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368" r:id="rId114"/>
    <p:sldId id="369" r:id="rId115"/>
    <p:sldId id="370" r:id="rId116"/>
    <p:sldId id="371" r:id="rId117"/>
    <p:sldId id="372" r:id="rId118"/>
    <p:sldId id="373" r:id="rId119"/>
    <p:sldId id="374" r:id="rId120"/>
    <p:sldId id="375" r:id="rId121"/>
    <p:sldId id="376" r:id="rId122"/>
    <p:sldId id="377" r:id="rId123"/>
    <p:sldId id="378" r:id="rId124"/>
    <p:sldId id="379" r:id="rId125"/>
    <p:sldId id="380" r:id="rId126"/>
    <p:sldId id="381" r:id="rId127"/>
    <p:sldId id="382" r:id="rId128"/>
    <p:sldId id="383" r:id="rId129"/>
    <p:sldId id="384" r:id="rId130"/>
    <p:sldId id="385" r:id="rId131"/>
    <p:sldId id="386" r:id="rId132"/>
    <p:sldId id="387" r:id="rId133"/>
    <p:sldId id="388" r:id="rId134"/>
    <p:sldId id="389" r:id="rId135"/>
    <p:sldId id="390" r:id="rId136"/>
    <p:sldId id="396" r:id="rId137"/>
    <p:sldId id="391" r:id="rId138"/>
    <p:sldId id="392" r:id="rId139"/>
    <p:sldId id="393" r:id="rId140"/>
    <p:sldId id="394" r:id="rId1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9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theme" Target="theme/theme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4664-FAEB-4FD8-BF69-AABB7B23DB0A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FB7F5-ACCA-4337-BA57-3D16B7E83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59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4664-FAEB-4FD8-BF69-AABB7B23DB0A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FB7F5-ACCA-4337-BA57-3D16B7E83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948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4664-FAEB-4FD8-BF69-AABB7B23DB0A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FB7F5-ACCA-4337-BA57-3D16B7E83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90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601E-20E2-4CFF-9998-0B65E05D53B1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0A265-4512-4DB5-8165-929C54FA6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232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4664-FAEB-4FD8-BF69-AABB7B23DB0A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FB7F5-ACCA-4337-BA57-3D16B7E83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47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4664-FAEB-4FD8-BF69-AABB7B23DB0A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FB7F5-ACCA-4337-BA57-3D16B7E83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608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4664-FAEB-4FD8-BF69-AABB7B23DB0A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FB7F5-ACCA-4337-BA57-3D16B7E83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84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4664-FAEB-4FD8-BF69-AABB7B23DB0A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FB7F5-ACCA-4337-BA57-3D16B7E83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404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4664-FAEB-4FD8-BF69-AABB7B23DB0A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FB7F5-ACCA-4337-BA57-3D16B7E83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276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4664-FAEB-4FD8-BF69-AABB7B23DB0A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FB7F5-ACCA-4337-BA57-3D16B7E83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024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4664-FAEB-4FD8-BF69-AABB7B23DB0A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FB7F5-ACCA-4337-BA57-3D16B7E83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296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4664-FAEB-4FD8-BF69-AABB7B23DB0A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FB7F5-ACCA-4337-BA57-3D16B7E83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637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F4664-FAEB-4FD8-BF69-AABB7B23DB0A}" type="datetimeFigureOut">
              <a:rPr lang="en-US" smtClean="0"/>
              <a:t>9/22/2011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FB7F5-ACCA-4337-BA57-3D16B7E83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5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Etapa</a:t>
            </a:r>
            <a:r>
              <a:rPr lang="en-US" dirty="0" smtClean="0"/>
              <a:t> </a:t>
            </a:r>
            <a:r>
              <a:rPr lang="en-US" dirty="0" err="1" smtClean="0"/>
              <a:t>Preliminar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mtClean="0"/>
              <a:t>Quiz Preparation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710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Thank you/Thanks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98173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¡Hasta mañana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71486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Practice: Greetings – Greet the following people correctly.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484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Señora Sánchez – 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615069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Buenos días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73221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Tu amigo Juan – 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72883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Hola, Buenos días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88841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Señorita Martínez – 2:00 PM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491972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Buenas tardes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9199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Tu amiga María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49541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Hola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435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Gracias.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102405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Señor Williams – 9:00 PM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505902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Buenas noches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848363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s-ES" b="0" i="0" u="none" strike="noStrike" baseline="0" smtClean="0">
                <a:latin typeface="Calibri"/>
              </a:rPr>
              <a:t>Guillermo, un alumno en tu clase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47040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hola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829893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Señora Schooner – AM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791443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Buenos días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98407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Blanca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90649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Hola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376382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Señorita García – 12:30 PM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957946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Buenas tardes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71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You’re welcome. (3 ways – know them all.)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51553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Adriana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19442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Hola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667920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Señor Robles – 10:20 PM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772434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Buenas noches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55875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José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5214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hola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716570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Señora Pardos – AM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601509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Buenos días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287873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Practice: What was the question or  statement if the answer is….?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21857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Muy bien, gracias.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088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De nada.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201614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73562"/>
          </a:xfrm>
        </p:spPr>
        <p:txBody>
          <a:bodyPr>
            <a:normAutofit/>
          </a:bodyPr>
          <a:lstStyle/>
          <a:p>
            <a:pPr marR="0" rtl="0"/>
            <a:r>
              <a:rPr lang="es-ES" b="0" i="0" u="none" strike="noStrike" baseline="0" dirty="0" smtClean="0">
                <a:latin typeface="Calibri"/>
              </a:rPr>
              <a:t>¿Cómo estás tú? OR ¿Cómo está usted? OR ¿Cómo te va a ti? OR ¿Cómo le va a usted?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4724400"/>
            <a:ext cx="8305800" cy="14017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799167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No hay de que.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56132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Gracias. 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709664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Hoy es jueves.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64417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¿Qué día es hoy?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477024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Muy mal.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18485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¿Cómo estás tú? OR ¿Cómo está usted? OR ¿Cómo te va a ti? OR ¿Cómo le va a usted?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09885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s-ES" b="0" i="0" u="none" strike="noStrike" baseline="0" smtClean="0">
                <a:latin typeface="Calibri"/>
              </a:rPr>
              <a:t>La fecha es el veinte de septiembre.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74284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¿Cuál es la fecha?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74249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Por nada.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94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Por nada.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374641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Gracias.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07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No hay de qué.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5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What day is today?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9950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¿Qué día es hoy?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4027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What’s the date?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8546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¿Cuál es la fecha?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68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Palatino-Roman"/>
              </a:rPr>
              <a:t>Mister/Sir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0249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4983162"/>
          </a:xfrm>
        </p:spPr>
        <p:txBody>
          <a:bodyPr>
            <a:normAutofit/>
          </a:bodyPr>
          <a:lstStyle/>
          <a:p>
            <a:pPr marR="0" rtl="0"/>
            <a:r>
              <a:rPr lang="en-US" b="0" i="0" u="none" strike="noStrike" baseline="0" dirty="0" smtClean="0">
                <a:solidFill>
                  <a:srgbClr val="000000"/>
                </a:solidFill>
                <a:latin typeface="Palatino-Roman"/>
              </a:rPr>
              <a:t>Note: The Spanish calendar starts with Monday –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Palatino-Roman"/>
              </a:rPr>
              <a:t>lunes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Palatino-Roman"/>
              </a:rPr>
              <a:t>, not Sunday. Days of the week, months, seasons, and languages are NOT capitalized in Spanish.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036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Monday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7240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lunes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117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Tuesday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9702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martes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768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Wednesday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9632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miércoles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682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Thursday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2740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jueves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082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Friday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491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Palatino-Roman"/>
              </a:rPr>
              <a:t>señor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687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viernes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725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Saturday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5572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sábado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7644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Sunday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546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domingo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182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today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9795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hoy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301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tomorrow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353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mañana (but La mañana is the morning!)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5842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the end of the week/weekend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86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Palatino-Roman"/>
              </a:rPr>
              <a:t>Mrs./Ma’am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028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el fin de semana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260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January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726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enero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97393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February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7601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febrero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5829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March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74414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marzo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749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April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1371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abril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94294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May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888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Palatino-Roman"/>
              </a:rPr>
              <a:t>señora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498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mayo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0072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June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0337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junio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5715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July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26239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julio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209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August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79175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agosto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65283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September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207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septiembre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15899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October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704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Palatino-Roman"/>
              </a:rPr>
              <a:t>Miss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8799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octubre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099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November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81161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noviembre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48043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December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30768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diciembre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12688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the Spring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27122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la primavera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09285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the Summer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2381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el verano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16314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the Fall/Autumn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935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Palatino-Roman"/>
              </a:rPr>
              <a:t>señorita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79129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el otoño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4752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the Winter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3031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el invierno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46799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Hello! Hi!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4586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¡Hola!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3972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Good Morning/Good Day.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51546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Buenos días.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5217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Good Afternoon.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52443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06762"/>
          </a:xfrm>
        </p:spPr>
        <p:txBody>
          <a:bodyPr>
            <a:normAutofit/>
          </a:bodyPr>
          <a:lstStyle/>
          <a:p>
            <a:pPr marR="0" rtl="0"/>
            <a:r>
              <a:rPr lang="en-US" b="0" i="0" u="none" strike="noStrike" baseline="0" dirty="0" err="1" smtClean="0">
                <a:solidFill>
                  <a:srgbClr val="000000"/>
                </a:solidFill>
                <a:latin typeface="Palatino-Roman"/>
              </a:rPr>
              <a:t>Buenas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Palatino-Roman"/>
              </a:rPr>
              <a:t>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Palatino-Roman"/>
              </a:rPr>
              <a:t>tardes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Palatino-Roman"/>
              </a:rPr>
              <a:t>. (‘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Palatino-Roman"/>
              </a:rPr>
              <a:t>Tarde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Palatino-Roman"/>
              </a:rPr>
              <a:t>’ means late, but ‘la </a:t>
            </a:r>
            <a:r>
              <a:rPr lang="en-US" b="0" i="0" u="none" strike="noStrike" baseline="0" dirty="0" err="1" smtClean="0">
                <a:solidFill>
                  <a:srgbClr val="000000"/>
                </a:solidFill>
                <a:latin typeface="Palatino-Roman"/>
              </a:rPr>
              <a:t>tarde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Palatino-Roman"/>
              </a:rPr>
              <a:t>’ means the afternoon!)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07353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Good Evening/Good Night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541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Please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0878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Buenas noches.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39413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How’s it going?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8222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¿Qué tal?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89620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How are you? (familiar and formal)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15638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¿Cómo estás tú?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70083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¿Cómo está usted?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08988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How’s it going for you? (familiar and formal)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77640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s-ES" b="0" i="0" u="none" strike="noStrike" baseline="0" smtClean="0">
                <a:solidFill>
                  <a:srgbClr val="000000"/>
                </a:solidFill>
                <a:latin typeface="Palatino-Roman"/>
              </a:rPr>
              <a:t>¿Cómo te va a ti?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20440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s-ES" b="0" i="0" u="none" strike="noStrike" baseline="0" smtClean="0">
                <a:solidFill>
                  <a:srgbClr val="000000"/>
                </a:solidFill>
                <a:latin typeface="Palatino-Roman"/>
              </a:rPr>
              <a:t>¿Cómo le va a usted?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81863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Very well.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53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Por favor.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8523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Muy bien.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59238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Goodbye! (You don’t expect to see the person again today.)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1413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¡Adiós!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613987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Bye! (informal)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15857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¡Chao!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85859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Until later!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25594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¡Hasta luego!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103308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Until soon!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4466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¡Hasta pronto!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9147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solidFill>
                  <a:srgbClr val="000000"/>
                </a:solidFill>
                <a:latin typeface="Palatino-Roman"/>
              </a:rPr>
              <a:t>Until tomorrow!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999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504</Words>
  <Application>Microsoft Office PowerPoint</Application>
  <PresentationFormat>On-screen Show (4:3)</PresentationFormat>
  <Paragraphs>140</Paragraphs>
  <Slides>140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140</vt:i4>
      </vt:variant>
    </vt:vector>
  </HeadingPairs>
  <TitlesOfParts>
    <vt:vector size="141" baseType="lpstr">
      <vt:lpstr>Office Theme</vt:lpstr>
      <vt:lpstr>Etapa Preliminar Quiz Preparation</vt:lpstr>
      <vt:lpstr>Mister/Sir</vt:lpstr>
      <vt:lpstr>señor</vt:lpstr>
      <vt:lpstr>Mrs./Ma’am</vt:lpstr>
      <vt:lpstr>señora</vt:lpstr>
      <vt:lpstr>Miss</vt:lpstr>
      <vt:lpstr>señorita</vt:lpstr>
      <vt:lpstr>Please</vt:lpstr>
      <vt:lpstr>Por favor.</vt:lpstr>
      <vt:lpstr>Thank you/Thanks</vt:lpstr>
      <vt:lpstr>Gracias.</vt:lpstr>
      <vt:lpstr>You’re welcome. (3 ways – know them all.)</vt:lpstr>
      <vt:lpstr>De nada.</vt:lpstr>
      <vt:lpstr>Por nada.</vt:lpstr>
      <vt:lpstr>No hay de qué.</vt:lpstr>
      <vt:lpstr>What day is today?</vt:lpstr>
      <vt:lpstr>¿Qué día es hoy? </vt:lpstr>
      <vt:lpstr>What’s the date?</vt:lpstr>
      <vt:lpstr>¿Cuál es la fecha?</vt:lpstr>
      <vt:lpstr>Note: The Spanish calendar starts with Monday – lunes, not Sunday. Days of the week, months, seasons, and languages are NOT capitalized in Spanish.</vt:lpstr>
      <vt:lpstr>Monday</vt:lpstr>
      <vt:lpstr>lunes</vt:lpstr>
      <vt:lpstr>Tuesday</vt:lpstr>
      <vt:lpstr>martes</vt:lpstr>
      <vt:lpstr>Wednesday</vt:lpstr>
      <vt:lpstr>miércoles</vt:lpstr>
      <vt:lpstr>Thursday</vt:lpstr>
      <vt:lpstr>jueves</vt:lpstr>
      <vt:lpstr>Friday</vt:lpstr>
      <vt:lpstr>viernes</vt:lpstr>
      <vt:lpstr>Saturday</vt:lpstr>
      <vt:lpstr>sábado</vt:lpstr>
      <vt:lpstr>Sunday</vt:lpstr>
      <vt:lpstr>domingo</vt:lpstr>
      <vt:lpstr>today</vt:lpstr>
      <vt:lpstr>hoy</vt:lpstr>
      <vt:lpstr>tomorrow</vt:lpstr>
      <vt:lpstr>mañana (but La mañana is the morning!)</vt:lpstr>
      <vt:lpstr>the end of the week/weekend</vt:lpstr>
      <vt:lpstr>el fin de semana</vt:lpstr>
      <vt:lpstr>January</vt:lpstr>
      <vt:lpstr>enero</vt:lpstr>
      <vt:lpstr>February</vt:lpstr>
      <vt:lpstr>febrero</vt:lpstr>
      <vt:lpstr>March</vt:lpstr>
      <vt:lpstr>marzo</vt:lpstr>
      <vt:lpstr>April</vt:lpstr>
      <vt:lpstr>abril</vt:lpstr>
      <vt:lpstr>May</vt:lpstr>
      <vt:lpstr>mayo</vt:lpstr>
      <vt:lpstr>June</vt:lpstr>
      <vt:lpstr>junio</vt:lpstr>
      <vt:lpstr>July</vt:lpstr>
      <vt:lpstr>julio</vt:lpstr>
      <vt:lpstr>August</vt:lpstr>
      <vt:lpstr>agosto</vt:lpstr>
      <vt:lpstr>September</vt:lpstr>
      <vt:lpstr>septiembre</vt:lpstr>
      <vt:lpstr>October</vt:lpstr>
      <vt:lpstr>octubre</vt:lpstr>
      <vt:lpstr>November</vt:lpstr>
      <vt:lpstr>noviembre</vt:lpstr>
      <vt:lpstr>December</vt:lpstr>
      <vt:lpstr>diciembre</vt:lpstr>
      <vt:lpstr>the Spring</vt:lpstr>
      <vt:lpstr>la primavera</vt:lpstr>
      <vt:lpstr>the Summer</vt:lpstr>
      <vt:lpstr>el verano</vt:lpstr>
      <vt:lpstr>the Fall/Autumn</vt:lpstr>
      <vt:lpstr>el otoño</vt:lpstr>
      <vt:lpstr>the Winter</vt:lpstr>
      <vt:lpstr>el invierno</vt:lpstr>
      <vt:lpstr>Hello! Hi!</vt:lpstr>
      <vt:lpstr>¡Hola!</vt:lpstr>
      <vt:lpstr>Good Morning/Good Day.</vt:lpstr>
      <vt:lpstr>Buenos días.</vt:lpstr>
      <vt:lpstr>Good Afternoon.</vt:lpstr>
      <vt:lpstr>Buenas tardes. (‘Tarde’ means late, but ‘la tarde’ means the afternoon!)</vt:lpstr>
      <vt:lpstr>Good Evening/Good Night</vt:lpstr>
      <vt:lpstr>Buenas noches.</vt:lpstr>
      <vt:lpstr>How’s it going?</vt:lpstr>
      <vt:lpstr>¿Qué tal?</vt:lpstr>
      <vt:lpstr>How are you? (familiar and formal)</vt:lpstr>
      <vt:lpstr>¿Cómo estás tú?</vt:lpstr>
      <vt:lpstr>¿Cómo está usted?</vt:lpstr>
      <vt:lpstr>How’s it going for you? (familiar and formal)</vt:lpstr>
      <vt:lpstr>¿Cómo te va a ti?</vt:lpstr>
      <vt:lpstr>¿Cómo le va a usted?</vt:lpstr>
      <vt:lpstr>Very well. </vt:lpstr>
      <vt:lpstr>Muy bien.</vt:lpstr>
      <vt:lpstr>Goodbye! (You don’t expect to see the person again today.)</vt:lpstr>
      <vt:lpstr>¡Adiós!</vt:lpstr>
      <vt:lpstr>Bye! (informal)</vt:lpstr>
      <vt:lpstr>¡Chao!</vt:lpstr>
      <vt:lpstr>Until later!</vt:lpstr>
      <vt:lpstr>¡Hasta luego!</vt:lpstr>
      <vt:lpstr>Until soon!</vt:lpstr>
      <vt:lpstr>¡Hasta pronto!</vt:lpstr>
      <vt:lpstr>Until tomorrow!</vt:lpstr>
      <vt:lpstr>¡Hasta mañana</vt:lpstr>
      <vt:lpstr>Practice: Greetings – Greet the following people correctly.</vt:lpstr>
      <vt:lpstr>Señora Sánchez – AM</vt:lpstr>
      <vt:lpstr>Buenos días</vt:lpstr>
      <vt:lpstr>Tu amigo Juan – AM</vt:lpstr>
      <vt:lpstr>Hola, Buenos días</vt:lpstr>
      <vt:lpstr>Señorita Martínez – 2:00 PM</vt:lpstr>
      <vt:lpstr>Buenas tardes</vt:lpstr>
      <vt:lpstr>Tu amiga María</vt:lpstr>
      <vt:lpstr>Hola </vt:lpstr>
      <vt:lpstr>Señor Williams – 9:00 PM</vt:lpstr>
      <vt:lpstr>Buenas noches</vt:lpstr>
      <vt:lpstr>Guillermo, un alumno en tu clase</vt:lpstr>
      <vt:lpstr>hola</vt:lpstr>
      <vt:lpstr>Señora Schooner – AM</vt:lpstr>
      <vt:lpstr>Buenos días</vt:lpstr>
      <vt:lpstr>Blanca</vt:lpstr>
      <vt:lpstr>Hola </vt:lpstr>
      <vt:lpstr>Señorita García – 12:30 PM</vt:lpstr>
      <vt:lpstr>Buenas tardes</vt:lpstr>
      <vt:lpstr>Adriana</vt:lpstr>
      <vt:lpstr>Hola </vt:lpstr>
      <vt:lpstr>Señor Robles – 10:20 PM</vt:lpstr>
      <vt:lpstr>Buenas noches</vt:lpstr>
      <vt:lpstr>José</vt:lpstr>
      <vt:lpstr>hola</vt:lpstr>
      <vt:lpstr>Señora Pardos – AM</vt:lpstr>
      <vt:lpstr>Buenos días</vt:lpstr>
      <vt:lpstr>Practice: What was the question or  statement if the answer is….?</vt:lpstr>
      <vt:lpstr>Muy bien, gracias.</vt:lpstr>
      <vt:lpstr>¿Cómo estás tú? OR ¿Cómo está usted? OR ¿Cómo te va a ti? OR ¿Cómo le va a usted?</vt:lpstr>
      <vt:lpstr>No hay de que.</vt:lpstr>
      <vt:lpstr>Gracias. </vt:lpstr>
      <vt:lpstr>Hoy es jueves.</vt:lpstr>
      <vt:lpstr>¿Qué día es hoy?</vt:lpstr>
      <vt:lpstr>Muy mal.</vt:lpstr>
      <vt:lpstr>PowerPoint Presentation</vt:lpstr>
      <vt:lpstr>La fecha es el veinte de septiembre.</vt:lpstr>
      <vt:lpstr>¿Cuál es la fecha?</vt:lpstr>
      <vt:lpstr>Por nada.</vt:lpstr>
      <vt:lpstr>Gracias.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Etapa Preliminar Quiz 2nd Taking Tomorrow 9-22</dc:title>
  <dc:creator>English, Rodney</dc:creator>
  <cp:lastModifiedBy>English, Rodney</cp:lastModifiedBy>
  <cp:revision>4</cp:revision>
  <dcterms:created xsi:type="dcterms:W3CDTF">2011-09-21T10:32:28Z</dcterms:created>
  <dcterms:modified xsi:type="dcterms:W3CDTF">2011-09-22T16:37:38Z</dcterms:modified>
</cp:coreProperties>
</file>