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13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86D84CB-C74B-4212-8843-0D3CBF3A6315}" type="datetimeFigureOut">
              <a:rPr lang="en-US" smtClean="0"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B35513-060C-481B-964B-044EA4DFAF7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84CB-C74B-4212-8843-0D3CBF3A6315}" type="datetimeFigureOut">
              <a:rPr lang="en-US" smtClean="0"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5513-060C-481B-964B-044EA4DFAF74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84CB-C74B-4212-8843-0D3CBF3A6315}" type="datetimeFigureOut">
              <a:rPr lang="en-US" smtClean="0"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5513-060C-481B-964B-044EA4DFAF74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84CB-C74B-4212-8843-0D3CBF3A6315}" type="datetimeFigureOut">
              <a:rPr lang="en-US" smtClean="0"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5513-060C-481B-964B-044EA4DFAF7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84CB-C74B-4212-8843-0D3CBF3A6315}" type="datetimeFigureOut">
              <a:rPr lang="en-US" smtClean="0"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5513-060C-481B-964B-044EA4DFAF7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84CB-C74B-4212-8843-0D3CBF3A6315}" type="datetimeFigureOut">
              <a:rPr lang="en-US" smtClean="0"/>
              <a:t>8/27/2012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5513-060C-481B-964B-044EA4DFAF7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84CB-C74B-4212-8843-0D3CBF3A6315}" type="datetimeFigureOut">
              <a:rPr lang="en-US" smtClean="0"/>
              <a:t>8/27/2012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5513-060C-481B-964B-044EA4DFAF74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84CB-C74B-4212-8843-0D3CBF3A6315}" type="datetimeFigureOut">
              <a:rPr lang="en-US" smtClean="0"/>
              <a:t>8/27/2012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5513-060C-481B-964B-044EA4DFAF74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84CB-C74B-4212-8843-0D3CBF3A6315}" type="datetimeFigureOut">
              <a:rPr lang="en-US" smtClean="0"/>
              <a:t>8/27/2012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5513-060C-481B-964B-044EA4DFAF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84CB-C74B-4212-8843-0D3CBF3A6315}" type="datetimeFigureOut">
              <a:rPr lang="en-US" smtClean="0"/>
              <a:t>8/27/2012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5513-060C-481B-964B-044EA4DFAF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84CB-C74B-4212-8843-0D3CBF3A6315}" type="datetimeFigureOut">
              <a:rPr lang="en-US" smtClean="0"/>
              <a:t>8/27/2012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5513-060C-481B-964B-044EA4DFAF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86D84CB-C74B-4212-8843-0D3CBF3A6315}" type="datetimeFigureOut">
              <a:rPr lang="en-US" smtClean="0"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CB35513-060C-481B-964B-044EA4DFAF7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ROMAN TIMELINE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69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300-500 AD</a:t>
            </a:r>
          </a:p>
          <a:p>
            <a:r>
              <a:rPr lang="en-US" dirty="0" smtClean="0"/>
              <a:t>Empire recovers and then the Western half begins to crumble and fall</a:t>
            </a:r>
          </a:p>
          <a:p>
            <a:r>
              <a:rPr lang="en-US" dirty="0" smtClean="0"/>
              <a:t>Empire becomes Christian</a:t>
            </a:r>
          </a:p>
          <a:p>
            <a:r>
              <a:rPr lang="en-US" dirty="0" smtClean="0"/>
              <a:t>Literary Revival: </a:t>
            </a:r>
            <a:r>
              <a:rPr lang="en-US" dirty="0" err="1" smtClean="0"/>
              <a:t>Ammianus</a:t>
            </a:r>
            <a:r>
              <a:rPr lang="en-US" dirty="0" smtClean="0"/>
              <a:t> </a:t>
            </a:r>
            <a:r>
              <a:rPr lang="en-US" dirty="0" err="1" smtClean="0"/>
              <a:t>Marcellinus</a:t>
            </a:r>
            <a:r>
              <a:rPr lang="en-US" dirty="0" smtClean="0"/>
              <a:t>, St. Jerome, St. Ambrose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 Empire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589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500 AD to 1453 AD</a:t>
            </a:r>
          </a:p>
          <a:p>
            <a:r>
              <a:rPr lang="en-US" dirty="0" smtClean="0"/>
              <a:t>Roman Government is maintained in the East</a:t>
            </a:r>
          </a:p>
          <a:p>
            <a:r>
              <a:rPr lang="en-US" dirty="0" smtClean="0"/>
              <a:t>Capital is Constantinople</a:t>
            </a:r>
          </a:p>
          <a:p>
            <a:r>
              <a:rPr lang="en-US" dirty="0" smtClean="0"/>
              <a:t>Greek replaces Latin for most writing (except Law)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Byzantine Empire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099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SITE OF ROME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24" y="1957388"/>
            <a:ext cx="3648075" cy="406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0671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1000 BC to 510 BC</a:t>
            </a:r>
          </a:p>
          <a:p>
            <a:endParaRPr lang="en-US" dirty="0"/>
          </a:p>
          <a:p>
            <a:r>
              <a:rPr lang="en-US" dirty="0" smtClean="0"/>
              <a:t>Rome founded by Romulus and Remus, then ruled by 7 legendary Kings</a:t>
            </a:r>
          </a:p>
          <a:p>
            <a:endParaRPr lang="en-US" dirty="0"/>
          </a:p>
          <a:p>
            <a:r>
              <a:rPr lang="en-US" dirty="0" smtClean="0"/>
              <a:t>Last 3 Kings are foreigners—Etruscans</a:t>
            </a:r>
          </a:p>
          <a:p>
            <a:r>
              <a:rPr lang="en-US" dirty="0" smtClean="0"/>
              <a:t>Latin used for inscriptions, such as the Lapis Niger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ROYAL PERIOD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790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510 BC to 300 BC</a:t>
            </a:r>
          </a:p>
          <a:p>
            <a:r>
              <a:rPr lang="en-US" dirty="0" smtClean="0"/>
              <a:t>Romans gradually come to dominate Italy</a:t>
            </a:r>
          </a:p>
          <a:p>
            <a:r>
              <a:rPr lang="en-US" dirty="0" smtClean="0"/>
              <a:t>Ruled by elected magistrates and assemblies</a:t>
            </a:r>
          </a:p>
          <a:p>
            <a:r>
              <a:rPr lang="en-US" dirty="0" smtClean="0"/>
              <a:t>Social conflict between Patricians and </a:t>
            </a:r>
            <a:r>
              <a:rPr lang="en-US" dirty="0" err="1" smtClean="0"/>
              <a:t>Plebians</a:t>
            </a:r>
            <a:endParaRPr lang="en-US" dirty="0" smtClean="0"/>
          </a:p>
          <a:p>
            <a:r>
              <a:rPr lang="en-US" dirty="0" smtClean="0"/>
              <a:t>Latin continues mostly in inscriptions, early treaty between Rome and Carthage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Republic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857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300 BC to 140 BC</a:t>
            </a:r>
          </a:p>
          <a:p>
            <a:r>
              <a:rPr lang="en-US" dirty="0" smtClean="0"/>
              <a:t>Rome engages in three devastating wars against the city of Carthage (The Punic Wars)</a:t>
            </a:r>
          </a:p>
          <a:p>
            <a:r>
              <a:rPr lang="en-US" dirty="0" smtClean="0"/>
              <a:t>As it wins the wars, it also manages to conquer most of the </a:t>
            </a:r>
            <a:r>
              <a:rPr lang="en-US" dirty="0"/>
              <a:t>M</a:t>
            </a:r>
            <a:r>
              <a:rPr lang="en-US" dirty="0" smtClean="0"/>
              <a:t>editerranean area  </a:t>
            </a:r>
          </a:p>
          <a:p>
            <a:r>
              <a:rPr lang="en-US" dirty="0" smtClean="0"/>
              <a:t>First Latin literature:  Playwrights Plautus and Terence,  historian Cato the Elder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Middle Republic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666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140 BC to 30 BC</a:t>
            </a:r>
          </a:p>
          <a:p>
            <a:r>
              <a:rPr lang="en-US" dirty="0" smtClean="0"/>
              <a:t>Breakdown of elective system.</a:t>
            </a:r>
          </a:p>
          <a:p>
            <a:r>
              <a:rPr lang="en-US" dirty="0" smtClean="0"/>
              <a:t>Gracchi Brothers: reform leads to violence</a:t>
            </a:r>
          </a:p>
          <a:p>
            <a:r>
              <a:rPr lang="en-US" dirty="0" smtClean="0"/>
              <a:t>Dictators Marius and Sulla</a:t>
            </a:r>
          </a:p>
          <a:p>
            <a:r>
              <a:rPr lang="en-US" dirty="0" smtClean="0"/>
              <a:t>Spartacus leads slave revolt</a:t>
            </a:r>
          </a:p>
          <a:p>
            <a:r>
              <a:rPr lang="en-US" dirty="0" smtClean="0"/>
              <a:t>Julius Caesar comes to power</a:t>
            </a:r>
          </a:p>
          <a:p>
            <a:r>
              <a:rPr lang="en-US" dirty="0" smtClean="0"/>
              <a:t>Literary Golden Age:  Cicero, Lucretius, Catullus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 Republic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267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30 BC to 68 AD</a:t>
            </a:r>
          </a:p>
          <a:p>
            <a:r>
              <a:rPr lang="en-US" dirty="0" smtClean="0"/>
              <a:t>Augustus Caesar and his family—the Julio-</a:t>
            </a:r>
            <a:r>
              <a:rPr lang="en-US" dirty="0" err="1" smtClean="0"/>
              <a:t>Claudian</a:t>
            </a:r>
            <a:r>
              <a:rPr lang="en-US" dirty="0" smtClean="0"/>
              <a:t> Dynasty are the emperors</a:t>
            </a:r>
          </a:p>
          <a:p>
            <a:r>
              <a:rPr lang="en-US" dirty="0" smtClean="0"/>
              <a:t>Literary Golden Age continues:   Vergil, Horace, Livy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Empire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352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69 AD to 190 AD</a:t>
            </a:r>
          </a:p>
          <a:p>
            <a:r>
              <a:rPr lang="en-US" dirty="0" err="1" smtClean="0"/>
              <a:t>Flavian</a:t>
            </a:r>
            <a:r>
              <a:rPr lang="en-US" dirty="0" smtClean="0"/>
              <a:t> Dynasty</a:t>
            </a:r>
          </a:p>
          <a:p>
            <a:r>
              <a:rPr lang="en-US" dirty="0" smtClean="0"/>
              <a:t>5 Good Emperors</a:t>
            </a:r>
          </a:p>
          <a:p>
            <a:r>
              <a:rPr lang="en-US" dirty="0" smtClean="0"/>
              <a:t>Literary Silver Age:  Tacitus, Juvenal, Pliny, Seneca</a:t>
            </a:r>
          </a:p>
          <a:p>
            <a:r>
              <a:rPr lang="en-US" dirty="0" smtClean="0"/>
              <a:t>Height of Roman architecture: </a:t>
            </a:r>
            <a:r>
              <a:rPr lang="en-US" dirty="0" err="1" smtClean="0"/>
              <a:t>Colosseum</a:t>
            </a:r>
            <a:r>
              <a:rPr lang="en-US" dirty="0" smtClean="0"/>
              <a:t>, Pantheon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Empire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497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200-300 AD</a:t>
            </a:r>
          </a:p>
          <a:p>
            <a:endParaRPr lang="en-US" dirty="0"/>
          </a:p>
          <a:p>
            <a:r>
              <a:rPr lang="en-US" dirty="0" smtClean="0"/>
              <a:t>Empire beset by civil wars and temporary partition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Century Chaos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1771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BCEA276F84F34DA1D0AB9B7F9806FC" ma:contentTypeVersion="0" ma:contentTypeDescription="Create a new document." ma:contentTypeScope="" ma:versionID="c2bbcee378503fa9434ca091fb5cfa9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80e864a001f30a466c45edd221d079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999FB5F-3B45-49C0-8D15-AB2EAE55D745}"/>
</file>

<file path=customXml/itemProps2.xml><?xml version="1.0" encoding="utf-8"?>
<ds:datastoreItem xmlns:ds="http://schemas.openxmlformats.org/officeDocument/2006/customXml" ds:itemID="{185E9EDE-C5DA-4B96-A5A8-FB9C21CAC7FF}"/>
</file>

<file path=customXml/itemProps3.xml><?xml version="1.0" encoding="utf-8"?>
<ds:datastoreItem xmlns:ds="http://schemas.openxmlformats.org/officeDocument/2006/customXml" ds:itemID="{F5E2C0C2-2CD9-4820-8450-70B3C47C60DC}"/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18</TotalTime>
  <Words>299</Words>
  <Application>Microsoft Office PowerPoint</Application>
  <PresentationFormat>On-screen Show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Hardcover</vt:lpstr>
      <vt:lpstr>ROMAN TIMELINE</vt:lpstr>
      <vt:lpstr>SITE OF ROME</vt:lpstr>
      <vt:lpstr>ROYAL PERIOD</vt:lpstr>
      <vt:lpstr>Early Republic</vt:lpstr>
      <vt:lpstr>Middle Republic</vt:lpstr>
      <vt:lpstr>Late Republic</vt:lpstr>
      <vt:lpstr>Early Empire</vt:lpstr>
      <vt:lpstr>Empire</vt:lpstr>
      <vt:lpstr>3rd Century Chaos</vt:lpstr>
      <vt:lpstr>Late Empire</vt:lpstr>
      <vt:lpstr>Byzantine Empire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ROMAN TIMELINE</dc:title>
  <dc:creator>Nelson, David</dc:creator>
  <cp:lastModifiedBy>Nelson, David</cp:lastModifiedBy>
  <cp:revision>2</cp:revision>
  <dcterms:created xsi:type="dcterms:W3CDTF">2012-08-27T11:34:45Z</dcterms:created>
  <dcterms:modified xsi:type="dcterms:W3CDTF">2012-08-27T11:52:59Z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MyDocuments">
    <vt:bool>true</vt:bool>
  </property>
  <property fmtid="{D5CDD505-2E9C-101B-9397-08002B2CF9AE}" pid="3" name="ContentTypeId">
    <vt:lpwstr>0x01010096BCEA276F84F34DA1D0AB9B7F9806FC</vt:lpwstr>
  </property>
</Properties>
</file>