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13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71FED2AD-271D-466F-89E6-DB17F35299A7}" type="datetimeFigureOut">
              <a:rPr lang="en-US" smtClean="0"/>
              <a:t>8/23/2012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88006A6-B7E1-463A-9383-2D8954719697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ED2AD-271D-466F-89E6-DB17F35299A7}" type="datetimeFigureOut">
              <a:rPr lang="en-US" smtClean="0"/>
              <a:t>8/23/2012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006A6-B7E1-463A-9383-2D895471969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1FED2AD-271D-466F-89E6-DB17F35299A7}" type="datetimeFigureOut">
              <a:rPr lang="en-US" smtClean="0"/>
              <a:t>8/23/2012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988006A6-B7E1-463A-9383-2D8954719697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ED2AD-271D-466F-89E6-DB17F35299A7}" type="datetimeFigureOut">
              <a:rPr lang="en-US" smtClean="0"/>
              <a:t>8/23/2012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006A6-B7E1-463A-9383-2D895471969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ED2AD-271D-466F-89E6-DB17F35299A7}" type="datetimeFigureOut">
              <a:rPr lang="en-US" smtClean="0"/>
              <a:t>8/23/2012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006A6-B7E1-463A-9383-2D895471969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ED2AD-271D-466F-89E6-DB17F35299A7}" type="datetimeFigureOut">
              <a:rPr lang="en-US" smtClean="0"/>
              <a:t>8/23/2012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006A6-B7E1-463A-9383-2D8954719697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ED2AD-271D-466F-89E6-DB17F35299A7}" type="datetimeFigureOut">
              <a:rPr lang="en-US" smtClean="0"/>
              <a:t>8/23/2012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006A6-B7E1-463A-9383-2D89547196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ED2AD-271D-466F-89E6-DB17F35299A7}" type="datetimeFigureOut">
              <a:rPr lang="en-US" smtClean="0"/>
              <a:t>8/23/2012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88006A6-B7E1-463A-9383-2D8954719697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ED2AD-271D-466F-89E6-DB17F35299A7}" type="datetimeFigureOut">
              <a:rPr lang="en-US" smtClean="0"/>
              <a:t>8/23/2012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006A6-B7E1-463A-9383-2D895471969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ED2AD-271D-466F-89E6-DB17F35299A7}" type="datetimeFigureOut">
              <a:rPr lang="en-US" smtClean="0"/>
              <a:t>8/23/2012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006A6-B7E1-463A-9383-2D89547196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ED2AD-271D-466F-89E6-DB17F35299A7}" type="datetimeFigureOut">
              <a:rPr lang="en-US" smtClean="0"/>
              <a:t>8/23/2012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988006A6-B7E1-463A-9383-2D895471969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71FED2AD-271D-466F-89E6-DB17F35299A7}" type="datetimeFigureOut">
              <a:rPr lang="en-US" smtClean="0"/>
              <a:t>8/23/2012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988006A6-B7E1-463A-9383-2D895471969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OF LATIN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527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INDO-EUROPEAN</a:t>
            </a:r>
            <a:br>
              <a:rPr lang="en-US" dirty="0" smtClean="0"/>
            </a:br>
            <a:r>
              <a:rPr lang="en-US" dirty="0" smtClean="0"/>
              <a:t>4000-1000 BC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752600"/>
            <a:ext cx="7496175" cy="483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4371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EARLY ITALIC</a:t>
            </a:r>
            <a:br>
              <a:rPr lang="en-US" dirty="0" smtClean="0"/>
            </a:br>
            <a:r>
              <a:rPr lang="en-US" dirty="0" smtClean="0"/>
              <a:t>1000-600 BC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2575" y="1696973"/>
            <a:ext cx="3181350" cy="394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2986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Early LATIN</a:t>
            </a:r>
            <a:br>
              <a:rPr lang="en-US" dirty="0" smtClean="0"/>
            </a:br>
            <a:r>
              <a:rPr lang="en-US" dirty="0" smtClean="0"/>
              <a:t>600-300 BC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0" y="1966913"/>
            <a:ext cx="2095500" cy="292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75817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CLASSICAL LATIN</a:t>
            </a:r>
            <a:br>
              <a:rPr lang="en-US" dirty="0" smtClean="0"/>
            </a:br>
            <a:r>
              <a:rPr lang="en-US" dirty="0" smtClean="0"/>
              <a:t>200 BC—500 AD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52600"/>
            <a:ext cx="5791200" cy="4398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2996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MEDIEVAL LATIN</a:t>
            </a:r>
            <a:br>
              <a:rPr lang="en-US" dirty="0" smtClean="0"/>
            </a:br>
            <a:r>
              <a:rPr lang="en-US" dirty="0" smtClean="0"/>
              <a:t>500 AD-1500 AD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6488" y="2081213"/>
            <a:ext cx="4391025" cy="269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48406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ROMANCE LANGUAGES</a:t>
            </a:r>
            <a:br>
              <a:rPr lang="en-US" dirty="0" smtClean="0"/>
            </a:br>
            <a:r>
              <a:rPr lang="en-US" dirty="0" smtClean="0"/>
              <a:t>500 AD-800 AD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905000"/>
            <a:ext cx="4572000" cy="420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5997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Ecclesiastical </a:t>
            </a:r>
            <a:r>
              <a:rPr lang="en-US" dirty="0" err="1" smtClean="0"/>
              <a:t>LATIn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1500 AD to present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286000"/>
            <a:ext cx="4743045" cy="3566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72500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d">
  <a:themeElements>
    <a:clrScheme name="Grid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20</TotalTime>
  <Words>16</Words>
  <Application>Microsoft Office PowerPoint</Application>
  <PresentationFormat>On-screen Show (4:3)</PresentationFormat>
  <Paragraphs>8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Grid</vt:lpstr>
      <vt:lpstr>HISTORY OF LATIN</vt:lpstr>
      <vt:lpstr>INDO-EUROPEAN 4000-1000 BC</vt:lpstr>
      <vt:lpstr>EARLY ITALIC 1000-600 BC </vt:lpstr>
      <vt:lpstr>Early LATIN 600-300 BC </vt:lpstr>
      <vt:lpstr>CLASSICAL LATIN 200 BC—500 AD</vt:lpstr>
      <vt:lpstr>MEDIEVAL LATIN 500 AD-1500 AD</vt:lpstr>
      <vt:lpstr>ROMANCE LANGUAGES 500 AD-800 AD</vt:lpstr>
      <vt:lpstr>Ecclesiastical LATIn 1500 AD to present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HISTORY OF LATIN</dc:title>
  <dc:creator>Nelson, David</dc:creator>
  <cp:lastModifiedBy>Nelson, David</cp:lastModifiedBy>
  <cp:revision>2</cp:revision>
  <dcterms:created xsi:type="dcterms:W3CDTF">2012-08-23T12:45:41Z</dcterms:created>
  <dcterms:modified xsi:type="dcterms:W3CDTF">2012-08-23T13:06:06Z</dcterms:modified>
</cp:coreProperties>
</file>