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7" y="3550127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5" y="3550127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DFAFB-81E7-49E2-A8A2-FE0436917C91}" type="datetimeFigureOut">
              <a:rPr lang="en-US" smtClean="0"/>
              <a:pPr/>
              <a:t>7/13/2010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A3D0276-5C55-4334-A228-6520F3F4D3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EBDFAFB-81E7-49E2-A8A2-FE0436917C91}" type="datetimeFigureOut">
              <a:rPr lang="en-US" smtClean="0"/>
              <a:pPr/>
              <a:t>7/13/2010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9A3D0276-5C55-4334-A228-6520F3F4D3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DFAFB-81E7-49E2-A8A2-FE0436917C91}" type="datetimeFigureOut">
              <a:rPr lang="en-US" smtClean="0"/>
              <a:pPr/>
              <a:t>7/13/2010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D0276-5C55-4334-A228-6520F3F4D3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5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3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DFAFB-81E7-49E2-A8A2-FE0436917C91}" type="datetimeFigureOut">
              <a:rPr lang="en-US" smtClean="0"/>
              <a:pPr/>
              <a:t>7/13/2010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D0276-5C55-4334-A228-6520F3F4D3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D0276-5C55-4334-A228-6520F3F4D3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DFAFB-81E7-49E2-A8A2-FE0436917C91}" type="datetimeFigureOut">
              <a:rPr lang="en-US" smtClean="0"/>
              <a:pPr/>
              <a:t>7/13/2010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1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20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20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DFAFB-81E7-49E2-A8A2-FE0436917C91}" type="datetimeFigureOut">
              <a:rPr lang="en-US" smtClean="0"/>
              <a:pPr/>
              <a:t>7/13/2010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D0276-5C55-4334-A228-6520F3F4D3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DFAFB-81E7-49E2-A8A2-FE0436917C91}" type="datetimeFigureOut">
              <a:rPr lang="en-US" smtClean="0"/>
              <a:pPr/>
              <a:t>7/13/2010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D0276-5C55-4334-A228-6520F3F4D3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EBDFAFB-81E7-49E2-A8A2-FE0436917C91}" type="datetimeFigureOut">
              <a:rPr lang="en-US" smtClean="0"/>
              <a:pPr/>
              <a:t>7/13/2010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A3D0276-5C55-4334-A228-6520F3F4D3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DFAFB-81E7-49E2-A8A2-FE0436917C91}" type="datetimeFigureOut">
              <a:rPr lang="en-US" smtClean="0"/>
              <a:pPr/>
              <a:t>7/13/2010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A3D0276-5C55-4334-A228-6520F3F4D3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DFAFB-81E7-49E2-A8A2-FE0436917C91}" type="datetimeFigureOut">
              <a:rPr lang="en-US" smtClean="0"/>
              <a:pPr/>
              <a:t>7/13/2010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D0276-5C55-4334-A228-6520F3F4D3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DFAFB-81E7-49E2-A8A2-FE0436917C91}" type="datetimeFigureOut">
              <a:rPr lang="en-US" smtClean="0"/>
              <a:pPr/>
              <a:t>7/13/2010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D0276-5C55-4334-A228-6520F3F4D3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1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EBDFAFB-81E7-49E2-A8A2-FE0436917C91}" type="datetimeFigureOut">
              <a:rPr lang="en-US" smtClean="0"/>
              <a:pPr/>
              <a:t>7/13/2010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9A3D0276-5C55-4334-A228-6520F3F4D3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mtClean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Microsoft Picture Manager</a:t>
            </a:r>
            <a:endParaRPr lang="en-US" dirty="0"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5" name="Content Placeholder 4" descr="BadPicture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1" y="2451330"/>
            <a:ext cx="4059239" cy="2717341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6" name="Content Placeholder 5" descr="GoodPicture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150526" y="1524000"/>
            <a:ext cx="3054588" cy="4572000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eachUmbrellaA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457201"/>
            <a:ext cx="4419600" cy="29585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6" name="Picture 5" descr="BeachUmbrellaACFix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19601" y="3581400"/>
            <a:ext cx="4325527" cy="2895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762000" y="3962400"/>
            <a:ext cx="304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/>
              <a:t>AFTER</a:t>
            </a:r>
            <a:endParaRPr lang="en-US" sz="7200" dirty="0"/>
          </a:p>
        </p:txBody>
      </p:sp>
      <p:sp>
        <p:nvSpPr>
          <p:cNvPr id="8" name="TextBox 7"/>
          <p:cNvSpPr txBox="1"/>
          <p:nvPr/>
        </p:nvSpPr>
        <p:spPr>
          <a:xfrm>
            <a:off x="5334000" y="1143000"/>
            <a:ext cx="3352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BEFORE</a:t>
            </a:r>
            <a:endParaRPr lang="en-US" sz="6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23</TotalTime>
  <Words>5</Words>
  <Application>Microsoft Office PowerPoint</Application>
  <PresentationFormat>On-screen Show (4:3)</PresentationFormat>
  <Paragraphs>3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Paper</vt:lpstr>
      <vt:lpstr>Microsoft Picture Manager</vt:lpstr>
      <vt:lpstr>Slide 2</vt:lpstr>
    </vt:vector>
  </TitlesOfParts>
  <Company>Dallastown Area School District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Picture Manager</dc:title>
  <dc:creator>Alison Roperti</dc:creator>
  <cp:lastModifiedBy>Alison Roperti</cp:lastModifiedBy>
  <cp:revision>4</cp:revision>
  <dcterms:created xsi:type="dcterms:W3CDTF">2010-06-30T17:44:22Z</dcterms:created>
  <dcterms:modified xsi:type="dcterms:W3CDTF">2010-07-14T00:16:31Z</dcterms:modified>
</cp:coreProperties>
</file>