
<file path=[Content_Types].xml><?xml version="1.0" encoding="utf-8"?>
<Types xmlns="http://schemas.openxmlformats.org/package/2006/content-types">
  <Default Extension="png" ContentType="image/png"/>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activeX/activeX1.xml" ContentType="application/vnd.ms-office.activeX+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activeX/activeX2.xml" ContentType="application/vnd.ms-office.activeX+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5"/>
    <p:sldMasterId id="2147484711" r:id="rId6"/>
    <p:sldMasterId id="2147484735" r:id="rId7"/>
  </p:sldMasterIdLst>
  <p:notesMasterIdLst>
    <p:notesMasterId r:id="rId30"/>
  </p:notesMasterIdLst>
  <p:sldIdLst>
    <p:sldId id="328" r:id="rId8"/>
    <p:sldId id="400" r:id="rId9"/>
    <p:sldId id="330" r:id="rId10"/>
    <p:sldId id="485" r:id="rId11"/>
    <p:sldId id="479" r:id="rId12"/>
    <p:sldId id="480" r:id="rId13"/>
    <p:sldId id="481" r:id="rId14"/>
    <p:sldId id="389" r:id="rId15"/>
    <p:sldId id="367" r:id="rId16"/>
    <p:sldId id="482" r:id="rId17"/>
    <p:sldId id="407" r:id="rId18"/>
    <p:sldId id="416" r:id="rId19"/>
    <p:sldId id="417" r:id="rId20"/>
    <p:sldId id="483" r:id="rId21"/>
    <p:sldId id="484" r:id="rId22"/>
    <p:sldId id="420" r:id="rId23"/>
    <p:sldId id="421" r:id="rId24"/>
    <p:sldId id="470" r:id="rId25"/>
    <p:sldId id="471" r:id="rId26"/>
    <p:sldId id="472" r:id="rId27"/>
    <p:sldId id="473" r:id="rId28"/>
    <p:sldId id="474" r:id="rId29"/>
  </p:sldIdLst>
  <p:sldSz cx="9144000" cy="6858000" type="screen4x3"/>
  <p:notesSz cx="6858000" cy="9144000"/>
  <p:custShowLst>
    <p:custShow name="Participant Leaders" id="0">
      <p:sldLst>
        <p:sld r:id="rId25"/>
      </p:sldLst>
    </p:custShow>
    <p:custShow name="Team Scores" id="1">
      <p:sldLst>
        <p:sld r:id="rId26"/>
      </p:sldLst>
    </p:custShow>
    <p:custShow name="Team MVP" id="2">
      <p:sldLst>
        <p:sld r:id="rId27"/>
      </p:sldLst>
    </p:custShow>
    <p:custShow name="Fastest" id="3">
      <p:sldLst>
        <p:sld r:id="rId28"/>
      </p:sldLst>
    </p:custShow>
    <p:custShow name="Whiteboard" id="4">
      <p:sldLst>
        <p:sld r:id="rId29"/>
      </p:sldLst>
    </p:custShow>
  </p:custShowLst>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33A"/>
    <a:srgbClr val="100C20"/>
    <a:srgbClr val="FFCC00"/>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57" autoAdjust="0"/>
  </p:normalViewPr>
  <p:slideViewPr>
    <p:cSldViewPr>
      <p:cViewPr varScale="1">
        <p:scale>
          <a:sx n="114" d="100"/>
          <a:sy n="114" d="100"/>
        </p:scale>
        <p:origin x="82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notesMaster" Target="notesMasters/notesMaster1.xml"/><Relationship Id="rId35"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562D43D-79C9-4A30-8562-1C8FC43330FA}" type="datetimeFigureOut">
              <a:rPr lang="en-US"/>
              <a:pPr>
                <a:defRPr/>
              </a:pPr>
              <a:t>1/31/2018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F009E14-E552-4BF5-9728-C1BB84B6FDAC}" type="slidenum">
              <a:rPr lang="en-US"/>
              <a:pPr>
                <a:defRPr/>
              </a:pPr>
              <a:t>‹#›</a:t>
            </a:fld>
            <a:endParaRPr lang="en-US"/>
          </a:p>
        </p:txBody>
      </p:sp>
    </p:spTree>
    <p:extLst>
      <p:ext uri="{BB962C8B-B14F-4D97-AF65-F5344CB8AC3E}">
        <p14:creationId xmlns:p14="http://schemas.microsoft.com/office/powerpoint/2010/main" val="2898357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A7252203-6151-4669-B41D-B5888BA2000E}"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42F47CF8-4A78-47D2-B9CD-A1361EC31965}" type="slidenum">
              <a:rPr lang="en-US" smtClean="0"/>
              <a:pPr>
                <a:defRPr/>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309EFE73-8D21-4A09-9F08-4F4A87585C43}"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6A5757D8-CF26-428E-85E7-33D1BB37F928}"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DFFFEEFC-E63A-440D-AA15-BFC34B96FFE4}"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9C202AE5-70AD-470A-B2A0-8025A1B78805}"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380B2ABB-192D-49C5-BAE4-DF220F4C187A}" type="slidenum">
              <a:rPr lang="en-US" smtClean="0"/>
              <a:pPr>
                <a:defRPr/>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B7E2AFD0-1428-4931-889A-A4B3922F5B0D}" type="slidenum">
              <a:rPr lang="en-US" smtClean="0"/>
              <a:pPr>
                <a:defRPr/>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FD298AB0-9A4D-4F0E-A9C4-5C09B367B2DD}" type="slidenum">
              <a:rPr lang="en-US" smtClean="0"/>
              <a:pPr>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8059D411-F8F3-422E-98B1-D9D2B150A00C}" type="slidenum">
              <a:rPr lang="en-US" smtClean="0"/>
              <a:pPr>
                <a:defRPr/>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8.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0.png"/><Relationship Id="rId5" Type="http://schemas.microsoft.com/office/2007/relationships/hdphoto" Target="../media/hdphoto1.wdp"/><Relationship Id="rId10"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slide" Target="../slides/slide8.xml"/></Relationships>
</file>

<file path=ppt/slideLayouts/_rels/slideLayout3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esson Title Slide">
    <p:spTree>
      <p:nvGrpSpPr>
        <p:cNvPr id="1" name=""/>
        <p:cNvGrpSpPr/>
        <p:nvPr/>
      </p:nvGrpSpPr>
      <p:grpSpPr>
        <a:xfrm>
          <a:off x="0" y="0"/>
          <a:ext cx="0" cy="0"/>
          <a:chOff x="0" y="0"/>
          <a:chExt cx="0" cy="0"/>
        </a:xfrm>
      </p:grpSpPr>
      <p:sp>
        <p:nvSpPr>
          <p:cNvPr id="3" name="Rectangle 2"/>
          <p:cNvSpPr/>
          <p:nvPr/>
        </p:nvSpPr>
        <p:spPr bwMode="ltGray">
          <a:xfrm>
            <a:off x="0" y="0"/>
            <a:ext cx="9144000" cy="513556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descr="MCJROTCLogo2.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00400" y="609600"/>
            <a:ext cx="22415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 y="3657600"/>
            <a:ext cx="8839200" cy="1371600"/>
          </a:xfrm>
          <a:solidFill>
            <a:srgbClr val="00133A"/>
          </a:solidFill>
        </p:spPr>
        <p:txBody>
          <a:bodyPr tIns="0" bIns="0" anchor="t"/>
          <a:lstStyle>
            <a:lvl1pPr algn="ctr">
              <a:defRPr sz="4800" b="1">
                <a:solidFill>
                  <a:schemeClr val="bg1"/>
                </a:solidFill>
              </a:defRPr>
            </a:lvl1pPr>
            <a:extLst/>
          </a:lstStyle>
          <a:p>
            <a:r>
              <a:rPr lang="en-US" dirty="0"/>
              <a:t>Click to edit Master title style</a:t>
            </a:r>
          </a:p>
        </p:txBody>
      </p:sp>
      <p:sp>
        <p:nvSpPr>
          <p:cNvPr id="6"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1"/>
          </p:nvPr>
        </p:nvSpPr>
        <p:spPr>
          <a:xfrm>
            <a:off x="8204200" y="6477000"/>
            <a:ext cx="733425" cy="274638"/>
          </a:xfrm>
          <a:prstGeom prst="rect">
            <a:avLst/>
          </a:prstGeom>
        </p:spPr>
        <p:txBody>
          <a:bodyPr/>
          <a:lstStyle>
            <a:lvl1pPr>
              <a:defRPr/>
            </a:lvl1pPr>
          </a:lstStyle>
          <a:p>
            <a:pPr>
              <a:defRPr/>
            </a:pPr>
            <a:fld id="{1BA14F28-A669-4B3B-94EB-D879B29F0868}" type="slidenum">
              <a:rPr lang="en-US"/>
              <a:pPr>
                <a:defRPr/>
              </a:pPr>
              <a:t>‹#›</a:t>
            </a:fld>
            <a:endParaRPr lang="en-US"/>
          </a:p>
        </p:txBody>
      </p:sp>
    </p:spTree>
    <p:extLst>
      <p:ext uri="{BB962C8B-B14F-4D97-AF65-F5344CB8AC3E}">
        <p14:creationId xmlns:p14="http://schemas.microsoft.com/office/powerpoint/2010/main" val="3046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172200" cy="1143000"/>
          </a:xfrm>
        </p:spPr>
        <p:txBody>
          <a:bodyPr lIns="73152" bIns="0" anchor="b">
            <a:sp3d prstMaterial="matte"/>
          </a:bodyPr>
          <a:lstStyle>
            <a:lvl1pPr algn="l">
              <a:defRPr sz="3200" b="0"/>
            </a:lvl1pPr>
            <a:extLst/>
          </a:lstStyle>
          <a:p>
            <a:r>
              <a:rPr lang="en-US"/>
              <a:t>Click to edit Master title style</a:t>
            </a:r>
            <a:endParaRPr lang="en-US" dirty="0"/>
          </a:p>
        </p:txBody>
      </p:sp>
      <p:sp>
        <p:nvSpPr>
          <p:cNvPr id="3" name="Picture Placeholder 2"/>
          <p:cNvSpPr>
            <a:spLocks noGrp="1"/>
          </p:cNvSpPr>
          <p:nvPr>
            <p:ph type="pic" idx="1"/>
          </p:nvPr>
        </p:nvSpPr>
        <p:spPr>
          <a:xfrm>
            <a:off x="2903805" y="1828800"/>
            <a:ext cx="6247397" cy="4419600"/>
          </a:xfrm>
          <a:solidFill>
            <a:srgbClr val="00133A"/>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5" name="Footer Placeholder 5"/>
          <p:cNvSpPr>
            <a:spLocks noGrp="1"/>
          </p:cNvSpPr>
          <p:nvPr>
            <p:ph type="ftr" sz="quarter" idx="10"/>
          </p:nvPr>
        </p:nvSpPr>
        <p:spPr>
          <a:xfrm>
            <a:off x="1828800" y="6477000"/>
            <a:ext cx="5194300" cy="201613"/>
          </a:xfrm>
        </p:spPr>
        <p:txBody>
          <a:bodyPr/>
          <a:lstStyle>
            <a:lvl1pPr>
              <a:defRPr>
                <a:solidFill>
                  <a:schemeClr val="bg1">
                    <a:shade val="50000"/>
                  </a:schemeClr>
                </a:solidFill>
              </a:defRPr>
            </a:lvl1pPr>
          </a:lstStyle>
          <a:p>
            <a:pPr>
              <a:defRPr/>
            </a:pPr>
            <a:r>
              <a:rPr lang="en-US"/>
              <a:t>LE1-C1S3T2pg 31-39  The Leadership Traits</a:t>
            </a:r>
            <a:endParaRPr lang="en-US" dirty="0"/>
          </a:p>
        </p:txBody>
      </p:sp>
      <p:sp>
        <p:nvSpPr>
          <p:cNvPr id="6" name="Slide Number Placeholder 6"/>
          <p:cNvSpPr>
            <a:spLocks noGrp="1"/>
          </p:cNvSpPr>
          <p:nvPr>
            <p:ph type="sldNum" sz="quarter" idx="11"/>
          </p:nvPr>
        </p:nvSpPr>
        <p:spPr>
          <a:xfrm>
            <a:off x="8305800" y="6477000"/>
            <a:ext cx="733425" cy="201613"/>
          </a:xfrm>
          <a:prstGeom prst="rect">
            <a:avLst/>
          </a:prstGeom>
        </p:spPr>
        <p:txBody>
          <a:bodyPr/>
          <a:lstStyle>
            <a:lvl1pPr>
              <a:defRPr/>
            </a:lvl1pPr>
          </a:lstStyle>
          <a:p>
            <a:pPr>
              <a:defRPr/>
            </a:pPr>
            <a:fld id="{16C21EA4-8951-4676-819E-C829D709E2C4}" type="slidenum">
              <a:rPr lang="en-US"/>
              <a:pPr>
                <a:defRPr/>
              </a:pPr>
              <a:t>‹#›</a:t>
            </a:fld>
            <a:endParaRPr lang="en-US"/>
          </a:p>
        </p:txBody>
      </p:sp>
    </p:spTree>
    <p:extLst>
      <p:ext uri="{BB962C8B-B14F-4D97-AF65-F5344CB8AC3E}">
        <p14:creationId xmlns:p14="http://schemas.microsoft.com/office/powerpoint/2010/main" val="209822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4" name="Slide Number Placeholder 5"/>
          <p:cNvSpPr>
            <a:spLocks noGrp="1"/>
          </p:cNvSpPr>
          <p:nvPr>
            <p:ph type="sldNum" sz="quarter" idx="11"/>
          </p:nvPr>
        </p:nvSpPr>
        <p:spPr>
          <a:xfrm>
            <a:off x="8204200" y="6477000"/>
            <a:ext cx="733425" cy="274638"/>
          </a:xfrm>
          <a:prstGeom prst="rect">
            <a:avLst/>
          </a:prstGeom>
        </p:spPr>
        <p:txBody>
          <a:bodyPr/>
          <a:lstStyle>
            <a:lvl1pPr>
              <a:defRPr/>
            </a:lvl1pPr>
          </a:lstStyle>
          <a:p>
            <a:pPr>
              <a:defRPr/>
            </a:pPr>
            <a:fld id="{32BC667E-7639-4A54-BD38-CBA51313071F}" type="slidenum">
              <a:rPr lang="en-US"/>
              <a:pPr>
                <a:defRPr/>
              </a:pPr>
              <a:t>‹#›</a:t>
            </a:fld>
            <a:endParaRPr lang="en-US"/>
          </a:p>
        </p:txBody>
      </p:sp>
    </p:spTree>
    <p:extLst>
      <p:ext uri="{BB962C8B-B14F-4D97-AF65-F5344CB8AC3E}">
        <p14:creationId xmlns:p14="http://schemas.microsoft.com/office/powerpoint/2010/main" val="3266887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81000"/>
            <a:ext cx="6781800" cy="993775"/>
          </a:xfrm>
        </p:spPr>
        <p:txBody>
          <a:bodyPr/>
          <a:lstStyle/>
          <a:p>
            <a:r>
              <a:rPr lang="en-US" dirty="0"/>
              <a:t>Click to edit Master title</a:t>
            </a:r>
          </a:p>
        </p:txBody>
      </p:sp>
      <p:sp>
        <p:nvSpPr>
          <p:cNvPr id="3" name="Subtitle 2"/>
          <p:cNvSpPr>
            <a:spLocks noGrp="1"/>
          </p:cNvSpPr>
          <p:nvPr>
            <p:ph type="subTitle" idx="1"/>
          </p:nvPr>
        </p:nvSpPr>
        <p:spPr>
          <a:xfrm>
            <a:off x="1447800" y="25908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1828800" y="6477000"/>
            <a:ext cx="5486400" cy="244475"/>
          </a:xfrm>
        </p:spPr>
        <p:txBody>
          <a:bodyPr/>
          <a:lstStyle>
            <a:lvl1pPr>
              <a:defRPr/>
            </a:lvl1pPr>
          </a:lstStyle>
          <a:p>
            <a:pPr>
              <a:defRPr/>
            </a:pPr>
            <a:r>
              <a:rPr lang="en-US"/>
              <a:t>LE1-C1S3T2pg 31-39  The Leadership Traits</a:t>
            </a:r>
          </a:p>
        </p:txBody>
      </p:sp>
      <p:sp>
        <p:nvSpPr>
          <p:cNvPr id="5" name="Slide Number Placeholder 5"/>
          <p:cNvSpPr>
            <a:spLocks noGrp="1"/>
          </p:cNvSpPr>
          <p:nvPr>
            <p:ph type="sldNum" sz="quarter" idx="11"/>
          </p:nvPr>
        </p:nvSpPr>
        <p:spPr>
          <a:xfrm>
            <a:off x="8204200" y="6477000"/>
            <a:ext cx="733425" cy="274638"/>
          </a:xfrm>
          <a:prstGeom prst="rect">
            <a:avLst/>
          </a:prstGeom>
        </p:spPr>
        <p:txBody>
          <a:bodyPr/>
          <a:lstStyle>
            <a:lvl1pPr>
              <a:defRPr/>
            </a:lvl1pPr>
          </a:lstStyle>
          <a:p>
            <a:pPr>
              <a:defRPr/>
            </a:pPr>
            <a:fld id="{974A8BA6-99AE-4902-8B31-BD99F5D62014}" type="slidenum">
              <a:rPr lang="en-US"/>
              <a:pPr>
                <a:defRPr/>
              </a:pPr>
              <a:t>‹#›</a:t>
            </a:fld>
            <a:endParaRPr lang="en-US" dirty="0"/>
          </a:p>
        </p:txBody>
      </p:sp>
    </p:spTree>
    <p:extLst>
      <p:ext uri="{BB962C8B-B14F-4D97-AF65-F5344CB8AC3E}">
        <p14:creationId xmlns:p14="http://schemas.microsoft.com/office/powerpoint/2010/main" val="924705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Lesson Title Slide">
    <p:spTree>
      <p:nvGrpSpPr>
        <p:cNvPr id="1" name=""/>
        <p:cNvGrpSpPr/>
        <p:nvPr/>
      </p:nvGrpSpPr>
      <p:grpSpPr>
        <a:xfrm>
          <a:off x="0" y="0"/>
          <a:ext cx="0" cy="0"/>
          <a:chOff x="0" y="0"/>
          <a:chExt cx="0" cy="0"/>
        </a:xfrm>
      </p:grpSpPr>
      <p:sp>
        <p:nvSpPr>
          <p:cNvPr id="3" name="Rectangle 2"/>
          <p:cNvSpPr/>
          <p:nvPr/>
        </p:nvSpPr>
        <p:spPr bwMode="ltGray">
          <a:xfrm>
            <a:off x="0" y="0"/>
            <a:ext cx="9144000" cy="513556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2" descr="Logo Wednesday2.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914400"/>
            <a:ext cx="19240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 y="3657600"/>
            <a:ext cx="8839200" cy="1371600"/>
          </a:xfrm>
          <a:solidFill>
            <a:srgbClr val="00133A"/>
          </a:solidFill>
        </p:spPr>
        <p:txBody>
          <a:bodyPr tIns="0" bIns="0" anchor="t"/>
          <a:lstStyle>
            <a:lvl1pPr algn="l">
              <a:defRPr sz="4800" b="1">
                <a:solidFill>
                  <a:schemeClr val="bg1"/>
                </a:solidFill>
              </a:defRPr>
            </a:lvl1pPr>
            <a:extLst/>
          </a:lstStyle>
          <a:p>
            <a:r>
              <a:rPr lang="en-US" dirty="0"/>
              <a:t>Click to edit Master title style</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94927E0A-70B9-4B24-B3E0-B7E8E044A7B7}" type="slidenum">
              <a:rPr lang="en-US"/>
              <a:pPr>
                <a:defRPr/>
              </a:pPr>
              <a:t>‹#›</a:t>
            </a:fld>
            <a:endParaRPr lang="en-US"/>
          </a:p>
        </p:txBody>
      </p:sp>
    </p:spTree>
    <p:extLst>
      <p:ext uri="{BB962C8B-B14F-4D97-AF65-F5344CB8AC3E}">
        <p14:creationId xmlns:p14="http://schemas.microsoft.com/office/powerpoint/2010/main" val="36799439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Lesson Title Slide">
    <p:spTree>
      <p:nvGrpSpPr>
        <p:cNvPr id="1" name=""/>
        <p:cNvGrpSpPr/>
        <p:nvPr/>
      </p:nvGrpSpPr>
      <p:grpSpPr>
        <a:xfrm>
          <a:off x="0" y="0"/>
          <a:ext cx="0" cy="0"/>
          <a:chOff x="0" y="0"/>
          <a:chExt cx="0" cy="0"/>
        </a:xfrm>
      </p:grpSpPr>
      <p:sp>
        <p:nvSpPr>
          <p:cNvPr id="2" name="Rectangle 1"/>
          <p:cNvSpPr/>
          <p:nvPr/>
        </p:nvSpPr>
        <p:spPr bwMode="ltGray">
          <a:xfrm>
            <a:off x="0" y="1676400"/>
            <a:ext cx="9144000" cy="33528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169863" fontAlgn="auto">
              <a:spcBef>
                <a:spcPts val="0"/>
              </a:spcBef>
              <a:spcAft>
                <a:spcPts val="0"/>
              </a:spcAft>
              <a:buFont typeface="Arial" pitchFamily="34" charset="0"/>
              <a:buNone/>
              <a:defRPr/>
            </a:pPr>
            <a:endParaRPr lang="en-US" sz="2400" dirty="0"/>
          </a:p>
        </p:txBody>
      </p:sp>
      <p:sp>
        <p:nvSpPr>
          <p:cNvPr id="3" name="Rectangle 2"/>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p:cNvSpPr txBox="1">
            <a:spLocks noChangeArrowheads="1"/>
          </p:cNvSpPr>
          <p:nvPr userDrawn="1"/>
        </p:nvSpPr>
        <p:spPr bwMode="auto">
          <a:xfrm>
            <a:off x="1752600" y="381000"/>
            <a:ext cx="2095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000">
                <a:solidFill>
                  <a:schemeClr val="bg1"/>
                </a:solidFill>
              </a:rPr>
              <a:t>Purpose</a:t>
            </a:r>
          </a:p>
        </p:txBody>
      </p:sp>
      <p:sp>
        <p:nvSpPr>
          <p:cNvPr id="5" name="TextBox 4"/>
          <p:cNvSpPr txBox="1">
            <a:spLocks noChangeArrowheads="1"/>
          </p:cNvSpPr>
          <p:nvPr userDrawn="1"/>
        </p:nvSpPr>
        <p:spPr bwMode="auto">
          <a:xfrm>
            <a:off x="533400" y="22098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a:solidFill>
                  <a:schemeClr val="bg1"/>
                </a:solidFill>
              </a:rPr>
              <a:t>Click to Add Purpose</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F0C92C98-16F1-4D80-9047-3F8EC2E0F069}" type="slidenum">
              <a:rPr lang="en-US"/>
              <a:pPr>
                <a:defRPr/>
              </a:pPr>
              <a:t>‹#›</a:t>
            </a:fld>
            <a:endParaRPr lang="en-US"/>
          </a:p>
        </p:txBody>
      </p:sp>
    </p:spTree>
    <p:extLst>
      <p:ext uri="{BB962C8B-B14F-4D97-AF65-F5344CB8AC3E}">
        <p14:creationId xmlns:p14="http://schemas.microsoft.com/office/powerpoint/2010/main" val="3062478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bjectives">
    <p:spTree>
      <p:nvGrpSpPr>
        <p:cNvPr id="1" name=""/>
        <p:cNvGrpSpPr/>
        <p:nvPr/>
      </p:nvGrpSpPr>
      <p:grpSpPr>
        <a:xfrm>
          <a:off x="0" y="0"/>
          <a:ext cx="0" cy="0"/>
          <a:chOff x="0" y="0"/>
          <a:chExt cx="0" cy="0"/>
        </a:xfrm>
      </p:grpSpPr>
      <p:sp>
        <p:nvSpPr>
          <p:cNvPr id="2" name="Rectangle 1"/>
          <p:cNvSpPr/>
          <p:nvPr/>
        </p:nvSpPr>
        <p:spPr bwMode="invGray">
          <a:xfrm>
            <a:off x="0" y="57912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a:spLocks noChangeArrowheads="1"/>
          </p:cNvSpPr>
          <p:nvPr userDrawn="1"/>
        </p:nvSpPr>
        <p:spPr bwMode="auto">
          <a:xfrm>
            <a:off x="1752600" y="304800"/>
            <a:ext cx="2994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800" b="1">
                <a:solidFill>
                  <a:schemeClr val="bg1"/>
                </a:solidFill>
                <a:latin typeface="Calibri" pitchFamily="34" charset="0"/>
              </a:rPr>
              <a:t>Objectives</a:t>
            </a:r>
          </a:p>
        </p:txBody>
      </p:sp>
      <p:sp>
        <p:nvSpPr>
          <p:cNvPr id="4" name="Rectangle 3"/>
          <p:cNvSpPr/>
          <p:nvPr userDrawn="1"/>
        </p:nvSpPr>
        <p:spPr bwMode="ltGray">
          <a:xfrm>
            <a:off x="0" y="5943600"/>
            <a:ext cx="9144000" cy="9144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userDrawn="1"/>
        </p:nvSpPr>
        <p:spPr bwMode="auto">
          <a:xfrm>
            <a:off x="228600" y="19050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97476EAC-C01A-486D-8028-24F3095FFBC7}" type="slidenum">
              <a:rPr lang="en-US"/>
              <a:pPr>
                <a:defRPr/>
              </a:pPr>
              <a:t>‹#›</a:t>
            </a:fld>
            <a:endParaRPr lang="en-US"/>
          </a:p>
        </p:txBody>
      </p:sp>
    </p:spTree>
    <p:extLst>
      <p:ext uri="{BB962C8B-B14F-4D97-AF65-F5344CB8AC3E}">
        <p14:creationId xmlns:p14="http://schemas.microsoft.com/office/powerpoint/2010/main" val="22006474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p:cNvSpPr/>
          <p:nvPr/>
        </p:nvSpPr>
        <p:spPr bwMode="invGray">
          <a:xfrm>
            <a:off x="0" y="4953000"/>
            <a:ext cx="9144000" cy="141288"/>
          </a:xfrm>
          <a:prstGeom prst="rect">
            <a:avLst/>
          </a:prstGeom>
          <a:solidFill>
            <a:srgbClr val="C00000"/>
          </a:solidFill>
          <a:ln w="50800" cap="flat" cmpd="thickThin"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5181600"/>
            <a:ext cx="9144000" cy="1676400"/>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62000" y="2286000"/>
            <a:ext cx="8013192" cy="1636776"/>
          </a:xfrm>
        </p:spPr>
        <p:txBody>
          <a:bodyPr tIns="0" rIns="91440" bIns="0" anchor="b"/>
          <a:lstStyle>
            <a:lvl1pPr algn="l">
              <a:defRPr sz="4700" b="1" cap="none" baseline="0">
                <a:solidFill>
                  <a:srgbClr val="00133A"/>
                </a:solidFill>
              </a:defRPr>
            </a:lvl1pPr>
            <a:extLst/>
          </a:lstStyle>
          <a:p>
            <a:endParaRPr lang="en-US" dirty="0"/>
          </a:p>
        </p:txBody>
      </p:sp>
      <p:sp>
        <p:nvSpPr>
          <p:cNvPr id="3" name="Text Placeholder 2"/>
          <p:cNvSpPr>
            <a:spLocks noGrp="1"/>
          </p:cNvSpPr>
          <p:nvPr>
            <p:ph type="body" idx="1"/>
          </p:nvPr>
        </p:nvSpPr>
        <p:spPr>
          <a:xfrm>
            <a:off x="762000" y="39624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dirty="0"/>
              <a:t>Click to edit Master text styles</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6B94D5B7-B1FE-4DE8-A667-4AB86DE06353}" type="slidenum">
              <a:rPr lang="en-US"/>
              <a:pPr>
                <a:defRPr/>
              </a:pPr>
              <a:t>‹#›</a:t>
            </a:fld>
            <a:endParaRPr lang="en-US"/>
          </a:p>
        </p:txBody>
      </p:sp>
    </p:spTree>
    <p:extLst>
      <p:ext uri="{BB962C8B-B14F-4D97-AF65-F5344CB8AC3E}">
        <p14:creationId xmlns:p14="http://schemas.microsoft.com/office/powerpoint/2010/main" val="4740977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sson Title Slide">
    <p:spTree>
      <p:nvGrpSpPr>
        <p:cNvPr id="1" name=""/>
        <p:cNvGrpSpPr/>
        <p:nvPr/>
      </p:nvGrpSpPr>
      <p:grpSpPr>
        <a:xfrm>
          <a:off x="0" y="0"/>
          <a:ext cx="0" cy="0"/>
          <a:chOff x="0" y="0"/>
          <a:chExt cx="0" cy="0"/>
        </a:xfrm>
      </p:grpSpPr>
      <p:sp>
        <p:nvSpPr>
          <p:cNvPr id="3" name="Rectangle 2"/>
          <p:cNvSpPr/>
          <p:nvPr/>
        </p:nvSpPr>
        <p:spPr bwMode="ltGray">
          <a:xfrm>
            <a:off x="0" y="0"/>
            <a:ext cx="9144000" cy="513556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1" descr="MCJROTCLogo2.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00400" y="609600"/>
            <a:ext cx="224155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 y="3657600"/>
            <a:ext cx="8839200" cy="1371600"/>
          </a:xfrm>
          <a:solidFill>
            <a:srgbClr val="00133A"/>
          </a:solidFill>
        </p:spPr>
        <p:txBody>
          <a:bodyPr tIns="0" bIns="0" anchor="t"/>
          <a:lstStyle>
            <a:lvl1pPr algn="ctr">
              <a:defRPr sz="4800" b="1">
                <a:solidFill>
                  <a:schemeClr val="bg1"/>
                </a:solidFill>
              </a:defRPr>
            </a:lvl1pPr>
            <a:extLst/>
          </a:lstStyle>
          <a:p>
            <a:r>
              <a:rPr lang="en-US" dirty="0"/>
              <a:t>Click to edit Master title style</a:t>
            </a:r>
          </a:p>
        </p:txBody>
      </p:sp>
      <p:sp>
        <p:nvSpPr>
          <p:cNvPr id="6"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54948C19-1AC9-4E11-9506-8FBE56CF5B3C}" type="slidenum">
              <a:rPr lang="en-US"/>
              <a:pPr>
                <a:defRPr/>
              </a:pPr>
              <a:t>‹#›</a:t>
            </a:fld>
            <a:endParaRPr lang="en-US"/>
          </a:p>
        </p:txBody>
      </p:sp>
    </p:spTree>
    <p:extLst>
      <p:ext uri="{BB962C8B-B14F-4D97-AF65-F5344CB8AC3E}">
        <p14:creationId xmlns:p14="http://schemas.microsoft.com/office/powerpoint/2010/main" val="15074013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Lesson Title Slide">
    <p:spTree>
      <p:nvGrpSpPr>
        <p:cNvPr id="1" name=""/>
        <p:cNvGrpSpPr/>
        <p:nvPr/>
      </p:nvGrpSpPr>
      <p:grpSpPr>
        <a:xfrm>
          <a:off x="0" y="0"/>
          <a:ext cx="0" cy="0"/>
          <a:chOff x="0" y="0"/>
          <a:chExt cx="0" cy="0"/>
        </a:xfrm>
      </p:grpSpPr>
      <p:sp>
        <p:nvSpPr>
          <p:cNvPr id="3" name="Rectangle 2"/>
          <p:cNvSpPr/>
          <p:nvPr/>
        </p:nvSpPr>
        <p:spPr bwMode="ltGray">
          <a:xfrm>
            <a:off x="0" y="1676400"/>
            <a:ext cx="9144000" cy="33528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169863" fontAlgn="auto">
              <a:spcBef>
                <a:spcPts val="0"/>
              </a:spcBef>
              <a:spcAft>
                <a:spcPts val="0"/>
              </a:spcAft>
              <a:buFont typeface="Arial" pitchFamily="34" charset="0"/>
              <a:buNone/>
              <a:defRPr/>
            </a:pPr>
            <a:endParaRPr lang="en-US" sz="2400" dirty="0"/>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userDrawn="1"/>
        </p:nvSpPr>
        <p:spPr bwMode="auto">
          <a:xfrm>
            <a:off x="1752600" y="381000"/>
            <a:ext cx="38924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000" dirty="0">
                <a:solidFill>
                  <a:schemeClr val="bg1"/>
                </a:solidFill>
                <a:highlight>
                  <a:srgbClr val="FFFF00"/>
                </a:highlight>
              </a:rPr>
              <a:t>Lesson</a:t>
            </a:r>
            <a:r>
              <a:rPr lang="en-US" sz="4000" dirty="0">
                <a:solidFill>
                  <a:schemeClr val="bg1"/>
                </a:solidFill>
              </a:rPr>
              <a:t> Purpose</a:t>
            </a:r>
          </a:p>
        </p:txBody>
      </p:sp>
      <p:sp>
        <p:nvSpPr>
          <p:cNvPr id="12" name="Content Placeholder 11"/>
          <p:cNvSpPr>
            <a:spLocks noGrp="1"/>
          </p:cNvSpPr>
          <p:nvPr>
            <p:ph sz="quarter" idx="13"/>
          </p:nvPr>
        </p:nvSpPr>
        <p:spPr>
          <a:xfrm>
            <a:off x="914400" y="2133600"/>
            <a:ext cx="73152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4"/>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5"/>
          </p:nvPr>
        </p:nvSpPr>
        <p:spPr>
          <a:xfrm>
            <a:off x="8204200" y="6477000"/>
            <a:ext cx="733425" cy="274638"/>
          </a:xfrm>
          <a:prstGeom prst="rect">
            <a:avLst/>
          </a:prstGeom>
        </p:spPr>
        <p:txBody>
          <a:bodyPr/>
          <a:lstStyle>
            <a:lvl1pPr>
              <a:defRPr>
                <a:latin typeface="Arial" charset="0"/>
                <a:cs typeface="Arial" charset="0"/>
              </a:defRPr>
            </a:lvl1pPr>
          </a:lstStyle>
          <a:p>
            <a:pPr>
              <a:defRPr/>
            </a:pPr>
            <a:fld id="{8BA71E9C-F979-4653-A616-092795DE20CA}" type="slidenum">
              <a:rPr lang="en-US"/>
              <a:pPr>
                <a:defRPr/>
              </a:pPr>
              <a:t>‹#›</a:t>
            </a:fld>
            <a:endParaRPr lang="en-US"/>
          </a:p>
        </p:txBody>
      </p:sp>
    </p:spTree>
    <p:extLst>
      <p:ext uri="{BB962C8B-B14F-4D97-AF65-F5344CB8AC3E}">
        <p14:creationId xmlns:p14="http://schemas.microsoft.com/office/powerpoint/2010/main" val="3827892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2" name="Rectangle 1"/>
          <p:cNvSpPr/>
          <p:nvPr/>
        </p:nvSpPr>
        <p:spPr bwMode="invGray">
          <a:xfrm>
            <a:off x="0" y="57912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a:spLocks noChangeArrowheads="1"/>
          </p:cNvSpPr>
          <p:nvPr userDrawn="1"/>
        </p:nvSpPr>
        <p:spPr bwMode="auto">
          <a:xfrm>
            <a:off x="1463039" y="371302"/>
            <a:ext cx="70212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000" b="1" dirty="0">
                <a:solidFill>
                  <a:schemeClr val="bg1"/>
                </a:solidFill>
                <a:latin typeface="Calibri" pitchFamily="34" charset="0"/>
              </a:rPr>
              <a:t>Key Word Question Slide Index</a:t>
            </a:r>
          </a:p>
        </p:txBody>
      </p:sp>
      <p:sp>
        <p:nvSpPr>
          <p:cNvPr id="4" name="Rectangle 3"/>
          <p:cNvSpPr/>
          <p:nvPr userDrawn="1"/>
        </p:nvSpPr>
        <p:spPr bwMode="ltGray">
          <a:xfrm>
            <a:off x="0" y="5943600"/>
            <a:ext cx="9144000" cy="9144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 Placeholder 10">
            <a:extLst>
              <a:ext uri="{FF2B5EF4-FFF2-40B4-BE49-F238E27FC236}">
                <a16:creationId xmlns:a16="http://schemas.microsoft.com/office/drawing/2014/main" id="{E1783C3F-53D7-4883-B010-9EED5D2BB517}"/>
              </a:ext>
            </a:extLst>
          </p:cNvPr>
          <p:cNvSpPr>
            <a:spLocks noGrp="1"/>
          </p:cNvSpPr>
          <p:nvPr>
            <p:ph type="body" sz="quarter" idx="10"/>
          </p:nvPr>
        </p:nvSpPr>
        <p:spPr>
          <a:xfrm>
            <a:off x="307975" y="1787525"/>
            <a:ext cx="8520113" cy="3832225"/>
          </a:xfrm>
          <a:noFill/>
          <a:ln>
            <a:noFill/>
          </a:ln>
        </p:spPr>
        <p:txBody>
          <a:bodyPr/>
          <a:lstStyle>
            <a:lvl1pPr marL="457200" indent="-457200">
              <a:buClr>
                <a:schemeClr val="accent1">
                  <a:lumMod val="10000"/>
                </a:schemeClr>
              </a:buClr>
              <a:buFont typeface="+mj-lt"/>
              <a:buAutoNum type="arabicPeriod"/>
              <a:defRPr>
                <a:solidFill>
                  <a:schemeClr val="accent1">
                    <a:lumMod val="10000"/>
                  </a:schemeClr>
                </a:solidFill>
              </a:defRPr>
            </a:lvl1pPr>
            <a:lvl2pPr marL="971550" indent="-514350">
              <a:buClr>
                <a:schemeClr val="accent1">
                  <a:lumMod val="10000"/>
                </a:schemeClr>
              </a:buClr>
              <a:buFont typeface="+mj-lt"/>
              <a:buAutoNum type="arabicPeriod"/>
              <a:defRPr>
                <a:solidFill>
                  <a:schemeClr val="accent1">
                    <a:lumMod val="10000"/>
                  </a:schemeClr>
                </a:solidFill>
              </a:defRPr>
            </a:lvl2pPr>
            <a:lvl3pPr marL="1223963" indent="-457200">
              <a:buClr>
                <a:schemeClr val="accent1">
                  <a:lumMod val="10000"/>
                </a:schemeClr>
              </a:buClr>
              <a:buFont typeface="+mj-lt"/>
              <a:buAutoNum type="arabicPeriod"/>
              <a:defRPr>
                <a:solidFill>
                  <a:schemeClr val="accent1">
                    <a:lumMod val="10000"/>
                  </a:schemeClr>
                </a:solidFill>
              </a:defRPr>
            </a:lvl3pPr>
            <a:lvl4pPr marL="1490662" indent="-457200">
              <a:buClr>
                <a:schemeClr val="accent1">
                  <a:lumMod val="10000"/>
                </a:schemeClr>
              </a:buClr>
              <a:buFont typeface="+mj-lt"/>
              <a:buAutoNum type="arabicPeriod"/>
              <a:defRPr>
                <a:solidFill>
                  <a:schemeClr val="accent1">
                    <a:lumMod val="10000"/>
                  </a:schemeClr>
                </a:solidFill>
              </a:defRPr>
            </a:lvl4pPr>
            <a:lvl5pPr marL="1700212" indent="-457200">
              <a:buClr>
                <a:schemeClr val="accent1">
                  <a:lumMod val="10000"/>
                </a:schemeClr>
              </a:buClr>
              <a:buFont typeface="+mj-lt"/>
              <a:buAutoNum type="arabicPeriod"/>
              <a:defRPr>
                <a:solidFill>
                  <a:schemeClr val="accent1">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3479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Lesson Title Slide">
    <p:spTree>
      <p:nvGrpSpPr>
        <p:cNvPr id="1" name=""/>
        <p:cNvGrpSpPr/>
        <p:nvPr/>
      </p:nvGrpSpPr>
      <p:grpSpPr>
        <a:xfrm>
          <a:off x="0" y="0"/>
          <a:ext cx="0" cy="0"/>
          <a:chOff x="0" y="0"/>
          <a:chExt cx="0" cy="0"/>
        </a:xfrm>
      </p:grpSpPr>
      <p:sp>
        <p:nvSpPr>
          <p:cNvPr id="3" name="Rectangle 2"/>
          <p:cNvSpPr/>
          <p:nvPr/>
        </p:nvSpPr>
        <p:spPr bwMode="ltGray">
          <a:xfrm>
            <a:off x="0" y="1676400"/>
            <a:ext cx="9144000" cy="33528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169863" fontAlgn="auto">
              <a:spcBef>
                <a:spcPts val="0"/>
              </a:spcBef>
              <a:spcAft>
                <a:spcPts val="0"/>
              </a:spcAft>
              <a:buFont typeface="Arial" pitchFamily="34" charset="0"/>
              <a:buNone/>
              <a:defRPr/>
            </a:pPr>
            <a:endParaRPr lang="en-US" sz="2400" dirty="0"/>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Content Placeholder 11"/>
          <p:cNvSpPr>
            <a:spLocks noGrp="1"/>
          </p:cNvSpPr>
          <p:nvPr>
            <p:ph sz="quarter" idx="13"/>
          </p:nvPr>
        </p:nvSpPr>
        <p:spPr>
          <a:xfrm>
            <a:off x="914400" y="2133600"/>
            <a:ext cx="73152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4"/>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5"/>
          </p:nvPr>
        </p:nvSpPr>
        <p:spPr>
          <a:xfrm>
            <a:off x="8204200" y="6477000"/>
            <a:ext cx="733425" cy="274638"/>
          </a:xfrm>
          <a:prstGeom prst="rect">
            <a:avLst/>
          </a:prstGeom>
        </p:spPr>
        <p:txBody>
          <a:bodyPr/>
          <a:lstStyle>
            <a:lvl1pPr>
              <a:defRPr/>
            </a:lvl1pPr>
          </a:lstStyle>
          <a:p>
            <a:pPr>
              <a:defRPr/>
            </a:pPr>
            <a:fld id="{F3CC519F-54FB-48FB-B3A5-954E9A2CB799}" type="slidenum">
              <a:rPr lang="en-US"/>
              <a:pPr>
                <a:defRPr/>
              </a:pPr>
              <a:t>‹#›</a:t>
            </a:fld>
            <a:endParaRPr lang="en-US"/>
          </a:p>
        </p:txBody>
      </p:sp>
      <p:sp>
        <p:nvSpPr>
          <p:cNvPr id="8" name="Title 3">
            <a:extLst>
              <a:ext uri="{FF2B5EF4-FFF2-40B4-BE49-F238E27FC236}">
                <a16:creationId xmlns:a16="http://schemas.microsoft.com/office/drawing/2014/main" id="{86746A85-2640-41A9-9581-43D83BFD5CA3}"/>
              </a:ext>
            </a:extLst>
          </p:cNvPr>
          <p:cNvSpPr>
            <a:spLocks noGrp="1"/>
          </p:cNvSpPr>
          <p:nvPr>
            <p:ph type="title" hasCustomPrompt="1"/>
          </p:nvPr>
        </p:nvSpPr>
        <p:spPr>
          <a:xfrm>
            <a:off x="1828800" y="155448"/>
            <a:ext cx="6858000" cy="1252728"/>
          </a:xfrm>
        </p:spPr>
        <p:txBody>
          <a:bodyPr/>
          <a:lstStyle>
            <a:lvl1pPr>
              <a:defRPr/>
            </a:lvl1pPr>
          </a:lstStyle>
          <a:p>
            <a:pPr eaLnBrk="1" hangingPunct="1">
              <a:defRPr/>
            </a:pPr>
            <a:r>
              <a:rPr lang="en-US" dirty="0"/>
              <a:t>Lesson Purpose</a:t>
            </a:r>
          </a:p>
        </p:txBody>
      </p:sp>
    </p:spTree>
    <p:extLst>
      <p:ext uri="{BB962C8B-B14F-4D97-AF65-F5344CB8AC3E}">
        <p14:creationId xmlns:p14="http://schemas.microsoft.com/office/powerpoint/2010/main" val="9557824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448"/>
            <a:ext cx="6858000" cy="1252728"/>
          </a:xfrm>
          <a:solidFill>
            <a:srgbClr val="00133A"/>
          </a:solidFill>
          <a:ln w="25400">
            <a:noFill/>
          </a:ln>
        </p:spPr>
        <p:txBody>
          <a:bodyPr/>
          <a:lstStyle/>
          <a:p>
            <a:r>
              <a:rPr lang="en-US"/>
              <a:t>Click to edit Master title style</a:t>
            </a:r>
            <a:endParaRPr lang="en-US" dirty="0"/>
          </a:p>
        </p:txBody>
      </p:sp>
      <p:sp>
        <p:nvSpPr>
          <p:cNvPr id="3" name="Content Placeholder 2"/>
          <p:cNvSpPr>
            <a:spLocks noGrp="1"/>
          </p:cNvSpPr>
          <p:nvPr>
            <p:ph idx="1"/>
          </p:nvPr>
        </p:nvSpPr>
        <p:spPr>
          <a:solidFill>
            <a:srgbClr val="00133A"/>
          </a:solidFill>
          <a:ln>
            <a:solidFill>
              <a:srgbClr val="C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6"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4F81B335-C881-4867-BAFD-F6C120A21B1B}" type="slidenum">
              <a:rPr lang="en-US"/>
              <a:pPr>
                <a:defRPr/>
              </a:pPr>
              <a:t>‹#›</a:t>
            </a:fld>
            <a:endParaRPr lang="en-US"/>
          </a:p>
        </p:txBody>
      </p:sp>
    </p:spTree>
    <p:extLst>
      <p:ext uri="{BB962C8B-B14F-4D97-AF65-F5344CB8AC3E}">
        <p14:creationId xmlns:p14="http://schemas.microsoft.com/office/powerpoint/2010/main" val="34794930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448"/>
            <a:ext cx="6858000" cy="1252728"/>
          </a:xfrm>
          <a:solidFill>
            <a:srgbClr val="00133A"/>
          </a:solidFill>
          <a:ln w="25400">
            <a:noFill/>
          </a:ln>
        </p:spPr>
        <p:txBody>
          <a:bodyPr/>
          <a:lstStyle>
            <a:lvl1pPr>
              <a:defRPr/>
            </a:lvl1pPr>
            <a:extLst/>
          </a:lstStyle>
          <a:p>
            <a:r>
              <a:rPr lang="en-US"/>
              <a:t>Click to edit Master title style</a:t>
            </a:r>
            <a:endParaRPr lang="en-US" dirty="0"/>
          </a:p>
        </p:txBody>
      </p:sp>
      <p:sp>
        <p:nvSpPr>
          <p:cNvPr id="3" name="Content Placeholder 2"/>
          <p:cNvSpPr>
            <a:spLocks noGrp="1"/>
          </p:cNvSpPr>
          <p:nvPr>
            <p:ph idx="1"/>
          </p:nvPr>
        </p:nvSpPr>
        <p:spPr>
          <a:solidFill>
            <a:srgbClr val="00133A"/>
          </a:solidFill>
          <a:ln>
            <a:solidFill>
              <a:srgbClr val="C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5"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D9890338-FB5C-46FA-85B2-8EE896B1375B}" type="slidenum">
              <a:rPr lang="en-US"/>
              <a:pPr>
                <a:defRPr/>
              </a:pPr>
              <a:t>‹#›</a:t>
            </a:fld>
            <a:endParaRPr lang="en-US"/>
          </a:p>
        </p:txBody>
      </p:sp>
    </p:spTree>
    <p:extLst>
      <p:ext uri="{BB962C8B-B14F-4D97-AF65-F5344CB8AC3E}">
        <p14:creationId xmlns:p14="http://schemas.microsoft.com/office/powerpoint/2010/main" val="42804971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p:nvSpPr>
        <p:spPr bwMode="invGray">
          <a:xfrm>
            <a:off x="0" y="4953000"/>
            <a:ext cx="9144000" cy="141288"/>
          </a:xfrm>
          <a:prstGeom prst="rect">
            <a:avLst/>
          </a:prstGeom>
          <a:solidFill>
            <a:srgbClr val="C00000"/>
          </a:solidFill>
          <a:ln w="50800" cap="flat" cmpd="thickThin"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5181600"/>
            <a:ext cx="9144000" cy="1676400"/>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62000" y="2286000"/>
            <a:ext cx="8013192" cy="1636776"/>
          </a:xfrm>
        </p:spPr>
        <p:txBody>
          <a:bodyPr tIns="0" rIns="91440" bIns="0" anchor="b"/>
          <a:lstStyle>
            <a:lvl1pPr algn="l">
              <a:defRPr sz="4700" b="1" cap="none" baseline="0">
                <a:solidFill>
                  <a:srgbClr val="00133A"/>
                </a:solidFill>
              </a:defRPr>
            </a:lvl1pPr>
            <a:extLst/>
          </a:lstStyle>
          <a:p>
            <a:endParaRPr lang="en-US" dirty="0"/>
          </a:p>
        </p:txBody>
      </p:sp>
      <p:sp>
        <p:nvSpPr>
          <p:cNvPr id="3" name="Text Placeholder 2"/>
          <p:cNvSpPr>
            <a:spLocks noGrp="1"/>
          </p:cNvSpPr>
          <p:nvPr>
            <p:ph type="body" idx="1"/>
          </p:nvPr>
        </p:nvSpPr>
        <p:spPr>
          <a:xfrm>
            <a:off x="762000" y="39624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dirty="0"/>
              <a:t>Click to edit Master text styles</a:t>
            </a:r>
          </a:p>
        </p:txBody>
      </p:sp>
      <p:sp>
        <p:nvSpPr>
          <p:cNvPr id="6"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F308A05E-F750-472C-A1E6-BB36FBE2F61F}" type="slidenum">
              <a:rPr lang="en-US"/>
              <a:pPr>
                <a:defRPr/>
              </a:pPr>
              <a:t>‹#›</a:t>
            </a:fld>
            <a:endParaRPr lang="en-US"/>
          </a:p>
        </p:txBody>
      </p:sp>
    </p:spTree>
    <p:extLst>
      <p:ext uri="{BB962C8B-B14F-4D97-AF65-F5344CB8AC3E}">
        <p14:creationId xmlns:p14="http://schemas.microsoft.com/office/powerpoint/2010/main" val="15210837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34035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2057400"/>
            <a:ext cx="3810000" cy="43403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6"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C1909190-AE77-4AB4-B7A9-1F24239891E4}" type="slidenum">
              <a:rPr lang="en-US"/>
              <a:pPr>
                <a:defRPr/>
              </a:pPr>
              <a:t>‹#›</a:t>
            </a:fld>
            <a:endParaRPr lang="en-US"/>
          </a:p>
        </p:txBody>
      </p:sp>
    </p:spTree>
    <p:extLst>
      <p:ext uri="{BB962C8B-B14F-4D97-AF65-F5344CB8AC3E}">
        <p14:creationId xmlns:p14="http://schemas.microsoft.com/office/powerpoint/2010/main" val="3185179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7526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590800"/>
            <a:ext cx="4040188"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7526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8200" y="2590800"/>
            <a:ext cx="4041775"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A06049DF-A6AE-49F1-A02B-2BE3CC68ACD8}" type="slidenum">
              <a:rPr lang="en-US"/>
              <a:pPr>
                <a:defRPr/>
              </a:pPr>
              <a:t>‹#›</a:t>
            </a:fld>
            <a:endParaRPr lang="en-US"/>
          </a:p>
        </p:txBody>
      </p:sp>
    </p:spTree>
    <p:extLst>
      <p:ext uri="{BB962C8B-B14F-4D97-AF65-F5344CB8AC3E}">
        <p14:creationId xmlns:p14="http://schemas.microsoft.com/office/powerpoint/2010/main" val="42946775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1905000" y="0"/>
            <a:ext cx="46038"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1828800" y="0"/>
            <a:ext cx="46038"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286000" y="228600"/>
            <a:ext cx="6477000" cy="978408"/>
          </a:xfrm>
        </p:spPr>
        <p:txBody>
          <a:bodyPr lIns="73152" bIns="0" anchor="b">
            <a:sp3d prstMaterial="matte"/>
          </a:bodyPr>
          <a:lstStyle>
            <a:lvl1pPr algn="l">
              <a:defRPr sz="4000" b="0"/>
            </a:lvl1pPr>
            <a:extLst/>
          </a:lstStyle>
          <a:p>
            <a:r>
              <a:rPr lang="en-US"/>
              <a:t>Click to edit Master title style</a:t>
            </a:r>
            <a:endParaRPr lang="en-US" dirty="0"/>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dirty="0"/>
              <a:t>Click to edit Master text styles</a:t>
            </a:r>
          </a:p>
        </p:txBody>
      </p:sp>
      <p:sp>
        <p:nvSpPr>
          <p:cNvPr id="7" name="Footer Placeholder 5"/>
          <p:cNvSpPr>
            <a:spLocks noGrp="1"/>
          </p:cNvSpPr>
          <p:nvPr>
            <p:ph type="ftr" sz="quarter" idx="10"/>
          </p:nvPr>
        </p:nvSpPr>
        <p:spPr/>
        <p:txBody>
          <a:bodyPr/>
          <a:lstStyle>
            <a:lvl1pPr>
              <a:defRPr/>
            </a:lvl1pPr>
          </a:lstStyle>
          <a:p>
            <a:pPr>
              <a:defRPr/>
            </a:pPr>
            <a:r>
              <a:rPr lang="en-US"/>
              <a:t>LE1-C1S3T2pg 31-39  The Leadership Traits</a:t>
            </a:r>
          </a:p>
        </p:txBody>
      </p:sp>
      <p:sp>
        <p:nvSpPr>
          <p:cNvPr id="8" name="Slide Number Placeholder 6"/>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D52412A2-A6CF-4E93-AC93-BD2C540AE419}" type="slidenum">
              <a:rPr lang="en-US"/>
              <a:pPr>
                <a:defRPr/>
              </a:pPr>
              <a:t>‹#›</a:t>
            </a:fld>
            <a:endParaRPr lang="en-US"/>
          </a:p>
        </p:txBody>
      </p:sp>
    </p:spTree>
    <p:extLst>
      <p:ext uri="{BB962C8B-B14F-4D97-AF65-F5344CB8AC3E}">
        <p14:creationId xmlns:p14="http://schemas.microsoft.com/office/powerpoint/2010/main" val="26320213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172200" cy="1143000"/>
          </a:xfrm>
        </p:spPr>
        <p:txBody>
          <a:bodyPr lIns="73152" bIns="0" anchor="b">
            <a:sp3d prstMaterial="matte"/>
          </a:bodyPr>
          <a:lstStyle>
            <a:lvl1pPr algn="l">
              <a:defRPr sz="3200" b="0"/>
            </a:lvl1pPr>
            <a:extLst/>
          </a:lstStyle>
          <a:p>
            <a:r>
              <a:rPr lang="en-US"/>
              <a:t>Click to edit Master title style</a:t>
            </a:r>
            <a:endParaRPr lang="en-US" dirty="0"/>
          </a:p>
        </p:txBody>
      </p:sp>
      <p:sp>
        <p:nvSpPr>
          <p:cNvPr id="3" name="Picture Placeholder 2"/>
          <p:cNvSpPr>
            <a:spLocks noGrp="1"/>
          </p:cNvSpPr>
          <p:nvPr>
            <p:ph type="pic" idx="1"/>
          </p:nvPr>
        </p:nvSpPr>
        <p:spPr>
          <a:xfrm>
            <a:off x="2903805" y="1828800"/>
            <a:ext cx="6247397" cy="4419600"/>
          </a:xfrm>
          <a:solidFill>
            <a:srgbClr val="00133A"/>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5" name="Footer Placeholder 5"/>
          <p:cNvSpPr>
            <a:spLocks noGrp="1"/>
          </p:cNvSpPr>
          <p:nvPr>
            <p:ph type="ftr" sz="quarter" idx="10"/>
          </p:nvPr>
        </p:nvSpPr>
        <p:spPr>
          <a:xfrm>
            <a:off x="1828800" y="6477000"/>
            <a:ext cx="5194300" cy="201613"/>
          </a:xfrm>
        </p:spPr>
        <p:txBody>
          <a:bodyPr/>
          <a:lstStyle>
            <a:lvl1pPr>
              <a:defRPr>
                <a:solidFill>
                  <a:schemeClr val="bg1">
                    <a:shade val="50000"/>
                  </a:schemeClr>
                </a:solidFill>
              </a:defRPr>
            </a:lvl1pPr>
          </a:lstStyle>
          <a:p>
            <a:pPr>
              <a:defRPr/>
            </a:pPr>
            <a:r>
              <a:rPr lang="en-US"/>
              <a:t>LE1-C1S3T2pg 31-39  The Leadership Traits</a:t>
            </a:r>
            <a:endParaRPr lang="en-US" dirty="0"/>
          </a:p>
        </p:txBody>
      </p:sp>
      <p:sp>
        <p:nvSpPr>
          <p:cNvPr id="6" name="Slide Number Placeholder 6"/>
          <p:cNvSpPr>
            <a:spLocks noGrp="1"/>
          </p:cNvSpPr>
          <p:nvPr>
            <p:ph type="sldNum" sz="quarter" idx="11"/>
          </p:nvPr>
        </p:nvSpPr>
        <p:spPr>
          <a:xfrm>
            <a:off x="8305800" y="6477000"/>
            <a:ext cx="733425" cy="201613"/>
          </a:xfrm>
          <a:prstGeom prst="rect">
            <a:avLst/>
          </a:prstGeom>
        </p:spPr>
        <p:txBody>
          <a:bodyPr/>
          <a:lstStyle>
            <a:lvl1pPr>
              <a:defRPr>
                <a:latin typeface="Arial" charset="0"/>
                <a:cs typeface="Arial" charset="0"/>
              </a:defRPr>
            </a:lvl1pPr>
          </a:lstStyle>
          <a:p>
            <a:pPr>
              <a:defRPr/>
            </a:pPr>
            <a:fld id="{2890FBCD-8832-4F97-8BA5-792171F2B255}" type="slidenum">
              <a:rPr lang="en-US"/>
              <a:pPr>
                <a:defRPr/>
              </a:pPr>
              <a:t>‹#›</a:t>
            </a:fld>
            <a:endParaRPr lang="en-US"/>
          </a:p>
        </p:txBody>
      </p:sp>
    </p:spTree>
    <p:extLst>
      <p:ext uri="{BB962C8B-B14F-4D97-AF65-F5344CB8AC3E}">
        <p14:creationId xmlns:p14="http://schemas.microsoft.com/office/powerpoint/2010/main" val="1476117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W QSI">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3040" y="0"/>
            <a:ext cx="7223760" cy="1403350"/>
          </a:xfrm>
        </p:spPr>
        <p:txBody>
          <a:bodyPr/>
          <a:lstStyle>
            <a:lvl1pPr>
              <a:defRPr/>
            </a:lvl1pPr>
            <a:extLst/>
          </a:lstStyle>
          <a:p>
            <a:r>
              <a:rPr lang="en-US" dirty="0"/>
              <a:t>Key Word Question Slide Index</a:t>
            </a:r>
          </a:p>
        </p:txBody>
      </p:sp>
      <p:sp>
        <p:nvSpPr>
          <p:cNvPr id="5" name="Text Placeholder 10">
            <a:extLst>
              <a:ext uri="{FF2B5EF4-FFF2-40B4-BE49-F238E27FC236}">
                <a16:creationId xmlns:a16="http://schemas.microsoft.com/office/drawing/2014/main" id="{5B72137A-D12F-48D2-9ACE-83BA9D32A520}"/>
              </a:ext>
            </a:extLst>
          </p:cNvPr>
          <p:cNvSpPr>
            <a:spLocks noGrp="1"/>
          </p:cNvSpPr>
          <p:nvPr>
            <p:ph type="body" sz="quarter" idx="10"/>
          </p:nvPr>
        </p:nvSpPr>
        <p:spPr>
          <a:xfrm>
            <a:off x="307975" y="2045731"/>
            <a:ext cx="8520113" cy="4163875"/>
          </a:xfrm>
          <a:noFill/>
          <a:ln>
            <a:noFill/>
          </a:ln>
        </p:spPr>
        <p:txBody>
          <a:bodyPr/>
          <a:lstStyle>
            <a:lvl1pPr marL="514350" indent="-514350">
              <a:buClr>
                <a:schemeClr val="accent1">
                  <a:lumMod val="10000"/>
                </a:schemeClr>
              </a:buClr>
              <a:buSzPct val="100000"/>
              <a:buFont typeface="+mj-lt"/>
              <a:buAutoNum type="arabicPeriod"/>
              <a:defRPr>
                <a:solidFill>
                  <a:schemeClr val="accent1">
                    <a:lumMod val="10000"/>
                  </a:schemeClr>
                </a:solidFill>
              </a:defRPr>
            </a:lvl1pPr>
            <a:lvl2pPr marL="971550" indent="-514350">
              <a:buClr>
                <a:schemeClr val="accent1">
                  <a:lumMod val="10000"/>
                </a:schemeClr>
              </a:buClr>
              <a:buFont typeface="+mj-lt"/>
              <a:buAutoNum type="arabicPeriod"/>
              <a:defRPr>
                <a:solidFill>
                  <a:schemeClr val="accent1">
                    <a:lumMod val="10000"/>
                  </a:schemeClr>
                </a:solidFill>
              </a:defRPr>
            </a:lvl2pPr>
            <a:lvl3pPr marL="1223963" indent="-457200">
              <a:buClr>
                <a:schemeClr val="accent1">
                  <a:lumMod val="10000"/>
                </a:schemeClr>
              </a:buClr>
              <a:buFont typeface="+mj-lt"/>
              <a:buAutoNum type="arabicPeriod"/>
              <a:defRPr>
                <a:solidFill>
                  <a:schemeClr val="accent1">
                    <a:lumMod val="10000"/>
                  </a:schemeClr>
                </a:solidFill>
              </a:defRPr>
            </a:lvl3pPr>
            <a:lvl4pPr marL="1490662" indent="-457200">
              <a:buClr>
                <a:schemeClr val="accent1">
                  <a:lumMod val="10000"/>
                </a:schemeClr>
              </a:buClr>
              <a:buFont typeface="+mj-lt"/>
              <a:buAutoNum type="arabicPeriod"/>
              <a:defRPr>
                <a:solidFill>
                  <a:schemeClr val="accent1">
                    <a:lumMod val="10000"/>
                  </a:schemeClr>
                </a:solidFill>
              </a:defRPr>
            </a:lvl4pPr>
            <a:lvl5pPr marL="1700212" indent="-457200">
              <a:buClr>
                <a:schemeClr val="accent1">
                  <a:lumMod val="10000"/>
                </a:schemeClr>
              </a:buClr>
              <a:buFont typeface="+mj-lt"/>
              <a:buAutoNum type="arabicPeriod"/>
              <a:defRPr>
                <a:solidFill>
                  <a:schemeClr val="accent1">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58028B6-F1AF-417F-9B3D-86484EBCE5CB}"/>
              </a:ext>
            </a:extLst>
          </p:cNvPr>
          <p:cNvSpPr/>
          <p:nvPr userDrawn="1"/>
        </p:nvSpPr>
        <p:spPr>
          <a:xfrm>
            <a:off x="-32657" y="1676400"/>
            <a:ext cx="9176657" cy="369332"/>
          </a:xfrm>
          <a:prstGeom prst="rect">
            <a:avLst/>
          </a:prstGeom>
        </p:spPr>
        <p:txBody>
          <a:bodyPr wrap="square">
            <a:spAutoFit/>
          </a:bodyPr>
          <a:lstStyle/>
          <a:p>
            <a:pPr lvl="0" algn="ctr" eaLnBrk="0" hangingPunct="0">
              <a:defRPr/>
            </a:pPr>
            <a:r>
              <a:rPr lang="en-US" b="1" i="1" dirty="0">
                <a:solidFill>
                  <a:schemeClr val="accent1">
                    <a:lumMod val="10000"/>
                  </a:schemeClr>
                </a:solidFill>
                <a:latin typeface="Calibri"/>
              </a:rPr>
              <a:t>Click any link below to go directly to polling that question.</a:t>
            </a:r>
          </a:p>
        </p:txBody>
      </p:sp>
      <p:sp>
        <p:nvSpPr>
          <p:cNvPr id="10" name="TextBox 9">
            <a:extLst>
              <a:ext uri="{FF2B5EF4-FFF2-40B4-BE49-F238E27FC236}">
                <a16:creationId xmlns:a16="http://schemas.microsoft.com/office/drawing/2014/main" id="{69061440-3E9F-4523-9492-819574B148DB}"/>
              </a:ext>
            </a:extLst>
          </p:cNvPr>
          <p:cNvSpPr txBox="1"/>
          <p:nvPr userDrawn="1"/>
        </p:nvSpPr>
        <p:spPr>
          <a:xfrm>
            <a:off x="1353591" y="6343650"/>
            <a:ext cx="4170980" cy="46166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chemeClr val="accent1">
                    <a:lumMod val="10000"/>
                  </a:schemeClr>
                </a:solidFill>
                <a:effectLst/>
                <a:uLnTx/>
                <a:uFillTx/>
                <a:latin typeface="Calibri"/>
                <a:ea typeface="+mn-ea"/>
                <a:cs typeface="+mn-cs"/>
              </a:rPr>
              <a:t>Click here to return to this index. </a:t>
            </a:r>
          </a:p>
        </p:txBody>
      </p:sp>
      <p:sp>
        <p:nvSpPr>
          <p:cNvPr id="11" name="Left Arrow 1">
            <a:extLst>
              <a:ext uri="{FF2B5EF4-FFF2-40B4-BE49-F238E27FC236}">
                <a16:creationId xmlns:a16="http://schemas.microsoft.com/office/drawing/2014/main" id="{41C9A37E-89CB-4983-A696-C54ACD572258}"/>
              </a:ext>
            </a:extLst>
          </p:cNvPr>
          <p:cNvSpPr/>
          <p:nvPr userDrawn="1"/>
        </p:nvSpPr>
        <p:spPr bwMode="auto">
          <a:xfrm flipH="1">
            <a:off x="5489202" y="6469191"/>
            <a:ext cx="588789" cy="250958"/>
          </a:xfrm>
          <a:prstGeom prst="leftArrow">
            <a:avLst/>
          </a:prstGeom>
          <a:solidFill>
            <a:srgbClr val="002060"/>
          </a:solidFill>
          <a:ln w="12700" cap="flat" cmpd="sng" algn="ctr">
            <a:solidFill>
              <a:srgbClr val="C0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E0E0E0"/>
              </a:solidFill>
              <a:effectLst/>
              <a:uLnTx/>
              <a:uFillTx/>
              <a:latin typeface="Arial" charset="0"/>
              <a:ea typeface="+mn-ea"/>
              <a:cs typeface="+mn-cs"/>
            </a:endParaRPr>
          </a:p>
        </p:txBody>
      </p:sp>
      <p:grpSp>
        <p:nvGrpSpPr>
          <p:cNvPr id="12" name="Group 11">
            <a:extLst>
              <a:ext uri="{FF2B5EF4-FFF2-40B4-BE49-F238E27FC236}">
                <a16:creationId xmlns:a16="http://schemas.microsoft.com/office/drawing/2014/main" id="{9B10AF02-7D23-4EBD-8FE7-7A8EE9E2129D}"/>
              </a:ext>
            </a:extLst>
          </p:cNvPr>
          <p:cNvGrpSpPr/>
          <p:nvPr userDrawn="1"/>
        </p:nvGrpSpPr>
        <p:grpSpPr>
          <a:xfrm>
            <a:off x="6018602" y="6246717"/>
            <a:ext cx="612338" cy="613707"/>
            <a:chOff x="6018602" y="6246717"/>
            <a:chExt cx="612338" cy="613707"/>
          </a:xfrm>
        </p:grpSpPr>
        <p:pic>
          <p:nvPicPr>
            <p:cNvPr id="13" name="Picture 12">
              <a:hlinkClick r:id="rId2" action="ppaction://hlinksldjump"/>
              <a:extLst>
                <a:ext uri="{FF2B5EF4-FFF2-40B4-BE49-F238E27FC236}">
                  <a16:creationId xmlns:a16="http://schemas.microsoft.com/office/drawing/2014/main" id="{BF489203-499B-4327-BB14-41BE470D92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103195" y="6429988"/>
              <a:ext cx="430436" cy="430436"/>
            </a:xfrm>
            <a:prstGeom prst="rect">
              <a:avLst/>
            </a:prstGeom>
          </p:spPr>
        </p:pic>
        <p:sp>
          <p:nvSpPr>
            <p:cNvPr id="14" name="Rectangle 13">
              <a:hlinkClick r:id="rId2" action="ppaction://hlinksldjump"/>
              <a:extLst>
                <a:ext uri="{FF2B5EF4-FFF2-40B4-BE49-F238E27FC236}">
                  <a16:creationId xmlns:a16="http://schemas.microsoft.com/office/drawing/2014/main" id="{6669F22E-E7D7-4A82-8C9D-44493E545657}"/>
                </a:ext>
              </a:extLst>
            </p:cNvPr>
            <p:cNvSpPr/>
            <p:nvPr userDrawn="1"/>
          </p:nvSpPr>
          <p:spPr>
            <a:xfrm>
              <a:off x="6018602" y="6246717"/>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Index</a:t>
              </a:r>
              <a:endParaRPr lang="en-US" sz="1200" dirty="0"/>
            </a:p>
          </p:txBody>
        </p:sp>
      </p:grpSp>
    </p:spTree>
    <p:extLst>
      <p:ext uri="{BB962C8B-B14F-4D97-AF65-F5344CB8AC3E}">
        <p14:creationId xmlns:p14="http://schemas.microsoft.com/office/powerpoint/2010/main" val="4119888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endParaRPr lang="en-US" dirty="0"/>
          </a:p>
        </p:txBody>
      </p:sp>
    </p:spTree>
    <p:extLst>
      <p:ext uri="{BB962C8B-B14F-4D97-AF65-F5344CB8AC3E}">
        <p14:creationId xmlns:p14="http://schemas.microsoft.com/office/powerpoint/2010/main" val="3053055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381000"/>
            <a:ext cx="6781800" cy="993775"/>
          </a:xfrm>
        </p:spPr>
        <p:txBody>
          <a:bodyPr/>
          <a:lstStyle/>
          <a:p>
            <a:r>
              <a:rPr lang="en-US" dirty="0"/>
              <a:t>Click to edit Master title</a:t>
            </a:r>
          </a:p>
        </p:txBody>
      </p:sp>
      <p:sp>
        <p:nvSpPr>
          <p:cNvPr id="3" name="Subtitle 2"/>
          <p:cNvSpPr>
            <a:spLocks noGrp="1"/>
          </p:cNvSpPr>
          <p:nvPr>
            <p:ph type="subTitle" idx="1"/>
          </p:nvPr>
        </p:nvSpPr>
        <p:spPr>
          <a:xfrm>
            <a:off x="1447800" y="25908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Footer Placeholder 4"/>
          <p:cNvSpPr>
            <a:spLocks noGrp="1"/>
          </p:cNvSpPr>
          <p:nvPr>
            <p:ph type="ftr" sz="quarter" idx="10"/>
          </p:nvPr>
        </p:nvSpPr>
        <p:spPr>
          <a:xfrm>
            <a:off x="1828800" y="6477000"/>
            <a:ext cx="5486400" cy="244475"/>
          </a:xfrm>
        </p:spPr>
        <p:txBody>
          <a:bodyPr/>
          <a:lstStyle>
            <a:lvl1pPr>
              <a:defRPr/>
            </a:lvl1pPr>
          </a:lstStyle>
          <a:p>
            <a:pPr>
              <a:defRPr/>
            </a:pPr>
            <a:r>
              <a:rPr lang="en-US"/>
              <a:t>LE1-C1S3T2pg 31-39  The Leadership Traits</a:t>
            </a:r>
          </a:p>
        </p:txBody>
      </p:sp>
      <p:sp>
        <p:nvSpPr>
          <p:cNvPr id="5" name="Slide Number Placeholder 5"/>
          <p:cNvSpPr>
            <a:spLocks noGrp="1"/>
          </p:cNvSpPr>
          <p:nvPr>
            <p:ph type="sldNum" sz="quarter" idx="11"/>
          </p:nvPr>
        </p:nvSpPr>
        <p:spPr>
          <a:xfrm>
            <a:off x="8204200" y="6477000"/>
            <a:ext cx="733425" cy="274638"/>
          </a:xfrm>
          <a:prstGeom prst="rect">
            <a:avLst/>
          </a:prstGeom>
        </p:spPr>
        <p:txBody>
          <a:bodyPr/>
          <a:lstStyle>
            <a:lvl1pPr>
              <a:defRPr>
                <a:latin typeface="Arial" charset="0"/>
                <a:cs typeface="Arial" charset="0"/>
              </a:defRPr>
            </a:lvl1pPr>
          </a:lstStyle>
          <a:p>
            <a:pPr>
              <a:defRPr/>
            </a:pPr>
            <a:fld id="{5A45CD43-EBA2-43D2-9F1F-52369AB210D2}" type="slidenum">
              <a:rPr lang="en-US"/>
              <a:pPr>
                <a:defRPr/>
              </a:pPr>
              <a:t>‹#›</a:t>
            </a:fld>
            <a:endParaRPr lang="en-US" dirty="0"/>
          </a:p>
        </p:txBody>
      </p:sp>
    </p:spTree>
    <p:extLst>
      <p:ext uri="{BB962C8B-B14F-4D97-AF65-F5344CB8AC3E}">
        <p14:creationId xmlns:p14="http://schemas.microsoft.com/office/powerpoint/2010/main" val="3553346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2" name="Rectangle 1"/>
          <p:cNvSpPr/>
          <p:nvPr/>
        </p:nvSpPr>
        <p:spPr bwMode="invGray">
          <a:xfrm>
            <a:off x="0" y="57912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a:spLocks noChangeArrowheads="1"/>
          </p:cNvSpPr>
          <p:nvPr userDrawn="1"/>
        </p:nvSpPr>
        <p:spPr bwMode="auto">
          <a:xfrm>
            <a:off x="1752600" y="304800"/>
            <a:ext cx="2994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800" b="1">
                <a:solidFill>
                  <a:schemeClr val="bg1"/>
                </a:solidFill>
                <a:latin typeface="Calibri" pitchFamily="34" charset="0"/>
              </a:rPr>
              <a:t>Objectives</a:t>
            </a:r>
          </a:p>
        </p:txBody>
      </p:sp>
      <p:sp>
        <p:nvSpPr>
          <p:cNvPr id="4" name="Rectangle 3"/>
          <p:cNvSpPr/>
          <p:nvPr userDrawn="1"/>
        </p:nvSpPr>
        <p:spPr bwMode="ltGray">
          <a:xfrm>
            <a:off x="0" y="5943600"/>
            <a:ext cx="9144000" cy="9144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userDrawn="1"/>
        </p:nvSpPr>
        <p:spPr bwMode="auto">
          <a:xfrm>
            <a:off x="228600" y="19050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p:txBody>
      </p:sp>
      <p:sp>
        <p:nvSpPr>
          <p:cNvPr id="6"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1"/>
          </p:nvPr>
        </p:nvSpPr>
        <p:spPr>
          <a:xfrm>
            <a:off x="8204200" y="6477000"/>
            <a:ext cx="733425" cy="274638"/>
          </a:xfrm>
          <a:prstGeom prst="rect">
            <a:avLst/>
          </a:prstGeom>
        </p:spPr>
        <p:txBody>
          <a:bodyPr/>
          <a:lstStyle>
            <a:lvl1pPr>
              <a:defRPr/>
            </a:lvl1pPr>
          </a:lstStyle>
          <a:p>
            <a:pPr>
              <a:defRPr/>
            </a:pPr>
            <a:fld id="{B725FEB3-BC4D-43DB-B551-23CE6F2B377D}" type="slidenum">
              <a:rPr lang="en-US"/>
              <a:pPr>
                <a:defRPr/>
              </a:pPr>
              <a:t>‹#›</a:t>
            </a:fld>
            <a:endParaRPr lang="en-US"/>
          </a:p>
        </p:txBody>
      </p:sp>
    </p:spTree>
    <p:extLst>
      <p:ext uri="{BB962C8B-B14F-4D97-AF65-F5344CB8AC3E}">
        <p14:creationId xmlns:p14="http://schemas.microsoft.com/office/powerpoint/2010/main" val="15107163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Lesson Title Slide">
    <p:spTree>
      <p:nvGrpSpPr>
        <p:cNvPr id="1" name=""/>
        <p:cNvGrpSpPr/>
        <p:nvPr/>
      </p:nvGrpSpPr>
      <p:grpSpPr>
        <a:xfrm>
          <a:off x="0" y="0"/>
          <a:ext cx="0" cy="0"/>
          <a:chOff x="0" y="0"/>
          <a:chExt cx="0" cy="0"/>
        </a:xfrm>
      </p:grpSpPr>
      <p:sp>
        <p:nvSpPr>
          <p:cNvPr id="3" name="Rectangle 2"/>
          <p:cNvSpPr/>
          <p:nvPr/>
        </p:nvSpPr>
        <p:spPr bwMode="ltGray">
          <a:xfrm>
            <a:off x="0" y="0"/>
            <a:ext cx="9144000" cy="513556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Rectangle 3"/>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12" descr="Logo Wednesday2.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914400"/>
            <a:ext cx="192405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 y="3657600"/>
            <a:ext cx="8839200" cy="1371600"/>
          </a:xfrm>
          <a:solidFill>
            <a:srgbClr val="00133A"/>
          </a:solidFill>
        </p:spPr>
        <p:txBody>
          <a:bodyPr tIns="0" bIns="0" anchor="t"/>
          <a:lstStyle>
            <a:lvl1pPr algn="l">
              <a:defRPr sz="4800" b="1">
                <a:solidFill>
                  <a:schemeClr val="bg1"/>
                </a:solidFill>
              </a:defRPr>
            </a:lvl1pPr>
            <a:extLst/>
          </a:lstStyle>
          <a:p>
            <a:r>
              <a:rPr lang="en-US" dirty="0"/>
              <a:t>Click to edit Master title style</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86B4B2D6-0AFA-4E82-A3B6-A95A1428EBEE}" type="slidenum">
              <a:rPr lang="en-US"/>
              <a:pPr>
                <a:defRPr/>
              </a:pPr>
              <a:t>‹#›</a:t>
            </a:fld>
            <a:endParaRPr lang="en-US"/>
          </a:p>
        </p:txBody>
      </p:sp>
    </p:spTree>
    <p:extLst>
      <p:ext uri="{BB962C8B-B14F-4D97-AF65-F5344CB8AC3E}">
        <p14:creationId xmlns:p14="http://schemas.microsoft.com/office/powerpoint/2010/main" val="40350036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Lesson Title Slide">
    <p:spTree>
      <p:nvGrpSpPr>
        <p:cNvPr id="1" name=""/>
        <p:cNvGrpSpPr/>
        <p:nvPr/>
      </p:nvGrpSpPr>
      <p:grpSpPr>
        <a:xfrm>
          <a:off x="0" y="0"/>
          <a:ext cx="0" cy="0"/>
          <a:chOff x="0" y="0"/>
          <a:chExt cx="0" cy="0"/>
        </a:xfrm>
      </p:grpSpPr>
      <p:sp>
        <p:nvSpPr>
          <p:cNvPr id="2" name="Rectangle 1"/>
          <p:cNvSpPr/>
          <p:nvPr/>
        </p:nvSpPr>
        <p:spPr bwMode="ltGray">
          <a:xfrm>
            <a:off x="0" y="1676400"/>
            <a:ext cx="9144000" cy="33528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marL="169863" fontAlgn="auto">
              <a:spcBef>
                <a:spcPts val="0"/>
              </a:spcBef>
              <a:spcAft>
                <a:spcPts val="0"/>
              </a:spcAft>
              <a:buFont typeface="Arial" pitchFamily="34" charset="0"/>
              <a:buNone/>
              <a:defRPr/>
            </a:pPr>
            <a:endParaRPr lang="en-US" sz="2400" dirty="0"/>
          </a:p>
        </p:txBody>
      </p:sp>
      <p:sp>
        <p:nvSpPr>
          <p:cNvPr id="3" name="Rectangle 2"/>
          <p:cNvSpPr/>
          <p:nvPr/>
        </p:nvSpPr>
        <p:spPr bwMode="invGray">
          <a:xfrm>
            <a:off x="0" y="5127625"/>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p:cNvSpPr txBox="1">
            <a:spLocks noChangeArrowheads="1"/>
          </p:cNvSpPr>
          <p:nvPr userDrawn="1"/>
        </p:nvSpPr>
        <p:spPr bwMode="auto">
          <a:xfrm>
            <a:off x="1752600" y="381000"/>
            <a:ext cx="2095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000">
                <a:solidFill>
                  <a:schemeClr val="bg1"/>
                </a:solidFill>
              </a:rPr>
              <a:t>Purpose</a:t>
            </a:r>
          </a:p>
        </p:txBody>
      </p:sp>
      <p:sp>
        <p:nvSpPr>
          <p:cNvPr id="5" name="TextBox 4"/>
          <p:cNvSpPr txBox="1">
            <a:spLocks noChangeArrowheads="1"/>
          </p:cNvSpPr>
          <p:nvPr userDrawn="1"/>
        </p:nvSpPr>
        <p:spPr bwMode="auto">
          <a:xfrm>
            <a:off x="533400" y="22098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400">
                <a:solidFill>
                  <a:schemeClr val="bg1"/>
                </a:solidFill>
              </a:rPr>
              <a:t>Click to Add Purpose</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510A1EE4-A726-4D36-BB6E-7299BE233589}" type="slidenum">
              <a:rPr lang="en-US"/>
              <a:pPr>
                <a:defRPr/>
              </a:pPr>
              <a:t>‹#›</a:t>
            </a:fld>
            <a:endParaRPr lang="en-US"/>
          </a:p>
        </p:txBody>
      </p:sp>
    </p:spTree>
    <p:extLst>
      <p:ext uri="{BB962C8B-B14F-4D97-AF65-F5344CB8AC3E}">
        <p14:creationId xmlns:p14="http://schemas.microsoft.com/office/powerpoint/2010/main" val="1983895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Objectives">
    <p:spTree>
      <p:nvGrpSpPr>
        <p:cNvPr id="1" name=""/>
        <p:cNvGrpSpPr/>
        <p:nvPr/>
      </p:nvGrpSpPr>
      <p:grpSpPr>
        <a:xfrm>
          <a:off x="0" y="0"/>
          <a:ext cx="0" cy="0"/>
          <a:chOff x="0" y="0"/>
          <a:chExt cx="0" cy="0"/>
        </a:xfrm>
      </p:grpSpPr>
      <p:sp>
        <p:nvSpPr>
          <p:cNvPr id="2" name="Rectangle 1"/>
          <p:cNvSpPr/>
          <p:nvPr/>
        </p:nvSpPr>
        <p:spPr bwMode="invGray">
          <a:xfrm>
            <a:off x="0" y="57912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Box 2"/>
          <p:cNvSpPr txBox="1">
            <a:spLocks noChangeArrowheads="1"/>
          </p:cNvSpPr>
          <p:nvPr userDrawn="1"/>
        </p:nvSpPr>
        <p:spPr bwMode="auto">
          <a:xfrm>
            <a:off x="1752600" y="304800"/>
            <a:ext cx="2994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4800" b="1">
                <a:solidFill>
                  <a:schemeClr val="bg1"/>
                </a:solidFill>
                <a:latin typeface="Calibri" pitchFamily="34" charset="0"/>
              </a:rPr>
              <a:t>Objectives</a:t>
            </a:r>
          </a:p>
        </p:txBody>
      </p:sp>
      <p:sp>
        <p:nvSpPr>
          <p:cNvPr id="4" name="Rectangle 3"/>
          <p:cNvSpPr/>
          <p:nvPr userDrawn="1"/>
        </p:nvSpPr>
        <p:spPr bwMode="ltGray">
          <a:xfrm>
            <a:off x="0" y="5943600"/>
            <a:ext cx="9144000" cy="914400"/>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a:spLocks noChangeArrowheads="1"/>
          </p:cNvSpPr>
          <p:nvPr userDrawn="1"/>
        </p:nvSpPr>
        <p:spPr bwMode="auto">
          <a:xfrm>
            <a:off x="228600" y="1905000"/>
            <a:ext cx="8458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a:p>
            <a:pPr eaLnBrk="1" hangingPunct="1">
              <a:buFont typeface="Calibri" pitchFamily="34" charset="0"/>
              <a:buAutoNum type="arabicPeriod"/>
              <a:defRPr/>
            </a:pPr>
            <a:r>
              <a:rPr lang="en-US" sz="2400"/>
              <a:t> </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B14EF3B3-DBB5-4D4E-AE5C-A0EF7D8BE141}" type="slidenum">
              <a:rPr lang="en-US"/>
              <a:pPr>
                <a:defRPr/>
              </a:pPr>
              <a:t>‹#›</a:t>
            </a:fld>
            <a:endParaRPr lang="en-US"/>
          </a:p>
        </p:txBody>
      </p:sp>
    </p:spTree>
    <p:extLst>
      <p:ext uri="{BB962C8B-B14F-4D97-AF65-F5344CB8AC3E}">
        <p14:creationId xmlns:p14="http://schemas.microsoft.com/office/powerpoint/2010/main" val="28508287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Rectangle 3"/>
          <p:cNvSpPr/>
          <p:nvPr/>
        </p:nvSpPr>
        <p:spPr bwMode="invGray">
          <a:xfrm>
            <a:off x="0" y="4953000"/>
            <a:ext cx="9144000" cy="141288"/>
          </a:xfrm>
          <a:prstGeom prst="rect">
            <a:avLst/>
          </a:prstGeom>
          <a:solidFill>
            <a:srgbClr val="C00000"/>
          </a:solidFill>
          <a:ln w="50800" cap="flat" cmpd="thickThin"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5181600"/>
            <a:ext cx="9144000" cy="1676400"/>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62000" y="2286000"/>
            <a:ext cx="8013192" cy="1636776"/>
          </a:xfrm>
        </p:spPr>
        <p:txBody>
          <a:bodyPr tIns="0" rIns="91440" bIns="0" anchor="b"/>
          <a:lstStyle>
            <a:lvl1pPr algn="l">
              <a:defRPr sz="4700" b="1" cap="none" baseline="0">
                <a:solidFill>
                  <a:srgbClr val="00133A"/>
                </a:solidFill>
              </a:defRPr>
            </a:lvl1pPr>
            <a:extLst/>
          </a:lstStyle>
          <a:p>
            <a:endParaRPr lang="en-US" dirty="0"/>
          </a:p>
        </p:txBody>
      </p:sp>
      <p:sp>
        <p:nvSpPr>
          <p:cNvPr id="3" name="Text Placeholder 2"/>
          <p:cNvSpPr>
            <a:spLocks noGrp="1"/>
          </p:cNvSpPr>
          <p:nvPr>
            <p:ph type="body" idx="1"/>
          </p:nvPr>
        </p:nvSpPr>
        <p:spPr>
          <a:xfrm>
            <a:off x="762000" y="39624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dirty="0"/>
              <a:t>Click to edit Master text styles</a:t>
            </a:r>
          </a:p>
        </p:txBody>
      </p:sp>
      <p:sp>
        <p:nvSpPr>
          <p:cNvPr id="6" name="Date Placeholder 3"/>
          <p:cNvSpPr>
            <a:spLocks noGrp="1"/>
          </p:cNvSpPr>
          <p:nvPr>
            <p:ph type="dt" sz="half" idx="10"/>
          </p:nvPr>
        </p:nvSpPr>
        <p:spPr>
          <a:xfrm>
            <a:off x="457200" y="6477000"/>
            <a:ext cx="2133600" cy="274638"/>
          </a:xfrm>
          <a:prstGeom prst="rect">
            <a:avLst/>
          </a:prstGeom>
        </p:spPr>
        <p:txBody>
          <a:bodyPr/>
          <a:lstStyle>
            <a:lvl1pPr>
              <a:defRPr>
                <a:latin typeface="Arial" charset="0"/>
                <a:cs typeface="Arial" charset="0"/>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2"/>
          </p:nvPr>
        </p:nvSpPr>
        <p:spPr>
          <a:xfrm>
            <a:off x="8204200" y="6477000"/>
            <a:ext cx="733425" cy="274638"/>
          </a:xfrm>
          <a:prstGeom prst="rect">
            <a:avLst/>
          </a:prstGeom>
        </p:spPr>
        <p:txBody>
          <a:bodyPr/>
          <a:lstStyle>
            <a:lvl1pPr>
              <a:defRPr>
                <a:latin typeface="Arial" charset="0"/>
                <a:cs typeface="Arial" charset="0"/>
              </a:defRPr>
            </a:lvl1pPr>
          </a:lstStyle>
          <a:p>
            <a:pPr>
              <a:defRPr/>
            </a:pPr>
            <a:fld id="{745B04A7-1077-4FCF-8794-A2A8B0FC4A2E}" type="slidenum">
              <a:rPr lang="en-US"/>
              <a:pPr>
                <a:defRPr/>
              </a:pPr>
              <a:t>‹#›</a:t>
            </a:fld>
            <a:endParaRPr lang="en-US"/>
          </a:p>
        </p:txBody>
      </p:sp>
    </p:spTree>
    <p:extLst>
      <p:ext uri="{BB962C8B-B14F-4D97-AF65-F5344CB8AC3E}">
        <p14:creationId xmlns:p14="http://schemas.microsoft.com/office/powerpoint/2010/main" val="2889679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A20C5-A034-4C3B-9D03-A5A65FF628A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7D41FF5-8AA0-4F5E-B9B2-C1785CE8FCD1}"/>
              </a:ext>
            </a:extLst>
          </p:cNvPr>
          <p:cNvSpPr>
            <a:spLocks noGrp="1"/>
          </p:cNvSpPr>
          <p:nvPr>
            <p:ph type="body"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688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P KW Ques">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C6937A17-1684-41C9-BC08-BC25FD811DDA}"/>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12" name="Title 1">
            <a:extLst>
              <a:ext uri="{FF2B5EF4-FFF2-40B4-BE49-F238E27FC236}">
                <a16:creationId xmlns:a16="http://schemas.microsoft.com/office/drawing/2014/main" id="{8B284727-E6E7-43C1-9CD4-4CA232A4C387}"/>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
        <p:nvSpPr>
          <p:cNvPr id="18" name="Content Placeholder 2">
            <a:extLst>
              <a:ext uri="{FF2B5EF4-FFF2-40B4-BE49-F238E27FC236}">
                <a16:creationId xmlns:a16="http://schemas.microsoft.com/office/drawing/2014/main" id="{CC90D6B2-6D84-42A8-802B-DD52E9D4D9AC}"/>
              </a:ext>
            </a:extLst>
          </p:cNvPr>
          <p:cNvSpPr>
            <a:spLocks noGrp="1"/>
          </p:cNvSpPr>
          <p:nvPr>
            <p:ph idx="1" hasCustomPrompt="1"/>
          </p:nvPr>
        </p:nvSpPr>
        <p:spPr>
          <a:xfrm>
            <a:off x="457200" y="3361113"/>
            <a:ext cx="8039988" cy="2925762"/>
          </a:xfrm>
          <a:solidFill>
            <a:srgbClr val="00133A"/>
          </a:solidFill>
          <a:ln>
            <a:solidFill>
              <a:srgbClr val="C00000"/>
            </a:solidFill>
          </a:ln>
        </p:spPr>
        <p:txBody>
          <a:bodyPr lIns="91440"/>
          <a:lstStyle>
            <a:lvl1pPr marL="457200" indent="-457200">
              <a:spcBef>
                <a:spcPts val="768"/>
              </a:spcBef>
              <a:buSzPct val="100000"/>
              <a:defRPr/>
            </a:lvl1pPr>
            <a:lvl2pPr marL="457200" indent="-457200">
              <a:spcBef>
                <a:spcPts val="768"/>
              </a:spcBef>
              <a:defRPr/>
            </a:lvl2pPr>
            <a:lvl3pPr marL="457200" indent="-457200">
              <a:spcBef>
                <a:spcPts val="768"/>
              </a:spcBef>
              <a:defRPr/>
            </a:lvl3pPr>
            <a:lvl4pPr marL="457200" indent="-457200">
              <a:spcBef>
                <a:spcPts val="768"/>
              </a:spcBef>
              <a:defRPr/>
            </a:lvl4pPr>
            <a:lvl5pPr marL="457200" indent="-457200">
              <a:spcBef>
                <a:spcPts val="768"/>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11" name="Table 10">
            <a:extLst>
              <a:ext uri="{FF2B5EF4-FFF2-40B4-BE49-F238E27FC236}">
                <a16:creationId xmlns:a16="http://schemas.microsoft.com/office/drawing/2014/main" id="{B19BF8EE-DF2F-4394-A6B9-C9A06079540C}"/>
              </a:ext>
            </a:extLst>
          </p:cNvPr>
          <p:cNvGraphicFramePr>
            <a:graphicFrameLocks noGrp="1"/>
          </p:cNvGraphicFramePr>
          <p:nvPr userDrawn="1">
            <p:extLst>
              <p:ext uri="{D42A27DB-BD31-4B8C-83A1-F6EECF244321}">
                <p14:modId xmlns:p14="http://schemas.microsoft.com/office/powerpoint/2010/main" val="3343799347"/>
              </p:ext>
            </p:extLst>
          </p:nvPr>
        </p:nvGraphicFramePr>
        <p:xfrm>
          <a:off x="6103196" y="6313336"/>
          <a:ext cx="3032491" cy="544663"/>
        </p:xfrm>
        <a:graphic>
          <a:graphicData uri="http://schemas.openxmlformats.org/drawingml/2006/table">
            <a:tbl>
              <a:tblPr firstRow="1" bandRow="1">
                <a:tableStyleId>{5C22544A-7EE6-4342-B048-85BDC9FD1C3A}</a:tableStyleId>
              </a:tblPr>
              <a:tblGrid>
                <a:gridCol w="438920">
                  <a:extLst>
                    <a:ext uri="{9D8B030D-6E8A-4147-A177-3AD203B41FA5}">
                      <a16:colId xmlns:a16="http://schemas.microsoft.com/office/drawing/2014/main" val="106133706"/>
                    </a:ext>
                  </a:extLst>
                </a:gridCol>
                <a:gridCol w="498764">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400">
                  <a:extLst>
                    <a:ext uri="{9D8B030D-6E8A-4147-A177-3AD203B41FA5}">
                      <a16:colId xmlns:a16="http://schemas.microsoft.com/office/drawing/2014/main" val="2306891673"/>
                    </a:ext>
                  </a:extLst>
                </a:gridCol>
                <a:gridCol w="511175">
                  <a:extLst>
                    <a:ext uri="{9D8B030D-6E8A-4147-A177-3AD203B41FA5}">
                      <a16:colId xmlns:a16="http://schemas.microsoft.com/office/drawing/2014/main" val="4140960875"/>
                    </a:ext>
                  </a:extLst>
                </a:gridCol>
                <a:gridCol w="702887">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grpSp>
        <p:nvGrpSpPr>
          <p:cNvPr id="19" name="Group 18">
            <a:extLst>
              <a:ext uri="{FF2B5EF4-FFF2-40B4-BE49-F238E27FC236}">
                <a16:creationId xmlns:a16="http://schemas.microsoft.com/office/drawing/2014/main" id="{EF87D1FE-01AA-4471-AA38-47275A4C8E30}"/>
              </a:ext>
            </a:extLst>
          </p:cNvPr>
          <p:cNvGrpSpPr/>
          <p:nvPr userDrawn="1"/>
        </p:nvGrpSpPr>
        <p:grpSpPr>
          <a:xfrm>
            <a:off x="6478725" y="6251171"/>
            <a:ext cx="612338" cy="573577"/>
            <a:chOff x="6478725" y="6251171"/>
            <a:chExt cx="612338" cy="573577"/>
          </a:xfrm>
        </p:grpSpPr>
        <p:pic>
          <p:nvPicPr>
            <p:cNvPr id="20" name="Picture 2" descr="https://cdn3.iconfinder.com/data/icons/award-and-trohpy/78/Award_ribbon_cup-05-512.png">
              <a:hlinkClick r:id="" action="ppaction://customshow?id=0&amp;return=true"/>
              <a:extLst>
                <a:ext uri="{FF2B5EF4-FFF2-40B4-BE49-F238E27FC236}">
                  <a16:creationId xmlns:a16="http://schemas.microsoft.com/office/drawing/2014/main" id="{CDADCBE7-EFE9-457B-9E5F-738A6D074F7F}"/>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hlinkClick r:id="" action="ppaction://customshow?id=0&amp;return=true"/>
              <a:extLst>
                <a:ext uri="{FF2B5EF4-FFF2-40B4-BE49-F238E27FC236}">
                  <a16:creationId xmlns:a16="http://schemas.microsoft.com/office/drawing/2014/main" id="{A80457C5-E05B-4E61-8005-2BD5FF63EA25}"/>
                </a:ext>
              </a:extLst>
            </p:cNvPr>
            <p:cNvSpPr/>
            <p:nvPr userDrawn="1"/>
          </p:nvSpPr>
          <p:spPr>
            <a:xfrm>
              <a:off x="6478725" y="6251171"/>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Leader</a:t>
              </a:r>
              <a:endParaRPr lang="en-US" sz="1200" dirty="0"/>
            </a:p>
          </p:txBody>
        </p:sp>
      </p:grpSp>
      <p:grpSp>
        <p:nvGrpSpPr>
          <p:cNvPr id="22" name="Group 21">
            <a:extLst>
              <a:ext uri="{FF2B5EF4-FFF2-40B4-BE49-F238E27FC236}">
                <a16:creationId xmlns:a16="http://schemas.microsoft.com/office/drawing/2014/main" id="{46DF0D5E-6FE6-4992-A697-44718A551D82}"/>
              </a:ext>
            </a:extLst>
          </p:cNvPr>
          <p:cNvGrpSpPr/>
          <p:nvPr userDrawn="1"/>
        </p:nvGrpSpPr>
        <p:grpSpPr>
          <a:xfrm>
            <a:off x="6974103" y="6251171"/>
            <a:ext cx="612338" cy="588950"/>
            <a:chOff x="6974103" y="6251171"/>
            <a:chExt cx="612338" cy="588950"/>
          </a:xfrm>
        </p:grpSpPr>
        <p:pic>
          <p:nvPicPr>
            <p:cNvPr id="23" name="Picture 22">
              <a:hlinkClick r:id="" action="ppaction://customshow?id=1&amp;return=true"/>
              <a:extLst>
                <a:ext uri="{FF2B5EF4-FFF2-40B4-BE49-F238E27FC236}">
                  <a16:creationId xmlns:a16="http://schemas.microsoft.com/office/drawing/2014/main" id="{005F0A54-9C78-4DE2-91F0-9E65B6C9BA3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24" name="Rectangle 23">
              <a:hlinkClick r:id="" action="ppaction://customshow?id=1&amp;return=true"/>
              <a:extLst>
                <a:ext uri="{FF2B5EF4-FFF2-40B4-BE49-F238E27FC236}">
                  <a16:creationId xmlns:a16="http://schemas.microsoft.com/office/drawing/2014/main" id="{17B940E2-50A7-431F-832B-50B15AB2FC1E}"/>
                </a:ext>
              </a:extLst>
            </p:cNvPr>
            <p:cNvSpPr/>
            <p:nvPr userDrawn="1"/>
          </p:nvSpPr>
          <p:spPr>
            <a:xfrm>
              <a:off x="6974103" y="6251171"/>
              <a:ext cx="612338" cy="276999"/>
            </a:xfrm>
            <a:prstGeom prst="rect">
              <a:avLst/>
            </a:prstGeom>
          </p:spPr>
          <p:txBody>
            <a:bodyPr wrap="square" anchor="t">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Team</a:t>
              </a:r>
              <a:endParaRPr lang="en-US" sz="1200" dirty="0"/>
            </a:p>
          </p:txBody>
        </p:sp>
      </p:grpSp>
      <p:grpSp>
        <p:nvGrpSpPr>
          <p:cNvPr id="25" name="Group 24">
            <a:extLst>
              <a:ext uri="{FF2B5EF4-FFF2-40B4-BE49-F238E27FC236}">
                <a16:creationId xmlns:a16="http://schemas.microsoft.com/office/drawing/2014/main" id="{11D9B382-EC93-4736-A59A-C37C8535FC83}"/>
              </a:ext>
            </a:extLst>
          </p:cNvPr>
          <p:cNvGrpSpPr/>
          <p:nvPr userDrawn="1"/>
        </p:nvGrpSpPr>
        <p:grpSpPr>
          <a:xfrm>
            <a:off x="7419603" y="6250131"/>
            <a:ext cx="612338" cy="580409"/>
            <a:chOff x="7419603" y="6250131"/>
            <a:chExt cx="612338" cy="580409"/>
          </a:xfrm>
        </p:grpSpPr>
        <p:pic>
          <p:nvPicPr>
            <p:cNvPr id="26" name="Picture 25">
              <a:hlinkClick r:id="" action="ppaction://customshow?id=2&amp;return=true"/>
              <a:extLst>
                <a:ext uri="{FF2B5EF4-FFF2-40B4-BE49-F238E27FC236}">
                  <a16:creationId xmlns:a16="http://schemas.microsoft.com/office/drawing/2014/main" id="{B5626482-12A7-495B-8523-1B1B57AF37FD}"/>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27" name="Rectangle 26">
              <a:hlinkClick r:id="" action="ppaction://customshow?id=2&amp;return=true"/>
              <a:extLst>
                <a:ext uri="{FF2B5EF4-FFF2-40B4-BE49-F238E27FC236}">
                  <a16:creationId xmlns:a16="http://schemas.microsoft.com/office/drawing/2014/main" id="{474EB54C-A9BD-4B35-ABB9-12AA6163DF6A}"/>
                </a:ext>
              </a:extLst>
            </p:cNvPr>
            <p:cNvSpPr/>
            <p:nvPr userDrawn="1"/>
          </p:nvSpPr>
          <p:spPr>
            <a:xfrm>
              <a:off x="7419603" y="6250131"/>
              <a:ext cx="61233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MVP</a:t>
              </a:r>
              <a:endParaRPr lang="en-US" sz="1200" dirty="0"/>
            </a:p>
          </p:txBody>
        </p:sp>
      </p:grpSp>
      <p:grpSp>
        <p:nvGrpSpPr>
          <p:cNvPr id="28" name="Group 27">
            <a:extLst>
              <a:ext uri="{FF2B5EF4-FFF2-40B4-BE49-F238E27FC236}">
                <a16:creationId xmlns:a16="http://schemas.microsoft.com/office/drawing/2014/main" id="{D32188C0-5259-40A9-BE71-4AF91B541DA1}"/>
              </a:ext>
            </a:extLst>
          </p:cNvPr>
          <p:cNvGrpSpPr/>
          <p:nvPr userDrawn="1"/>
        </p:nvGrpSpPr>
        <p:grpSpPr>
          <a:xfrm>
            <a:off x="7850033" y="6251770"/>
            <a:ext cx="661888" cy="578106"/>
            <a:chOff x="7850033" y="6251770"/>
            <a:chExt cx="661888" cy="578106"/>
          </a:xfrm>
        </p:grpSpPr>
        <p:pic>
          <p:nvPicPr>
            <p:cNvPr id="29" name="Picture 28">
              <a:hlinkClick r:id="" action="ppaction://customshow?id=3&amp;return=true"/>
              <a:extLst>
                <a:ext uri="{FF2B5EF4-FFF2-40B4-BE49-F238E27FC236}">
                  <a16:creationId xmlns:a16="http://schemas.microsoft.com/office/drawing/2014/main" id="{DC517B30-AD30-4710-AF1B-492CD7C245E7}"/>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30" name="Rectangle 29">
              <a:hlinkClick r:id="" action="ppaction://customshow?id=3&amp;return=true"/>
              <a:extLst>
                <a:ext uri="{FF2B5EF4-FFF2-40B4-BE49-F238E27FC236}">
                  <a16:creationId xmlns:a16="http://schemas.microsoft.com/office/drawing/2014/main" id="{69D9453F-FDBB-4B8C-A927-6B5C4ECA8BF2}"/>
                </a:ext>
              </a:extLst>
            </p:cNvPr>
            <p:cNvSpPr/>
            <p:nvPr userDrawn="1"/>
          </p:nvSpPr>
          <p:spPr>
            <a:xfrm>
              <a:off x="7850033" y="6251770"/>
              <a:ext cx="66188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Fastest</a:t>
              </a:r>
              <a:endParaRPr lang="en-US" sz="1100" dirty="0"/>
            </a:p>
          </p:txBody>
        </p:sp>
      </p:grpSp>
      <p:grpSp>
        <p:nvGrpSpPr>
          <p:cNvPr id="31" name="Group 30">
            <a:extLst>
              <a:ext uri="{FF2B5EF4-FFF2-40B4-BE49-F238E27FC236}">
                <a16:creationId xmlns:a16="http://schemas.microsoft.com/office/drawing/2014/main" id="{A1E38687-4197-421E-9254-46FB81C40713}"/>
              </a:ext>
            </a:extLst>
          </p:cNvPr>
          <p:cNvGrpSpPr/>
          <p:nvPr userDrawn="1"/>
        </p:nvGrpSpPr>
        <p:grpSpPr>
          <a:xfrm>
            <a:off x="8352168" y="6272372"/>
            <a:ext cx="841708" cy="547772"/>
            <a:chOff x="8352168" y="6272372"/>
            <a:chExt cx="841708" cy="547772"/>
          </a:xfrm>
        </p:grpSpPr>
        <p:pic>
          <p:nvPicPr>
            <p:cNvPr id="32" name="Picture 2" descr="See the source image">
              <a:hlinkClick r:id="" action="ppaction://customshow?id=4&amp;return=true"/>
              <a:extLst>
                <a:ext uri="{FF2B5EF4-FFF2-40B4-BE49-F238E27FC236}">
                  <a16:creationId xmlns:a16="http://schemas.microsoft.com/office/drawing/2014/main" id="{E8CFCCF1-95E5-4531-AD99-2AE8486DB645}"/>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a:hlinkClick r:id="" action="ppaction://customshow?id=4&amp;return=true"/>
              <a:extLst>
                <a:ext uri="{FF2B5EF4-FFF2-40B4-BE49-F238E27FC236}">
                  <a16:creationId xmlns:a16="http://schemas.microsoft.com/office/drawing/2014/main" id="{FEDD3158-DCF0-444C-A265-84D47746F3C5}"/>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grpSp>
      <p:grpSp>
        <p:nvGrpSpPr>
          <p:cNvPr id="34" name="Group 33">
            <a:extLst>
              <a:ext uri="{FF2B5EF4-FFF2-40B4-BE49-F238E27FC236}">
                <a16:creationId xmlns:a16="http://schemas.microsoft.com/office/drawing/2014/main" id="{DB8B2849-F7E0-40BF-9967-7BE774FFA1C0}"/>
              </a:ext>
            </a:extLst>
          </p:cNvPr>
          <p:cNvGrpSpPr/>
          <p:nvPr userDrawn="1"/>
        </p:nvGrpSpPr>
        <p:grpSpPr>
          <a:xfrm>
            <a:off x="6018602" y="6246717"/>
            <a:ext cx="612338" cy="613707"/>
            <a:chOff x="6018602" y="6246717"/>
            <a:chExt cx="612338" cy="613707"/>
          </a:xfrm>
        </p:grpSpPr>
        <p:pic>
          <p:nvPicPr>
            <p:cNvPr id="35" name="Picture 34">
              <a:hlinkClick r:id="rId9" action="ppaction://hlinksldjump"/>
              <a:extLst>
                <a:ext uri="{FF2B5EF4-FFF2-40B4-BE49-F238E27FC236}">
                  <a16:creationId xmlns:a16="http://schemas.microsoft.com/office/drawing/2014/main" id="{0D726EFA-9D61-45B1-A86F-0BF70C5F43C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03195" y="6429988"/>
              <a:ext cx="430436" cy="430436"/>
            </a:xfrm>
            <a:prstGeom prst="rect">
              <a:avLst/>
            </a:prstGeom>
          </p:spPr>
        </p:pic>
        <p:sp>
          <p:nvSpPr>
            <p:cNvPr id="36" name="Rectangle 35">
              <a:hlinkClick r:id="rId9" action="ppaction://hlinksldjump"/>
              <a:extLst>
                <a:ext uri="{FF2B5EF4-FFF2-40B4-BE49-F238E27FC236}">
                  <a16:creationId xmlns:a16="http://schemas.microsoft.com/office/drawing/2014/main" id="{492E516E-2FAA-46B5-B9AB-777D190F7897}"/>
                </a:ext>
              </a:extLst>
            </p:cNvPr>
            <p:cNvSpPr/>
            <p:nvPr userDrawn="1"/>
          </p:nvSpPr>
          <p:spPr>
            <a:xfrm>
              <a:off x="6018602" y="6246717"/>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Index</a:t>
              </a:r>
              <a:endParaRPr lang="en-US" sz="1200" dirty="0"/>
            </a:p>
          </p:txBody>
        </p:sp>
      </p:grpSp>
    </p:spTree>
    <p:extLst>
      <p:ext uri="{BB962C8B-B14F-4D97-AF65-F5344CB8AC3E}">
        <p14:creationId xmlns:p14="http://schemas.microsoft.com/office/powerpoint/2010/main" val="26078365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P Ques w/ CA">
    <p:spTree>
      <p:nvGrpSpPr>
        <p:cNvPr id="1" name=""/>
        <p:cNvGrpSpPr/>
        <p:nvPr/>
      </p:nvGrpSpPr>
      <p:grpSpPr>
        <a:xfrm>
          <a:off x="0" y="0"/>
          <a:ext cx="0" cy="0"/>
          <a:chOff x="0" y="0"/>
          <a:chExt cx="0" cy="0"/>
        </a:xfrm>
      </p:grpSpPr>
      <p:sp>
        <p:nvSpPr>
          <p:cNvPr id="13" name="Text Placeholder 5">
            <a:extLst>
              <a:ext uri="{FF2B5EF4-FFF2-40B4-BE49-F238E27FC236}">
                <a16:creationId xmlns:a16="http://schemas.microsoft.com/office/drawing/2014/main" id="{EC9D529C-544B-4050-B5DF-5CBF98301A57}"/>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15" name="Title 1">
            <a:extLst>
              <a:ext uri="{FF2B5EF4-FFF2-40B4-BE49-F238E27FC236}">
                <a16:creationId xmlns:a16="http://schemas.microsoft.com/office/drawing/2014/main" id="{B5B92897-04C7-48E1-AAE7-3B225F7EC0A5}"/>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
        <p:nvSpPr>
          <p:cNvPr id="17" name="Content Placeholder 2">
            <a:extLst>
              <a:ext uri="{FF2B5EF4-FFF2-40B4-BE49-F238E27FC236}">
                <a16:creationId xmlns:a16="http://schemas.microsoft.com/office/drawing/2014/main" id="{F7943364-45A3-4344-A67A-25D87F0FFB9C}"/>
              </a:ext>
            </a:extLst>
          </p:cNvPr>
          <p:cNvSpPr>
            <a:spLocks noGrp="1"/>
          </p:cNvSpPr>
          <p:nvPr>
            <p:ph idx="1" hasCustomPrompt="1"/>
          </p:nvPr>
        </p:nvSpPr>
        <p:spPr>
          <a:xfrm>
            <a:off x="457200" y="3369426"/>
            <a:ext cx="8039988" cy="2925762"/>
          </a:xfrm>
          <a:solidFill>
            <a:srgbClr val="00133A"/>
          </a:solidFill>
          <a:ln>
            <a:solidFill>
              <a:srgbClr val="C00000"/>
            </a:solidFill>
          </a:ln>
        </p:spPr>
        <p:txBody>
          <a:bodyPr lIns="91440"/>
          <a:lstStyle>
            <a:lvl1pPr marL="457200" indent="-457200">
              <a:spcBef>
                <a:spcPts val="768"/>
              </a:spcBef>
              <a:buSzPct val="100000"/>
              <a:defRPr/>
            </a:lvl1pPr>
            <a:lvl2pPr marL="457200" indent="-457200">
              <a:spcBef>
                <a:spcPts val="768"/>
              </a:spcBef>
              <a:defRPr/>
            </a:lvl2pPr>
            <a:lvl3pPr marL="457200" indent="-457200">
              <a:spcBef>
                <a:spcPts val="768"/>
              </a:spcBef>
              <a:defRPr/>
            </a:lvl3pPr>
            <a:lvl4pPr marL="457200" indent="-457200">
              <a:spcBef>
                <a:spcPts val="768"/>
              </a:spcBef>
              <a:defRPr/>
            </a:lvl4pPr>
            <a:lvl5pPr marL="457200" indent="-457200">
              <a:spcBef>
                <a:spcPts val="768"/>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14" name="Table 13">
            <a:extLst>
              <a:ext uri="{FF2B5EF4-FFF2-40B4-BE49-F238E27FC236}">
                <a16:creationId xmlns:a16="http://schemas.microsoft.com/office/drawing/2014/main" id="{B9EC4D4B-14A9-4F7A-B3BE-2F38A44F514B}"/>
              </a:ext>
            </a:extLst>
          </p:cNvPr>
          <p:cNvGraphicFramePr>
            <a:graphicFrameLocks noGrp="1"/>
          </p:cNvGraphicFramePr>
          <p:nvPr userDrawn="1">
            <p:extLst>
              <p:ext uri="{D42A27DB-BD31-4B8C-83A1-F6EECF244321}">
                <p14:modId xmlns:p14="http://schemas.microsoft.com/office/powerpoint/2010/main" val="2627494473"/>
              </p:ext>
            </p:extLst>
          </p:nvPr>
        </p:nvGraphicFramePr>
        <p:xfrm>
          <a:off x="6533804" y="6313336"/>
          <a:ext cx="2601882" cy="544663"/>
        </p:xfrm>
        <a:graphic>
          <a:graphicData uri="http://schemas.openxmlformats.org/drawingml/2006/table">
            <a:tbl>
              <a:tblPr firstRow="1" bandRow="1">
                <a:tableStyleId>{5C22544A-7EE6-4342-B048-85BDC9FD1C3A}</a:tableStyleId>
              </a:tblPr>
              <a:tblGrid>
                <a:gridCol w="507076">
                  <a:extLst>
                    <a:ext uri="{9D8B030D-6E8A-4147-A177-3AD203B41FA5}">
                      <a16:colId xmlns:a16="http://schemas.microsoft.com/office/drawing/2014/main" val="1204113710"/>
                    </a:ext>
                  </a:extLst>
                </a:gridCol>
                <a:gridCol w="474345">
                  <a:extLst>
                    <a:ext uri="{9D8B030D-6E8A-4147-A177-3AD203B41FA5}">
                      <a16:colId xmlns:a16="http://schemas.microsoft.com/office/drawing/2014/main" val="4274957838"/>
                    </a:ext>
                  </a:extLst>
                </a:gridCol>
                <a:gridCol w="406803">
                  <a:extLst>
                    <a:ext uri="{9D8B030D-6E8A-4147-A177-3AD203B41FA5}">
                      <a16:colId xmlns:a16="http://schemas.microsoft.com/office/drawing/2014/main" val="2306891673"/>
                    </a:ext>
                  </a:extLst>
                </a:gridCol>
                <a:gridCol w="510772">
                  <a:extLst>
                    <a:ext uri="{9D8B030D-6E8A-4147-A177-3AD203B41FA5}">
                      <a16:colId xmlns:a16="http://schemas.microsoft.com/office/drawing/2014/main" val="4140960875"/>
                    </a:ext>
                  </a:extLst>
                </a:gridCol>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grpSp>
        <p:nvGrpSpPr>
          <p:cNvPr id="16" name="Group 15">
            <a:extLst>
              <a:ext uri="{FF2B5EF4-FFF2-40B4-BE49-F238E27FC236}">
                <a16:creationId xmlns:a16="http://schemas.microsoft.com/office/drawing/2014/main" id="{4BC8A31E-F057-4E87-B239-09F956844B58}"/>
              </a:ext>
            </a:extLst>
          </p:cNvPr>
          <p:cNvGrpSpPr/>
          <p:nvPr userDrawn="1"/>
        </p:nvGrpSpPr>
        <p:grpSpPr>
          <a:xfrm>
            <a:off x="6478725" y="6251171"/>
            <a:ext cx="612338" cy="573577"/>
            <a:chOff x="6478725" y="6251171"/>
            <a:chExt cx="612338" cy="573577"/>
          </a:xfrm>
        </p:grpSpPr>
        <p:pic>
          <p:nvPicPr>
            <p:cNvPr id="18" name="Picture 2" descr="https://cdn3.iconfinder.com/data/icons/award-and-trohpy/78/Award_ribbon_cup-05-512.png">
              <a:hlinkClick r:id="" action="ppaction://customshow?id=0&amp;return=true"/>
              <a:extLst>
                <a:ext uri="{FF2B5EF4-FFF2-40B4-BE49-F238E27FC236}">
                  <a16:creationId xmlns:a16="http://schemas.microsoft.com/office/drawing/2014/main" id="{1DE76A1E-B010-4A7A-A765-49F2CC8616F7}"/>
                </a:ext>
              </a:extLst>
            </p:cNvPr>
            <p:cNvPicPr>
              <a:picLocks noChangeAspect="1" noChangeArrowheads="1"/>
            </p:cNvPicPr>
            <p:nvPr userDrawn="1"/>
          </p:nvPicPr>
          <p:blipFill>
            <a:blip r:embed="rId2" cstate="print">
              <a:biLevel thresh="25000"/>
              <a:extLst>
                <a:ext uri="{28A0092B-C50C-407E-A947-70E740481C1C}">
                  <a14:useLocalDpi xmlns:a14="http://schemas.microsoft.com/office/drawing/2010/main" val="0"/>
                </a:ext>
              </a:extLst>
            </a:blip>
            <a:srcRect/>
            <a:stretch>
              <a:fillRect/>
            </a:stretch>
          </p:blipFill>
          <p:spPr bwMode="auto">
            <a:xfrm>
              <a:off x="6646034" y="6480890"/>
              <a:ext cx="283708" cy="343858"/>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hlinkClick r:id="" action="ppaction://customshow?id=0&amp;return=true"/>
              <a:extLst>
                <a:ext uri="{FF2B5EF4-FFF2-40B4-BE49-F238E27FC236}">
                  <a16:creationId xmlns:a16="http://schemas.microsoft.com/office/drawing/2014/main" id="{A8A05C0A-1031-4CC0-A601-08D871A2EB18}"/>
                </a:ext>
              </a:extLst>
            </p:cNvPr>
            <p:cNvSpPr/>
            <p:nvPr userDrawn="1"/>
          </p:nvSpPr>
          <p:spPr>
            <a:xfrm>
              <a:off x="6478725" y="6251171"/>
              <a:ext cx="612338" cy="276999"/>
            </a:xfrm>
            <a:prstGeom prst="rect">
              <a:avLst/>
            </a:prstGeom>
          </p:spPr>
          <p:txBody>
            <a:bodyPr wrap="square">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Leader</a:t>
              </a:r>
              <a:endParaRPr lang="en-US" sz="1200" dirty="0"/>
            </a:p>
          </p:txBody>
        </p:sp>
      </p:grpSp>
      <p:grpSp>
        <p:nvGrpSpPr>
          <p:cNvPr id="20" name="Group 19">
            <a:extLst>
              <a:ext uri="{FF2B5EF4-FFF2-40B4-BE49-F238E27FC236}">
                <a16:creationId xmlns:a16="http://schemas.microsoft.com/office/drawing/2014/main" id="{6E0AF621-1FFD-4D16-97B3-959CA6D4B22E}"/>
              </a:ext>
            </a:extLst>
          </p:cNvPr>
          <p:cNvGrpSpPr/>
          <p:nvPr userDrawn="1"/>
        </p:nvGrpSpPr>
        <p:grpSpPr>
          <a:xfrm>
            <a:off x="6974103" y="6251171"/>
            <a:ext cx="612338" cy="588950"/>
            <a:chOff x="6974103" y="6251171"/>
            <a:chExt cx="612338" cy="588950"/>
          </a:xfrm>
        </p:grpSpPr>
        <p:pic>
          <p:nvPicPr>
            <p:cNvPr id="21" name="Picture 20">
              <a:hlinkClick r:id="" action="ppaction://customshow?id=1&amp;return=true"/>
              <a:extLst>
                <a:ext uri="{FF2B5EF4-FFF2-40B4-BE49-F238E27FC236}">
                  <a16:creationId xmlns:a16="http://schemas.microsoft.com/office/drawing/2014/main" id="{32D254E3-ED71-40EE-A735-D04F652D904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4445" t="3334" r="3332" b="18889"/>
            <a:stretch/>
          </p:blipFill>
          <p:spPr>
            <a:xfrm>
              <a:off x="7081931" y="6494091"/>
              <a:ext cx="394532" cy="346030"/>
            </a:xfrm>
            <a:prstGeom prst="rect">
              <a:avLst/>
            </a:prstGeom>
          </p:spPr>
        </p:pic>
        <p:sp>
          <p:nvSpPr>
            <p:cNvPr id="22" name="Rectangle 21">
              <a:hlinkClick r:id="" action="ppaction://customshow?id=1&amp;return=true"/>
              <a:extLst>
                <a:ext uri="{FF2B5EF4-FFF2-40B4-BE49-F238E27FC236}">
                  <a16:creationId xmlns:a16="http://schemas.microsoft.com/office/drawing/2014/main" id="{9DABEBC5-1E04-4545-93C3-F2EAF22C5086}"/>
                </a:ext>
              </a:extLst>
            </p:cNvPr>
            <p:cNvSpPr/>
            <p:nvPr userDrawn="1"/>
          </p:nvSpPr>
          <p:spPr>
            <a:xfrm>
              <a:off x="6974103" y="6251171"/>
              <a:ext cx="612338" cy="276999"/>
            </a:xfrm>
            <a:prstGeom prst="rect">
              <a:avLst/>
            </a:prstGeom>
          </p:spPr>
          <p:txBody>
            <a:bodyPr wrap="square" anchor="t">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Team</a:t>
              </a:r>
              <a:endParaRPr lang="en-US" sz="1200" dirty="0"/>
            </a:p>
          </p:txBody>
        </p:sp>
      </p:grpSp>
      <p:grpSp>
        <p:nvGrpSpPr>
          <p:cNvPr id="23" name="Group 22">
            <a:extLst>
              <a:ext uri="{FF2B5EF4-FFF2-40B4-BE49-F238E27FC236}">
                <a16:creationId xmlns:a16="http://schemas.microsoft.com/office/drawing/2014/main" id="{C204B684-EAB1-4132-8C19-9732D25CF8FE}"/>
              </a:ext>
            </a:extLst>
          </p:cNvPr>
          <p:cNvGrpSpPr/>
          <p:nvPr userDrawn="1"/>
        </p:nvGrpSpPr>
        <p:grpSpPr>
          <a:xfrm>
            <a:off x="7419603" y="6250131"/>
            <a:ext cx="612338" cy="580409"/>
            <a:chOff x="7419603" y="6250131"/>
            <a:chExt cx="612338" cy="580409"/>
          </a:xfrm>
        </p:grpSpPr>
        <p:pic>
          <p:nvPicPr>
            <p:cNvPr id="24" name="Picture 23">
              <a:hlinkClick r:id="" action="ppaction://customshow?id=2&amp;return=true"/>
              <a:extLst>
                <a:ext uri="{FF2B5EF4-FFF2-40B4-BE49-F238E27FC236}">
                  <a16:creationId xmlns:a16="http://schemas.microsoft.com/office/drawing/2014/main" id="{900E4F4E-831E-4E7E-9073-80E0934A0FB3}"/>
                </a:ext>
              </a:extLst>
            </p:cNvPr>
            <p:cNvPicPr>
              <a:picLocks noChangeAspect="1"/>
            </p:cNvPicPr>
            <p:nvPr userDrawn="1"/>
          </p:nvPicPr>
          <p:blipFill>
            <a:blip r:embed="rId4" cstate="print">
              <a:duotone>
                <a:prstClr val="black"/>
                <a:schemeClr val="accent6">
                  <a:lumMod val="50000"/>
                  <a:tint val="45000"/>
                  <a:satMod val="400000"/>
                </a:schemeClr>
              </a:duotone>
              <a:extLst>
                <a:ext uri="{BEBA8EAE-BF5A-486C-A8C5-ECC9F3942E4B}">
                  <a14:imgProps xmlns:a14="http://schemas.microsoft.com/office/drawing/2010/main">
                    <a14:imgLayer r:embed="rId5">
                      <a14:imgEffect>
                        <a14:artisticGlowEdges/>
                      </a14:imgEffect>
                    </a14:imgLayer>
                  </a14:imgProps>
                </a:ext>
                <a:ext uri="{28A0092B-C50C-407E-A947-70E740481C1C}">
                  <a14:useLocalDpi xmlns:a14="http://schemas.microsoft.com/office/drawing/2010/main" val="0"/>
                </a:ext>
              </a:extLst>
            </a:blip>
            <a:stretch>
              <a:fillRect/>
            </a:stretch>
          </p:blipFill>
          <p:spPr>
            <a:xfrm flipH="1">
              <a:off x="7564895" y="6480890"/>
              <a:ext cx="313545" cy="349650"/>
            </a:xfrm>
            <a:prstGeom prst="rect">
              <a:avLst/>
            </a:prstGeom>
          </p:spPr>
        </p:pic>
        <p:sp>
          <p:nvSpPr>
            <p:cNvPr id="25" name="Rectangle 24">
              <a:hlinkClick r:id="" action="ppaction://customshow?id=2&amp;return=true"/>
              <a:extLst>
                <a:ext uri="{FF2B5EF4-FFF2-40B4-BE49-F238E27FC236}">
                  <a16:creationId xmlns:a16="http://schemas.microsoft.com/office/drawing/2014/main" id="{8DF0FD69-A1E5-4257-B117-D6DABFF87A97}"/>
                </a:ext>
              </a:extLst>
            </p:cNvPr>
            <p:cNvSpPr/>
            <p:nvPr userDrawn="1"/>
          </p:nvSpPr>
          <p:spPr>
            <a:xfrm>
              <a:off x="7419603" y="6250131"/>
              <a:ext cx="61233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MVP</a:t>
              </a:r>
              <a:endParaRPr lang="en-US" sz="1200" dirty="0"/>
            </a:p>
          </p:txBody>
        </p:sp>
      </p:grpSp>
      <p:grpSp>
        <p:nvGrpSpPr>
          <p:cNvPr id="26" name="Group 25">
            <a:extLst>
              <a:ext uri="{FF2B5EF4-FFF2-40B4-BE49-F238E27FC236}">
                <a16:creationId xmlns:a16="http://schemas.microsoft.com/office/drawing/2014/main" id="{57BDCC32-5DEE-459D-AA54-291DD8175483}"/>
              </a:ext>
            </a:extLst>
          </p:cNvPr>
          <p:cNvGrpSpPr/>
          <p:nvPr userDrawn="1"/>
        </p:nvGrpSpPr>
        <p:grpSpPr>
          <a:xfrm>
            <a:off x="7850033" y="6251770"/>
            <a:ext cx="661888" cy="578106"/>
            <a:chOff x="7850033" y="6251770"/>
            <a:chExt cx="661888" cy="578106"/>
          </a:xfrm>
        </p:grpSpPr>
        <p:pic>
          <p:nvPicPr>
            <p:cNvPr id="27" name="Picture 26">
              <a:hlinkClick r:id="" action="ppaction://customshow?id=3&amp;return=true"/>
              <a:extLst>
                <a:ext uri="{FF2B5EF4-FFF2-40B4-BE49-F238E27FC236}">
                  <a16:creationId xmlns:a16="http://schemas.microsoft.com/office/drawing/2014/main" id="{68D899F1-8CC8-42A1-83F8-46C87A46BBFF}"/>
                </a:ext>
              </a:extLst>
            </p:cNvPr>
            <p:cNvPicPr>
              <a:picLocks noChangeAspect="1"/>
            </p:cNvPicPr>
            <p:nvPr userDrawn="1"/>
          </p:nvPicPr>
          <p:blipFill>
            <a:blip r:embed="rId6" cstate="print">
              <a:grayscl/>
              <a:extLst>
                <a:ext uri="{28A0092B-C50C-407E-A947-70E740481C1C}">
                  <a14:useLocalDpi xmlns:a14="http://schemas.microsoft.com/office/drawing/2010/main" val="0"/>
                </a:ext>
              </a:extLst>
            </a:blip>
            <a:stretch>
              <a:fillRect/>
            </a:stretch>
          </p:blipFill>
          <p:spPr>
            <a:xfrm>
              <a:off x="8015315" y="6480226"/>
              <a:ext cx="331325" cy="349650"/>
            </a:xfrm>
            <a:prstGeom prst="rect">
              <a:avLst/>
            </a:prstGeom>
          </p:spPr>
        </p:pic>
        <p:sp>
          <p:nvSpPr>
            <p:cNvPr id="28" name="Rectangle 27">
              <a:hlinkClick r:id="" action="ppaction://customshow?id=3&amp;return=true"/>
              <a:extLst>
                <a:ext uri="{FF2B5EF4-FFF2-40B4-BE49-F238E27FC236}">
                  <a16:creationId xmlns:a16="http://schemas.microsoft.com/office/drawing/2014/main" id="{68436685-9F15-4C4B-968E-CFEC70C5A860}"/>
                </a:ext>
              </a:extLst>
            </p:cNvPr>
            <p:cNvSpPr/>
            <p:nvPr userDrawn="1"/>
          </p:nvSpPr>
          <p:spPr>
            <a:xfrm>
              <a:off x="7850033" y="6251770"/>
              <a:ext cx="661888" cy="276999"/>
            </a:xfrm>
            <a:prstGeom prst="rect">
              <a:avLst/>
            </a:prstGeom>
          </p:spPr>
          <p:txBody>
            <a:bodyPr wrap="square" anchor="ctr">
              <a:spAutoFit/>
            </a:bodyPr>
            <a:lstStyle/>
            <a:p>
              <a:pPr algn="ctr"/>
              <a:r>
                <a:rPr lang="en-US" sz="12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Fastest</a:t>
              </a:r>
              <a:endParaRPr lang="en-US" sz="1100" dirty="0"/>
            </a:p>
          </p:txBody>
        </p:sp>
      </p:grpSp>
      <p:grpSp>
        <p:nvGrpSpPr>
          <p:cNvPr id="29" name="Group 28">
            <a:extLst>
              <a:ext uri="{FF2B5EF4-FFF2-40B4-BE49-F238E27FC236}">
                <a16:creationId xmlns:a16="http://schemas.microsoft.com/office/drawing/2014/main" id="{DBC7B2A1-E99B-4BED-BEE2-2E1AC5B22294}"/>
              </a:ext>
            </a:extLst>
          </p:cNvPr>
          <p:cNvGrpSpPr/>
          <p:nvPr userDrawn="1"/>
        </p:nvGrpSpPr>
        <p:grpSpPr>
          <a:xfrm>
            <a:off x="8352168" y="6272372"/>
            <a:ext cx="841708" cy="547772"/>
            <a:chOff x="8352168" y="6272372"/>
            <a:chExt cx="841708" cy="547772"/>
          </a:xfrm>
        </p:grpSpPr>
        <p:pic>
          <p:nvPicPr>
            <p:cNvPr id="30" name="Picture 2" descr="See the source image">
              <a:hlinkClick r:id="" action="ppaction://customshow?id=4&amp;return=true"/>
              <a:extLst>
                <a:ext uri="{FF2B5EF4-FFF2-40B4-BE49-F238E27FC236}">
                  <a16:creationId xmlns:a16="http://schemas.microsoft.com/office/drawing/2014/main" id="{92B3C1B8-6A77-40F7-9B15-94F8074D4A35}"/>
                </a:ext>
              </a:extLst>
            </p:cNvPr>
            <p:cNvPicPr>
              <a:picLocks noChangeAspect="1" noChangeArrowheads="1"/>
            </p:cNvPicPr>
            <p:nvPr userDrawn="1"/>
          </p:nvPicPr>
          <p:blipFill rotWithShape="1">
            <a:blip r:embed="rId7" cstate="print">
              <a:grayscl/>
              <a:extLst>
                <a:ext uri="{BEBA8EAE-BF5A-486C-A8C5-ECC9F3942E4B}">
                  <a14:imgProps xmlns:a14="http://schemas.microsoft.com/office/drawing/2010/main">
                    <a14:imgLayer r:embed="rId8">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hlinkClick r:id="" action="ppaction://customshow?id=4&amp;return=true"/>
              <a:extLst>
                <a:ext uri="{FF2B5EF4-FFF2-40B4-BE49-F238E27FC236}">
                  <a16:creationId xmlns:a16="http://schemas.microsoft.com/office/drawing/2014/main" id="{96E04939-21BF-40CE-AD87-71720A8CBBB0}"/>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grpSp>
    </p:spTree>
    <p:extLst>
      <p:ext uri="{BB962C8B-B14F-4D97-AF65-F5344CB8AC3E}">
        <p14:creationId xmlns:p14="http://schemas.microsoft.com/office/powerpoint/2010/main" val="38095040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P Ques No CA">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19F911D5-01A9-4756-A5E7-CAD1430AD0F8}"/>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6" name="Title 1">
            <a:extLst>
              <a:ext uri="{FF2B5EF4-FFF2-40B4-BE49-F238E27FC236}">
                <a16:creationId xmlns:a16="http://schemas.microsoft.com/office/drawing/2014/main" id="{8957166E-9899-42D5-8C2C-340663C1D51F}"/>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71A7FBF1-B378-4FE8-8E94-48B00A77C418}"/>
              </a:ext>
            </a:extLst>
          </p:cNvPr>
          <p:cNvSpPr>
            <a:spLocks noGrp="1"/>
          </p:cNvSpPr>
          <p:nvPr>
            <p:ph idx="1" hasCustomPrompt="1"/>
          </p:nvPr>
        </p:nvSpPr>
        <p:spPr>
          <a:xfrm>
            <a:off x="457200" y="3369426"/>
            <a:ext cx="8039988" cy="2925762"/>
          </a:xfrm>
          <a:solidFill>
            <a:srgbClr val="00133A"/>
          </a:solidFill>
          <a:ln>
            <a:solidFill>
              <a:srgbClr val="C00000"/>
            </a:solidFill>
          </a:ln>
        </p:spPr>
        <p:txBody>
          <a:bodyPr lIns="91440"/>
          <a:lstStyle>
            <a:lvl1pPr marL="457200" indent="-457200">
              <a:spcBef>
                <a:spcPts val="768"/>
              </a:spcBef>
              <a:buSzPct val="100000"/>
              <a:defRPr/>
            </a:lvl1pPr>
            <a:lvl2pPr marL="457200" indent="-457200">
              <a:spcBef>
                <a:spcPts val="768"/>
              </a:spcBef>
              <a:defRPr/>
            </a:lvl2pPr>
            <a:lvl3pPr marL="457200" indent="-457200">
              <a:spcBef>
                <a:spcPts val="768"/>
              </a:spcBef>
              <a:defRPr/>
            </a:lvl3pPr>
            <a:lvl4pPr marL="457200" indent="-457200">
              <a:spcBef>
                <a:spcPts val="768"/>
              </a:spcBef>
              <a:defRPr/>
            </a:lvl4pPr>
            <a:lvl5pPr marL="457200" indent="-457200">
              <a:spcBef>
                <a:spcPts val="768"/>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aphicFrame>
        <p:nvGraphicFramePr>
          <p:cNvPr id="7" name="Table 6">
            <a:extLst>
              <a:ext uri="{FF2B5EF4-FFF2-40B4-BE49-F238E27FC236}">
                <a16:creationId xmlns:a16="http://schemas.microsoft.com/office/drawing/2014/main" id="{01FA769A-C471-4A3D-BE07-9973E665724B}"/>
              </a:ext>
            </a:extLst>
          </p:cNvPr>
          <p:cNvGraphicFramePr>
            <a:graphicFrameLocks noGrp="1"/>
          </p:cNvGraphicFramePr>
          <p:nvPr userDrawn="1">
            <p:extLst>
              <p:ext uri="{D42A27DB-BD31-4B8C-83A1-F6EECF244321}">
                <p14:modId xmlns:p14="http://schemas.microsoft.com/office/powerpoint/2010/main" val="1034587736"/>
              </p:ext>
            </p:extLst>
          </p:nvPr>
        </p:nvGraphicFramePr>
        <p:xfrm>
          <a:off x="8437418" y="6313336"/>
          <a:ext cx="702886" cy="544663"/>
        </p:xfrm>
        <a:graphic>
          <a:graphicData uri="http://schemas.openxmlformats.org/drawingml/2006/table">
            <a:tbl>
              <a:tblPr firstRow="1" bandRow="1">
                <a:tableStyleId>{5C22544A-7EE6-4342-B048-85BDC9FD1C3A}</a:tableStyleId>
              </a:tblPr>
              <a:tblGrid>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pic>
        <p:nvPicPr>
          <p:cNvPr id="9" name="Picture 2" descr="See the source image">
            <a:hlinkClick r:id="" action="ppaction://customshow?id=4&amp;return=true"/>
            <a:extLst>
              <a:ext uri="{FF2B5EF4-FFF2-40B4-BE49-F238E27FC236}">
                <a16:creationId xmlns:a16="http://schemas.microsoft.com/office/drawing/2014/main" id="{255B2643-D967-4B34-87DA-CDBC8E39142E}"/>
              </a:ext>
            </a:extLst>
          </p:cNvPr>
          <p:cNvPicPr>
            <a:picLocks noChangeAspect="1" noChangeArrowheads="1"/>
          </p:cNvPicPr>
          <p:nvPr userDrawn="1"/>
        </p:nvPicPr>
        <p:blipFill rotWithShape="1">
          <a:blip r:embed="rId2" cstate="print">
            <a:grayscl/>
            <a:extLst>
              <a:ext uri="{BEBA8EAE-BF5A-486C-A8C5-ECC9F3942E4B}">
                <a14:imgProps xmlns:a14="http://schemas.microsoft.com/office/drawing/2010/main">
                  <a14:imgLayer r:embed="rId3">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hlinkClick r:id="" action="ppaction://customshow?id=4&amp;return=true"/>
            <a:extLst>
              <a:ext uri="{FF2B5EF4-FFF2-40B4-BE49-F238E27FC236}">
                <a16:creationId xmlns:a16="http://schemas.microsoft.com/office/drawing/2014/main" id="{0786106F-1C0E-45B6-B60F-71429DEBA727}"/>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spTree>
    <p:extLst>
      <p:ext uri="{BB962C8B-B14F-4D97-AF65-F5344CB8AC3E}">
        <p14:creationId xmlns:p14="http://schemas.microsoft.com/office/powerpoint/2010/main" val="3960353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a:xfrm>
            <a:off x="490451" y="3886201"/>
            <a:ext cx="2061556" cy="2419004"/>
          </a:xfrm>
        </p:spPr>
        <p:txBody>
          <a:bodyPr lIns="91440" anchor="ctr"/>
          <a:lstStyle/>
          <a:p>
            <a:pPr lvl="0"/>
            <a:r>
              <a:rPr lang="en-US" dirty="0"/>
              <a:t>Edit Master text styles</a:t>
            </a:r>
          </a:p>
        </p:txBody>
      </p:sp>
      <p:sp>
        <p:nvSpPr>
          <p:cNvPr id="4" name="Text Placeholder 5">
            <a:extLst>
              <a:ext uri="{FF2B5EF4-FFF2-40B4-BE49-F238E27FC236}">
                <a16:creationId xmlns:a16="http://schemas.microsoft.com/office/drawing/2014/main" id="{DA4B1E33-593F-4E56-B103-53BFC28B2A60}"/>
              </a:ext>
            </a:extLst>
          </p:cNvPr>
          <p:cNvSpPr>
            <a:spLocks noGrp="1"/>
          </p:cNvSpPr>
          <p:nvPr>
            <p:ph type="body" sz="quarter" idx="10" hasCustomPrompt="1"/>
          </p:nvPr>
        </p:nvSpPr>
        <p:spPr>
          <a:xfrm>
            <a:off x="6629400" y="9652"/>
            <a:ext cx="2514600" cy="304800"/>
          </a:xfrm>
          <a:noFill/>
          <a:ln>
            <a:noFill/>
          </a:ln>
        </p:spPr>
        <p:txBody>
          <a:bodyPr anchor="ctr">
            <a:noAutofit/>
          </a:bodyPr>
          <a:lstStyle>
            <a:lvl1pPr marL="0" indent="0" algn="r">
              <a:buNone/>
              <a:defRPr lang="en-US" sz="1600" dirty="0"/>
            </a:lvl1pPr>
          </a:lstStyle>
          <a:p>
            <a:r>
              <a:rPr lang="en-US" dirty="0"/>
              <a:t>(Question Code)</a:t>
            </a:r>
          </a:p>
        </p:txBody>
      </p:sp>
      <p:sp>
        <p:nvSpPr>
          <p:cNvPr id="5" name="Title 1">
            <a:extLst>
              <a:ext uri="{FF2B5EF4-FFF2-40B4-BE49-F238E27FC236}">
                <a16:creationId xmlns:a16="http://schemas.microsoft.com/office/drawing/2014/main" id="{7B80B92D-7D55-4CE9-A04F-E6182415A922}"/>
              </a:ext>
            </a:extLst>
          </p:cNvPr>
          <p:cNvSpPr>
            <a:spLocks noGrp="1"/>
          </p:cNvSpPr>
          <p:nvPr>
            <p:ph type="title"/>
          </p:nvPr>
        </p:nvSpPr>
        <p:spPr>
          <a:xfrm>
            <a:off x="889461" y="350566"/>
            <a:ext cx="7963593" cy="2617077"/>
          </a:xfrm>
          <a:solidFill>
            <a:srgbClr val="00133A"/>
          </a:solidFill>
          <a:ln w="25400">
            <a:noFill/>
          </a:ln>
        </p:spPr>
        <p:txBody>
          <a:bodyPr/>
          <a:lstStyle/>
          <a:p>
            <a:r>
              <a:rPr lang="en-US"/>
              <a:t>Click to edit Master title style</a:t>
            </a:r>
            <a:endParaRPr lang="en-US" dirty="0"/>
          </a:p>
        </p:txBody>
      </p:sp>
      <p:graphicFrame>
        <p:nvGraphicFramePr>
          <p:cNvPr id="7" name="Table 6">
            <a:extLst>
              <a:ext uri="{FF2B5EF4-FFF2-40B4-BE49-F238E27FC236}">
                <a16:creationId xmlns:a16="http://schemas.microsoft.com/office/drawing/2014/main" id="{17E4C13B-7731-481D-990F-3EC4685A88BF}"/>
              </a:ext>
            </a:extLst>
          </p:cNvPr>
          <p:cNvGraphicFramePr>
            <a:graphicFrameLocks noGrp="1"/>
          </p:cNvGraphicFramePr>
          <p:nvPr userDrawn="1">
            <p:extLst>
              <p:ext uri="{D42A27DB-BD31-4B8C-83A1-F6EECF244321}">
                <p14:modId xmlns:p14="http://schemas.microsoft.com/office/powerpoint/2010/main" val="1034587736"/>
              </p:ext>
            </p:extLst>
          </p:nvPr>
        </p:nvGraphicFramePr>
        <p:xfrm>
          <a:off x="8437418" y="6313336"/>
          <a:ext cx="702886" cy="544663"/>
        </p:xfrm>
        <a:graphic>
          <a:graphicData uri="http://schemas.openxmlformats.org/drawingml/2006/table">
            <a:tbl>
              <a:tblPr firstRow="1" bandRow="1">
                <a:tableStyleId>{5C22544A-7EE6-4342-B048-85BDC9FD1C3A}</a:tableStyleId>
              </a:tblPr>
              <a:tblGrid>
                <a:gridCol w="702886">
                  <a:extLst>
                    <a:ext uri="{9D8B030D-6E8A-4147-A177-3AD203B41FA5}">
                      <a16:colId xmlns:a16="http://schemas.microsoft.com/office/drawing/2014/main" val="2522408306"/>
                    </a:ext>
                  </a:extLst>
                </a:gridCol>
              </a:tblGrid>
              <a:tr h="5446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5288497"/>
                  </a:ext>
                </a:extLst>
              </a:tr>
            </a:tbl>
          </a:graphicData>
        </a:graphic>
      </p:graphicFrame>
      <p:pic>
        <p:nvPicPr>
          <p:cNvPr id="8" name="Picture 2" descr="See the source image">
            <a:hlinkClick r:id="" action="ppaction://customshow?id=4&amp;return=true"/>
            <a:extLst>
              <a:ext uri="{FF2B5EF4-FFF2-40B4-BE49-F238E27FC236}">
                <a16:creationId xmlns:a16="http://schemas.microsoft.com/office/drawing/2014/main" id="{084CB4FC-10BE-45ED-BA86-1FF10FB0C3FB}"/>
              </a:ext>
            </a:extLst>
          </p:cNvPr>
          <p:cNvPicPr>
            <a:picLocks noChangeAspect="1" noChangeArrowheads="1"/>
          </p:cNvPicPr>
          <p:nvPr userDrawn="1"/>
        </p:nvPicPr>
        <p:blipFill rotWithShape="1">
          <a:blip r:embed="rId2" cstate="print">
            <a:grayscl/>
            <a:extLst>
              <a:ext uri="{BEBA8EAE-BF5A-486C-A8C5-ECC9F3942E4B}">
                <a14:imgProps xmlns:a14="http://schemas.microsoft.com/office/drawing/2010/main">
                  <a14:imgLayer r:embed="rId3">
                    <a14:imgEffect>
                      <a14:backgroundRemoval t="9961" b="89844" l="10000" r="97109">
                        <a14:foregroundMark x1="60078" y1="65625" x2="90547" y2="30566"/>
                        <a14:foregroundMark x1="90547" y1="30566" x2="92891" y2="24023"/>
                        <a14:foregroundMark x1="92891" y1="24023" x2="91250" y2="16895"/>
                        <a14:foregroundMark x1="91250" y1="16895" x2="63594" y2="49023"/>
                        <a14:foregroundMark x1="63594" y1="49023" x2="58438" y2="63770"/>
                        <a14:foregroundMark x1="58438" y1="63770" x2="65156" y2="64551"/>
                        <a14:foregroundMark x1="65156" y1="64551" x2="88516" y2="48340"/>
                        <a14:foregroundMark x1="96719" y1="22754" x2="97109" y2="24414"/>
                        <a14:foregroundMark x1="11641" y1="18652" x2="15234" y2="75586"/>
                        <a14:foregroundMark x1="15234" y1="75586" x2="22031" y2="82813"/>
                        <a14:foregroundMark x1="22031" y1="82813" x2="54609" y2="84277"/>
                        <a14:foregroundMark x1="54609" y1="84277" x2="81875" y2="81934"/>
                        <a14:foregroundMark x1="81875" y1="81934" x2="86328" y2="71973"/>
                        <a14:foregroundMark x1="86328" y1="71973" x2="86250" y2="21582"/>
                        <a14:foregroundMark x1="86250" y1="21582" x2="84453" y2="14551"/>
                        <a14:foregroundMark x1="84453" y1="14551" x2="20000" y2="15039"/>
                        <a14:foregroundMark x1="20000" y1="15039" x2="14453" y2="16992"/>
                        <a14:foregroundMark x1="14453" y1="16992" x2="11641" y2="20117"/>
                        <a14:foregroundMark x1="15859" y1="19141" x2="32734" y2="41797"/>
                        <a14:foregroundMark x1="32734" y1="41797" x2="72656" y2="74805"/>
                        <a14:foregroundMark x1="75391" y1="20117" x2="33281" y2="43457"/>
                        <a14:foregroundMark x1="33281" y1="43457" x2="26875" y2="50879"/>
                        <a14:foregroundMark x1="26875" y1="50879" x2="23594" y2="59180"/>
                        <a14:foregroundMark x1="23594" y1="59180" x2="23047" y2="62695"/>
                        <a14:foregroundMark x1="14375" y1="39453" x2="15703" y2="70605"/>
                        <a14:foregroundMark x1="15703" y1="70605" x2="18438" y2="78320"/>
                        <a14:foregroundMark x1="18438" y1="78320" x2="23047" y2="82227"/>
                        <a14:foregroundMark x1="23047" y1="82227" x2="62422" y2="79785"/>
                        <a14:foregroundMark x1="62422" y1="79785" x2="64766" y2="73047"/>
                        <a14:foregroundMark x1="64766" y1="73047" x2="64141" y2="62695"/>
                        <a14:foregroundMark x1="64141" y1="62695" x2="28672" y2="49023"/>
                        <a14:foregroundMark x1="28672" y1="49023" x2="14766" y2="46973"/>
                        <a14:foregroundMark x1="13984" y1="46777" x2="14531" y2="76172"/>
                        <a14:foregroundMark x1="14531" y1="76172" x2="16250" y2="83105"/>
                        <a14:foregroundMark x1="16250" y1="83105" x2="51172" y2="83301"/>
                        <a14:foregroundMark x1="51172" y1="83301" x2="58984" y2="83105"/>
                        <a14:foregroundMark x1="58984" y1="83105" x2="61016" y2="71387"/>
                        <a14:foregroundMark x1="61016" y1="71387" x2="59844" y2="54590"/>
                        <a14:foregroundMark x1="59844" y1="54590" x2="13750" y2="47266"/>
                        <a14:foregroundMark x1="18438" y1="63672" x2="29688" y2="73828"/>
                        <a14:foregroundMark x1="29688" y1="73828" x2="43750" y2="78320"/>
                        <a14:foregroundMark x1="43750" y1="78320" x2="51016" y2="78516"/>
                        <a14:foregroundMark x1="51016" y1="78516" x2="46406" y2="74316"/>
                        <a14:foregroundMark x1="46406" y1="74316" x2="23594" y2="65137"/>
                        <a14:foregroundMark x1="23594" y1="65137" x2="18594" y2="58887"/>
                        <a14:backgroundMark x1="92656" y1="34180" x2="91094" y2="40820"/>
                        <a14:backgroundMark x1="91094" y1="40820" x2="93047" y2="34863"/>
                        <a14:backgroundMark x1="93203" y1="34375" x2="90859" y2="40723"/>
                        <a14:backgroundMark x1="90859" y1="40723" x2="93203" y2="34863"/>
                        <a14:backgroundMark x1="91484" y1="46484" x2="91094" y2="44043"/>
                        <a14:backgroundMark x1="90859" y1="40723" x2="92188" y2="41699"/>
                        <a14:backgroundMark x1="90859" y1="42676" x2="91250" y2="43457"/>
                        <a14:backgroundMark x1="91016" y1="43359" x2="91250" y2="43359"/>
                      </a14:backgroundRemoval>
                    </a14:imgEffect>
                  </a14:imgLayer>
                </a14:imgProps>
              </a:ext>
              <a:ext uri="{28A0092B-C50C-407E-A947-70E740481C1C}">
                <a14:useLocalDpi xmlns:a14="http://schemas.microsoft.com/office/drawing/2010/main" val="0"/>
              </a:ext>
            </a:extLst>
          </a:blip>
          <a:srcRect l="8883" t="10645" r="70" b="11563"/>
          <a:stretch/>
        </p:blipFill>
        <p:spPr bwMode="auto">
          <a:xfrm>
            <a:off x="8518316" y="6473332"/>
            <a:ext cx="507378" cy="34681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hlinkClick r:id="" action="ppaction://customshow?id=4&amp;return=true"/>
            <a:extLst>
              <a:ext uri="{FF2B5EF4-FFF2-40B4-BE49-F238E27FC236}">
                <a16:creationId xmlns:a16="http://schemas.microsoft.com/office/drawing/2014/main" id="{93DF04F0-5CFF-470A-B9ED-B08014B3B053}"/>
              </a:ext>
            </a:extLst>
          </p:cNvPr>
          <p:cNvSpPr/>
          <p:nvPr userDrawn="1"/>
        </p:nvSpPr>
        <p:spPr>
          <a:xfrm>
            <a:off x="8352168" y="6272372"/>
            <a:ext cx="841708" cy="246221"/>
          </a:xfrm>
          <a:prstGeom prst="rect">
            <a:avLst/>
          </a:prstGeom>
        </p:spPr>
        <p:txBody>
          <a:bodyPr wrap="square" anchor="ctr">
            <a:spAutoFit/>
          </a:bodyPr>
          <a:lstStyle/>
          <a:p>
            <a:pPr algn="ctr"/>
            <a:r>
              <a:rPr lang="en-US" sz="1000" b="1" dirty="0">
                <a:solidFill>
                  <a:schemeClr val="accent1">
                    <a:lumMod val="10000"/>
                  </a:schemeClr>
                </a:solidFill>
                <a:latin typeface="Calibri" panose="020F0502020204030204" pitchFamily="34" charset="0"/>
                <a:ea typeface="Calibri" panose="020F0502020204030204" pitchFamily="34" charset="0"/>
                <a:cs typeface="Times New Roman" panose="02020603050405020304" pitchFamily="18" charset="0"/>
              </a:rPr>
              <a:t>Whiteboard</a:t>
            </a:r>
            <a:endParaRPr lang="en-US" sz="1000" dirty="0"/>
          </a:p>
        </p:txBody>
      </p:sp>
    </p:spTree>
    <p:extLst>
      <p:ext uri="{BB962C8B-B14F-4D97-AF65-F5344CB8AC3E}">
        <p14:creationId xmlns:p14="http://schemas.microsoft.com/office/powerpoint/2010/main" val="35507085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 preserve="1">
  <p:cSld name="1_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9FCD9-5063-4A0A-9059-E1670184E177}"/>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id="{178992A4-B42A-4241-8EB0-69B3E03DCA18}"/>
              </a:ext>
            </a:extLst>
          </p:cNvPr>
          <p:cNvSpPr>
            <a:spLocks noGrp="1"/>
          </p:cNvSpPr>
          <p:nvPr>
            <p:ph type="body" idx="1"/>
          </p:nvPr>
        </p:nvSpPr>
        <p:spPr/>
        <p:txBody>
          <a:bodyPr lIns="9144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6424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448"/>
            <a:ext cx="6858000" cy="1252728"/>
          </a:xfrm>
          <a:solidFill>
            <a:srgbClr val="00133A"/>
          </a:solidFill>
          <a:ln w="25400">
            <a:noFill/>
          </a:ln>
        </p:spPr>
        <p:txBody>
          <a:bodyPr/>
          <a:lstStyle/>
          <a:p>
            <a:r>
              <a:rPr lang="en-US"/>
              <a:t>Click to edit Master title style</a:t>
            </a:r>
            <a:endParaRPr lang="en-US" dirty="0"/>
          </a:p>
        </p:txBody>
      </p:sp>
      <p:sp>
        <p:nvSpPr>
          <p:cNvPr id="3" name="Content Placeholder 2"/>
          <p:cNvSpPr>
            <a:spLocks noGrp="1"/>
          </p:cNvSpPr>
          <p:nvPr>
            <p:ph idx="1"/>
          </p:nvPr>
        </p:nvSpPr>
        <p:spPr>
          <a:solidFill>
            <a:srgbClr val="00133A"/>
          </a:solidFill>
          <a:ln>
            <a:solidFill>
              <a:srgbClr val="C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77000"/>
            <a:ext cx="2133600" cy="274638"/>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LE1-C1S3T2pg 31-39  The Leadership Traits</a:t>
            </a:r>
          </a:p>
        </p:txBody>
      </p:sp>
      <p:sp>
        <p:nvSpPr>
          <p:cNvPr id="6" name="Slide Number Placeholder 5"/>
          <p:cNvSpPr>
            <a:spLocks noGrp="1"/>
          </p:cNvSpPr>
          <p:nvPr>
            <p:ph type="sldNum" sz="quarter" idx="12"/>
          </p:nvPr>
        </p:nvSpPr>
        <p:spPr>
          <a:xfrm>
            <a:off x="8204200" y="6477000"/>
            <a:ext cx="733425" cy="274638"/>
          </a:xfrm>
          <a:prstGeom prst="rect">
            <a:avLst/>
          </a:prstGeom>
        </p:spPr>
        <p:txBody>
          <a:bodyPr/>
          <a:lstStyle>
            <a:lvl1pPr>
              <a:defRPr/>
            </a:lvl1pPr>
          </a:lstStyle>
          <a:p>
            <a:pPr>
              <a:defRPr/>
            </a:pPr>
            <a:fld id="{488D5F66-C7B4-4510-B20F-8FEC3071A987}" type="slidenum">
              <a:rPr lang="en-US"/>
              <a:pPr>
                <a:defRPr/>
              </a:pPr>
              <a:t>‹#›</a:t>
            </a:fld>
            <a:endParaRPr lang="en-US"/>
          </a:p>
        </p:txBody>
      </p:sp>
    </p:spTree>
    <p:extLst>
      <p:ext uri="{BB962C8B-B14F-4D97-AF65-F5344CB8AC3E}">
        <p14:creationId xmlns:p14="http://schemas.microsoft.com/office/powerpoint/2010/main" val="1738266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5448"/>
            <a:ext cx="6858000" cy="1252728"/>
          </a:xfrm>
          <a:solidFill>
            <a:srgbClr val="00133A"/>
          </a:solidFill>
          <a:ln w="25400">
            <a:noFill/>
          </a:ln>
        </p:spPr>
        <p:txBody>
          <a:bodyPr/>
          <a:lstStyle>
            <a:lvl1pPr>
              <a:defRPr/>
            </a:lvl1pPr>
            <a:extLst/>
          </a:lstStyle>
          <a:p>
            <a:r>
              <a:rPr lang="en-US"/>
              <a:t>Click to edit Master title style</a:t>
            </a:r>
            <a:endParaRPr lang="en-US" dirty="0"/>
          </a:p>
        </p:txBody>
      </p:sp>
      <p:sp>
        <p:nvSpPr>
          <p:cNvPr id="3" name="Content Placeholder 2"/>
          <p:cNvSpPr>
            <a:spLocks noGrp="1"/>
          </p:cNvSpPr>
          <p:nvPr>
            <p:ph idx="1"/>
          </p:nvPr>
        </p:nvSpPr>
        <p:spPr>
          <a:solidFill>
            <a:srgbClr val="00133A"/>
          </a:solidFill>
          <a:ln>
            <a:solidFill>
              <a:srgbClr val="C00000"/>
            </a:solid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5" name="Slide Number Placeholder 5"/>
          <p:cNvSpPr>
            <a:spLocks noGrp="1"/>
          </p:cNvSpPr>
          <p:nvPr>
            <p:ph type="sldNum" sz="quarter" idx="11"/>
          </p:nvPr>
        </p:nvSpPr>
        <p:spPr>
          <a:xfrm>
            <a:off x="8204200" y="6477000"/>
            <a:ext cx="733425" cy="274638"/>
          </a:xfrm>
          <a:prstGeom prst="rect">
            <a:avLst/>
          </a:prstGeom>
        </p:spPr>
        <p:txBody>
          <a:bodyPr/>
          <a:lstStyle>
            <a:lvl1pPr>
              <a:defRPr/>
            </a:lvl1pPr>
          </a:lstStyle>
          <a:p>
            <a:pPr>
              <a:defRPr/>
            </a:pPr>
            <a:fld id="{70FED0A2-2D9D-4458-B73F-DC01FD793355}" type="slidenum">
              <a:rPr lang="en-US"/>
              <a:pPr>
                <a:defRPr/>
              </a:pPr>
              <a:t>‹#›</a:t>
            </a:fld>
            <a:endParaRPr lang="en-US"/>
          </a:p>
        </p:txBody>
      </p:sp>
    </p:spTree>
    <p:extLst>
      <p:ext uri="{BB962C8B-B14F-4D97-AF65-F5344CB8AC3E}">
        <p14:creationId xmlns:p14="http://schemas.microsoft.com/office/powerpoint/2010/main" val="161905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p:nvSpPr>
        <p:spPr bwMode="invGray">
          <a:xfrm>
            <a:off x="0" y="4953000"/>
            <a:ext cx="9144000" cy="141288"/>
          </a:xfrm>
          <a:prstGeom prst="rect">
            <a:avLst/>
          </a:prstGeom>
          <a:solidFill>
            <a:srgbClr val="C00000"/>
          </a:solidFill>
          <a:ln w="50800" cap="flat" cmpd="thickThin"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userDrawn="1"/>
        </p:nvSpPr>
        <p:spPr>
          <a:xfrm>
            <a:off x="0" y="5181600"/>
            <a:ext cx="9144000" cy="1676400"/>
          </a:xfrm>
          <a:prstGeom prst="rect">
            <a:avLst/>
          </a:prstGeom>
          <a:solidFill>
            <a:srgbClr val="00133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762000" y="2286000"/>
            <a:ext cx="8013192" cy="1636776"/>
          </a:xfrm>
        </p:spPr>
        <p:txBody>
          <a:bodyPr tIns="0" rIns="91440" bIns="0" anchor="b"/>
          <a:lstStyle>
            <a:lvl1pPr algn="l">
              <a:defRPr sz="4700" b="1" cap="none" baseline="0">
                <a:solidFill>
                  <a:srgbClr val="00133A"/>
                </a:solidFill>
              </a:defRPr>
            </a:lvl1pPr>
            <a:extLst/>
          </a:lstStyle>
          <a:p>
            <a:endParaRPr lang="en-US" dirty="0"/>
          </a:p>
        </p:txBody>
      </p:sp>
      <p:sp>
        <p:nvSpPr>
          <p:cNvPr id="3" name="Text Placeholder 2"/>
          <p:cNvSpPr>
            <a:spLocks noGrp="1"/>
          </p:cNvSpPr>
          <p:nvPr>
            <p:ph type="body" idx="1"/>
          </p:nvPr>
        </p:nvSpPr>
        <p:spPr>
          <a:xfrm>
            <a:off x="762000" y="39624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dirty="0"/>
              <a:t>Click to edit Master text styles</a:t>
            </a:r>
          </a:p>
        </p:txBody>
      </p:sp>
      <p:sp>
        <p:nvSpPr>
          <p:cNvPr id="6"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7" name="Slide Number Placeholder 5"/>
          <p:cNvSpPr>
            <a:spLocks noGrp="1"/>
          </p:cNvSpPr>
          <p:nvPr>
            <p:ph type="sldNum" sz="quarter" idx="11"/>
          </p:nvPr>
        </p:nvSpPr>
        <p:spPr>
          <a:xfrm>
            <a:off x="8204200" y="6477000"/>
            <a:ext cx="733425" cy="274638"/>
          </a:xfrm>
          <a:prstGeom prst="rect">
            <a:avLst/>
          </a:prstGeom>
        </p:spPr>
        <p:txBody>
          <a:bodyPr/>
          <a:lstStyle>
            <a:lvl1pPr>
              <a:defRPr/>
            </a:lvl1pPr>
          </a:lstStyle>
          <a:p>
            <a:pPr>
              <a:defRPr/>
            </a:pPr>
            <a:fld id="{E8DD5F74-AFA9-480A-9E24-A67263740653}" type="slidenum">
              <a:rPr lang="en-US"/>
              <a:pPr>
                <a:defRPr/>
              </a:pPr>
              <a:t>‹#›</a:t>
            </a:fld>
            <a:endParaRPr lang="en-US"/>
          </a:p>
        </p:txBody>
      </p:sp>
    </p:spTree>
    <p:extLst>
      <p:ext uri="{BB962C8B-B14F-4D97-AF65-F5344CB8AC3E}">
        <p14:creationId xmlns:p14="http://schemas.microsoft.com/office/powerpoint/2010/main" val="1233957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057400"/>
            <a:ext cx="4038600" cy="4340352"/>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2057400"/>
            <a:ext cx="3810000" cy="43403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6" name="Slide Number Placeholder 5"/>
          <p:cNvSpPr>
            <a:spLocks noGrp="1"/>
          </p:cNvSpPr>
          <p:nvPr>
            <p:ph type="sldNum" sz="quarter" idx="11"/>
          </p:nvPr>
        </p:nvSpPr>
        <p:spPr>
          <a:xfrm>
            <a:off x="8204200" y="6477000"/>
            <a:ext cx="733425" cy="274638"/>
          </a:xfrm>
          <a:prstGeom prst="rect">
            <a:avLst/>
          </a:prstGeom>
        </p:spPr>
        <p:txBody>
          <a:bodyPr/>
          <a:lstStyle>
            <a:lvl1pPr>
              <a:defRPr/>
            </a:lvl1pPr>
          </a:lstStyle>
          <a:p>
            <a:pPr>
              <a:defRPr/>
            </a:pPr>
            <a:fld id="{81785F91-3631-43E7-8F4E-0852FF11293B}" type="slidenum">
              <a:rPr lang="en-US"/>
              <a:pPr>
                <a:defRPr/>
              </a:pPr>
              <a:t>‹#›</a:t>
            </a:fld>
            <a:endParaRPr lang="en-US"/>
          </a:p>
        </p:txBody>
      </p:sp>
    </p:spTree>
    <p:extLst>
      <p:ext uri="{BB962C8B-B14F-4D97-AF65-F5344CB8AC3E}">
        <p14:creationId xmlns:p14="http://schemas.microsoft.com/office/powerpoint/2010/main" val="1849417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7526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590800"/>
            <a:ext cx="4040188"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8200" y="17526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8200" y="2590800"/>
            <a:ext cx="4041775" cy="37988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0"/>
          </p:nvPr>
        </p:nvSpPr>
        <p:spPr/>
        <p:txBody>
          <a:bodyPr/>
          <a:lstStyle>
            <a:lvl1pPr>
              <a:defRPr/>
            </a:lvl1pPr>
          </a:lstStyle>
          <a:p>
            <a:pPr>
              <a:defRPr/>
            </a:pPr>
            <a:r>
              <a:rPr lang="en-US"/>
              <a:t>LE1-C1S3T2pg 31-39  The Leadership Traits</a:t>
            </a:r>
          </a:p>
        </p:txBody>
      </p:sp>
      <p:sp>
        <p:nvSpPr>
          <p:cNvPr id="8" name="Slide Number Placeholder 5"/>
          <p:cNvSpPr>
            <a:spLocks noGrp="1"/>
          </p:cNvSpPr>
          <p:nvPr>
            <p:ph type="sldNum" sz="quarter" idx="11"/>
          </p:nvPr>
        </p:nvSpPr>
        <p:spPr>
          <a:xfrm>
            <a:off x="8204200" y="6477000"/>
            <a:ext cx="733425" cy="274638"/>
          </a:xfrm>
          <a:prstGeom prst="rect">
            <a:avLst/>
          </a:prstGeom>
        </p:spPr>
        <p:txBody>
          <a:bodyPr/>
          <a:lstStyle>
            <a:lvl1pPr>
              <a:defRPr/>
            </a:lvl1pPr>
          </a:lstStyle>
          <a:p>
            <a:pPr>
              <a:defRPr/>
            </a:pPr>
            <a:fld id="{3DBE0125-9532-48FF-B60E-A0B15496BE79}" type="slidenum">
              <a:rPr lang="en-US"/>
              <a:pPr>
                <a:defRPr/>
              </a:pPr>
              <a:t>‹#›</a:t>
            </a:fld>
            <a:endParaRPr lang="en-US"/>
          </a:p>
        </p:txBody>
      </p:sp>
    </p:spTree>
    <p:extLst>
      <p:ext uri="{BB962C8B-B14F-4D97-AF65-F5344CB8AC3E}">
        <p14:creationId xmlns:p14="http://schemas.microsoft.com/office/powerpoint/2010/main" val="3610024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1905000" y="0"/>
            <a:ext cx="46038"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1828800" y="0"/>
            <a:ext cx="46038"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2286000" y="228600"/>
            <a:ext cx="6477000" cy="978408"/>
          </a:xfrm>
        </p:spPr>
        <p:txBody>
          <a:bodyPr lIns="73152" bIns="0" anchor="b">
            <a:sp3d prstMaterial="matte"/>
          </a:bodyPr>
          <a:lstStyle>
            <a:lvl1pPr algn="l">
              <a:defRPr sz="4000" b="0"/>
            </a:lvl1pPr>
            <a:extLst/>
          </a:lstStyle>
          <a:p>
            <a:r>
              <a:rPr lang="en-US"/>
              <a:t>Click to edit Master title style</a:t>
            </a:r>
            <a:endParaRPr lang="en-US" dirty="0"/>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dirty="0"/>
              <a:t>Click to edit Master text styles</a:t>
            </a:r>
          </a:p>
        </p:txBody>
      </p:sp>
      <p:sp>
        <p:nvSpPr>
          <p:cNvPr id="7" name="Footer Placeholder 5"/>
          <p:cNvSpPr>
            <a:spLocks noGrp="1"/>
          </p:cNvSpPr>
          <p:nvPr>
            <p:ph type="ftr" sz="quarter" idx="10"/>
          </p:nvPr>
        </p:nvSpPr>
        <p:spPr/>
        <p:txBody>
          <a:bodyPr/>
          <a:lstStyle>
            <a:lvl1pPr>
              <a:defRPr/>
            </a:lvl1pPr>
          </a:lstStyle>
          <a:p>
            <a:pPr>
              <a:defRPr/>
            </a:pPr>
            <a:r>
              <a:rPr lang="en-US"/>
              <a:t>LE1-C1S3T2pg 31-39  The Leadership Traits</a:t>
            </a:r>
          </a:p>
        </p:txBody>
      </p:sp>
      <p:sp>
        <p:nvSpPr>
          <p:cNvPr id="8" name="Slide Number Placeholder 6"/>
          <p:cNvSpPr>
            <a:spLocks noGrp="1"/>
          </p:cNvSpPr>
          <p:nvPr>
            <p:ph type="sldNum" sz="quarter" idx="11"/>
          </p:nvPr>
        </p:nvSpPr>
        <p:spPr>
          <a:xfrm>
            <a:off x="8204200" y="6477000"/>
            <a:ext cx="733425" cy="274638"/>
          </a:xfrm>
          <a:prstGeom prst="rect">
            <a:avLst/>
          </a:prstGeom>
        </p:spPr>
        <p:txBody>
          <a:bodyPr/>
          <a:lstStyle>
            <a:lvl1pPr>
              <a:defRPr/>
            </a:lvl1pPr>
          </a:lstStyle>
          <a:p>
            <a:pPr>
              <a:defRPr/>
            </a:pPr>
            <a:fld id="{B0528357-132A-421D-B6F2-1C200CB02B4E}" type="slidenum">
              <a:rPr lang="en-US"/>
              <a:pPr>
                <a:defRPr/>
              </a:pPr>
              <a:t>‹#›</a:t>
            </a:fld>
            <a:endParaRPr lang="en-US"/>
          </a:p>
        </p:txBody>
      </p:sp>
    </p:spTree>
    <p:extLst>
      <p:ext uri="{BB962C8B-B14F-4D97-AF65-F5344CB8AC3E}">
        <p14:creationId xmlns:p14="http://schemas.microsoft.com/office/powerpoint/2010/main" val="3271555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7.xml"/><Relationship Id="rId7" Type="http://schemas.openxmlformats.org/officeDocument/2006/relationships/image" Target="../media/image2.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3.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143351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828800" y="152400"/>
            <a:ext cx="6858000" cy="125095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774825"/>
            <a:ext cx="8229600" cy="4625975"/>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1828800" y="6477000"/>
            <a:ext cx="5508625" cy="274638"/>
          </a:xfrm>
          <a:prstGeom prst="rect">
            <a:avLst/>
          </a:prstGeom>
        </p:spPr>
        <p:txBody>
          <a:bodyPr vert="horz" lIns="45720" rIns="45720" bIns="0" rtlCol="0" anchor="b"/>
          <a:lstStyle>
            <a:lvl1pPr algn="ctr" eaLnBrk="1" fontAlgn="auto" latinLnBrk="0" hangingPunct="1">
              <a:spcBef>
                <a:spcPts val="0"/>
              </a:spcBef>
              <a:spcAft>
                <a:spcPts val="0"/>
              </a:spcAft>
              <a:defRPr kumimoji="0" sz="1200">
                <a:solidFill>
                  <a:srgbClr val="002060"/>
                </a:solidFill>
                <a:latin typeface="+mn-lt"/>
                <a:cs typeface="+mn-cs"/>
              </a:defRPr>
            </a:lvl1pPr>
            <a:extLst/>
          </a:lstStyle>
          <a:p>
            <a:pPr>
              <a:defRPr/>
            </a:pPr>
            <a:r>
              <a:rPr lang="en-US"/>
              <a:t>LE1-C1S3T2pg 31-39  The Leadership Traits</a:t>
            </a:r>
            <a:endParaRPr lang="en-US" dirty="0"/>
          </a:p>
        </p:txBody>
      </p:sp>
      <p:sp>
        <p:nvSpPr>
          <p:cNvPr id="10" name="Rectangle 9"/>
          <p:cNvSpPr/>
          <p:nvPr/>
        </p:nvSpPr>
        <p:spPr bwMode="invGray">
          <a:xfrm>
            <a:off x="0" y="15240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MCJROTCLogo2.gif"/>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37"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 id="2147484648" r:id="rId12"/>
    <p:sldLayoutId id="2147484649" r:id="rId13"/>
    <p:sldLayoutId id="2147484650" r:id="rId14"/>
    <p:sldLayoutId id="2147484651" r:id="rId15"/>
    <p:sldLayoutId id="2147484652" r:id="rId16"/>
  </p:sldLayoutIdLst>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bg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bg1"/>
          </a:solidFill>
          <a:latin typeface="+mn-lt"/>
          <a:ea typeface="+mn-ea"/>
          <a:cs typeface="+mn-cs"/>
        </a:defRPr>
      </a:lvl2pPr>
      <a:lvl3pPr marL="995363" indent="-228600" algn="l" rtl="0" eaLnBrk="0" fontAlgn="base" hangingPunct="0">
        <a:spcBef>
          <a:spcPct val="20000"/>
        </a:spcBef>
        <a:spcAft>
          <a:spcPct val="0"/>
        </a:spcAft>
        <a:buClr>
          <a:srgbClr val="969696"/>
        </a:buClr>
        <a:buFont typeface="Arial" charset="0"/>
        <a:buChar char="▪"/>
        <a:defRPr sz="2400" kern="1200">
          <a:solidFill>
            <a:schemeClr val="bg1"/>
          </a:solidFill>
          <a:latin typeface="+mn-lt"/>
          <a:ea typeface="+mn-ea"/>
          <a:cs typeface="+mn-cs"/>
        </a:defRPr>
      </a:lvl3pPr>
      <a:lvl4pPr marL="1216025" indent="-182563" algn="l" rtl="0" eaLnBrk="0" fontAlgn="base" hangingPunct="0">
        <a:spcBef>
          <a:spcPct val="20000"/>
        </a:spcBef>
        <a:spcAft>
          <a:spcPct val="0"/>
        </a:spcAft>
        <a:buClr>
          <a:srgbClr val="808080"/>
        </a:buClr>
        <a:buFont typeface="Arial" charset="0"/>
        <a:buChar char="▪"/>
        <a:defRPr sz="2000" kern="1200">
          <a:solidFill>
            <a:schemeClr val="bg1"/>
          </a:solidFill>
          <a:latin typeface="+mn-lt"/>
          <a:ea typeface="+mn-ea"/>
          <a:cs typeface="+mn-cs"/>
        </a:defRPr>
      </a:lvl4pPr>
      <a:lvl5pPr marL="1425575" indent="-182563" algn="l" rtl="0" eaLnBrk="0" fontAlgn="base" hangingPunct="0">
        <a:spcBef>
          <a:spcPct val="20000"/>
        </a:spcBef>
        <a:spcAft>
          <a:spcPct val="0"/>
        </a:spcAft>
        <a:buClr>
          <a:srgbClr val="5F5F5F"/>
        </a:buClr>
        <a:buFont typeface="Wingdings 3" pitchFamily="18" charset="2"/>
        <a:buChar char=""/>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1433513"/>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1828800" y="152400"/>
            <a:ext cx="6858000" cy="125095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a:t>Click to edit Master title style</a:t>
            </a:r>
            <a:endParaRPr lang="en-US" dirty="0"/>
          </a:p>
        </p:txBody>
      </p:sp>
      <p:sp>
        <p:nvSpPr>
          <p:cNvPr id="1028" name="Text Placeholder 2"/>
          <p:cNvSpPr>
            <a:spLocks noGrp="1"/>
          </p:cNvSpPr>
          <p:nvPr>
            <p:ph type="body" idx="1"/>
          </p:nvPr>
        </p:nvSpPr>
        <p:spPr bwMode="auto">
          <a:xfrm>
            <a:off x="457200" y="1774825"/>
            <a:ext cx="8229600" cy="4625975"/>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1828800" y="6477000"/>
            <a:ext cx="5508625" cy="274638"/>
          </a:xfrm>
          <a:prstGeom prst="rect">
            <a:avLst/>
          </a:prstGeom>
        </p:spPr>
        <p:txBody>
          <a:bodyPr vert="horz" lIns="45720" rIns="45720" bIns="0" rtlCol="0" anchor="b"/>
          <a:lstStyle>
            <a:lvl1pPr algn="ctr" eaLnBrk="1" fontAlgn="auto" latinLnBrk="0" hangingPunct="1">
              <a:spcBef>
                <a:spcPts val="0"/>
              </a:spcBef>
              <a:spcAft>
                <a:spcPts val="0"/>
              </a:spcAft>
              <a:defRPr kumimoji="0" sz="1200">
                <a:solidFill>
                  <a:srgbClr val="002060"/>
                </a:solidFill>
                <a:latin typeface="+mn-lt"/>
                <a:cs typeface="+mn-cs"/>
              </a:defRPr>
            </a:lvl1pPr>
            <a:extLst/>
          </a:lstStyle>
          <a:p>
            <a:pPr>
              <a:defRPr/>
            </a:pPr>
            <a:r>
              <a:rPr lang="en-US"/>
              <a:t>LE1-C1S3T2pg 31-39  The Leadership Traits</a:t>
            </a:r>
            <a:endParaRPr lang="en-US" dirty="0"/>
          </a:p>
        </p:txBody>
      </p:sp>
      <p:sp>
        <p:nvSpPr>
          <p:cNvPr id="10" name="Rectangle 9"/>
          <p:cNvSpPr/>
          <p:nvPr/>
        </p:nvSpPr>
        <p:spPr bwMode="invGray">
          <a:xfrm>
            <a:off x="0" y="1524000"/>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MCJROTCLogo2.gif"/>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161543"/>
      </p:ext>
    </p:extLst>
  </p:cSld>
  <p:clrMap bg1="lt1" tx1="dk1" bg2="lt2" tx2="dk2" accent1="accent1" accent2="accent2" accent3="accent3" accent4="accent4" accent5="accent5" accent6="accent6" hlink="hlink" folHlink="folHlink"/>
  <p:sldLayoutIdLst>
    <p:sldLayoutId id="2147484712" r:id="rId1"/>
    <p:sldLayoutId id="2147484713" r:id="rId2"/>
    <p:sldLayoutId id="2147484714" r:id="rId3"/>
    <p:sldLayoutId id="2147484715" r:id="rId4"/>
    <p:sldLayoutId id="2147484716" r:id="rId5"/>
    <p:sldLayoutId id="2147484717" r:id="rId6"/>
    <p:sldLayoutId id="2147484718" r:id="rId7"/>
    <p:sldLayoutId id="2147484719" r:id="rId8"/>
    <p:sldLayoutId id="2147484720" r:id="rId9"/>
    <p:sldLayoutId id="2147484721" r:id="rId10"/>
    <p:sldLayoutId id="2147484722" r:id="rId11"/>
    <p:sldLayoutId id="2147484723" r:id="rId12"/>
    <p:sldLayoutId id="2147484724" r:id="rId13"/>
    <p:sldLayoutId id="2147484725" r:id="rId14"/>
    <p:sldLayoutId id="2147484726" r:id="rId15"/>
    <p:sldLayoutId id="2147484727" r:id="rId16"/>
    <p:sldLayoutId id="2147484728" r:id="rId17"/>
    <p:sldLayoutId id="2147484729" r:id="rId18"/>
  </p:sldLayoutIdLst>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bg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bg1"/>
          </a:solidFill>
          <a:latin typeface="+mn-lt"/>
          <a:ea typeface="+mn-ea"/>
          <a:cs typeface="+mn-cs"/>
        </a:defRPr>
      </a:lvl2pPr>
      <a:lvl3pPr marL="995363" indent="-228600" algn="l" rtl="0" eaLnBrk="0" fontAlgn="base" hangingPunct="0">
        <a:spcBef>
          <a:spcPct val="20000"/>
        </a:spcBef>
        <a:spcAft>
          <a:spcPct val="0"/>
        </a:spcAft>
        <a:buClr>
          <a:srgbClr val="969696"/>
        </a:buClr>
        <a:buFont typeface="Arial" charset="0"/>
        <a:buChar char="▪"/>
        <a:defRPr sz="2400" kern="1200">
          <a:solidFill>
            <a:schemeClr val="bg1"/>
          </a:solidFill>
          <a:latin typeface="+mn-lt"/>
          <a:ea typeface="+mn-ea"/>
          <a:cs typeface="+mn-cs"/>
        </a:defRPr>
      </a:lvl3pPr>
      <a:lvl4pPr marL="1216025" indent="-182563" algn="l" rtl="0" eaLnBrk="0" fontAlgn="base" hangingPunct="0">
        <a:spcBef>
          <a:spcPct val="20000"/>
        </a:spcBef>
        <a:spcAft>
          <a:spcPct val="0"/>
        </a:spcAft>
        <a:buClr>
          <a:srgbClr val="808080"/>
        </a:buClr>
        <a:buFont typeface="Arial" charset="0"/>
        <a:buChar char="▪"/>
        <a:defRPr sz="2000" kern="1200">
          <a:solidFill>
            <a:schemeClr val="bg1"/>
          </a:solidFill>
          <a:latin typeface="+mn-lt"/>
          <a:ea typeface="+mn-ea"/>
          <a:cs typeface="+mn-cs"/>
        </a:defRPr>
      </a:lvl4pPr>
      <a:lvl5pPr marL="1425575" indent="-182563" algn="l" rtl="0" eaLnBrk="0" fontAlgn="base" hangingPunct="0">
        <a:spcBef>
          <a:spcPct val="20000"/>
        </a:spcBef>
        <a:spcAft>
          <a:spcPct val="0"/>
        </a:spcAft>
        <a:buClr>
          <a:srgbClr val="5F5F5F"/>
        </a:buClr>
        <a:buFont typeface="Wingdings 3" pitchFamily="18" charset="2"/>
        <a:buChar char=""/>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9144000" cy="3076574"/>
          </a:xfrm>
          <a:prstGeom prst="rect">
            <a:avLst/>
          </a:prstGeom>
          <a:solidFill>
            <a:srgbClr val="00133A"/>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ext Placeholder 2"/>
          <p:cNvSpPr>
            <a:spLocks noGrp="1"/>
          </p:cNvSpPr>
          <p:nvPr>
            <p:ph type="body" idx="1"/>
          </p:nvPr>
        </p:nvSpPr>
        <p:spPr bwMode="auto">
          <a:xfrm>
            <a:off x="457200" y="3398838"/>
            <a:ext cx="8229600" cy="3001962"/>
          </a:xfrm>
          <a:prstGeom prst="rect">
            <a:avLst/>
          </a:prstGeom>
          <a:solidFill>
            <a:srgbClr val="00133A"/>
          </a:solidFill>
          <a:ln w="25400">
            <a:solidFill>
              <a:srgbClr val="C00000"/>
            </a:solidFill>
            <a:miter lim="800000"/>
            <a:headEnd/>
            <a:tailEnd/>
          </a:ln>
        </p:spPr>
        <p:txBody>
          <a:bodyPr vert="horz" wrap="square" lIns="54864" tIns="9144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 name="Rectangle 9"/>
          <p:cNvSpPr/>
          <p:nvPr/>
        </p:nvSpPr>
        <p:spPr bwMode="invGray">
          <a:xfrm>
            <a:off x="0" y="3214687"/>
            <a:ext cx="9144000" cy="46038"/>
          </a:xfrm>
          <a:prstGeom prst="rect">
            <a:avLst/>
          </a:prstGeom>
          <a:solidFill>
            <a:srgbClr val="C00000"/>
          </a:solidFill>
          <a:ln w="50800" cap="flat" cmpd="sng" algn="ctr">
            <a:solidFill>
              <a:srgbClr val="C00000"/>
            </a:solid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7" descr="MCJROTCLogo2.gif"/>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152400"/>
            <a:ext cx="1158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PQuestion" title="Question Text Shape">
            <a:extLst>
              <a:ext uri="{FF2B5EF4-FFF2-40B4-BE49-F238E27FC236}">
                <a16:creationId xmlns:a16="http://schemas.microsoft.com/office/drawing/2014/main" id="{61250189-A62A-4818-AAAE-060655F59546}"/>
              </a:ext>
            </a:extLst>
          </p:cNvPr>
          <p:cNvSpPr txBox="1">
            <a:spLocks/>
          </p:cNvSpPr>
          <p:nvPr userDrawn="1"/>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defTabSz="914400"/>
            <a:endParaRPr lang="en-US" sz="3000" b="0" dirty="0"/>
          </a:p>
        </p:txBody>
      </p:sp>
      <p:sp>
        <p:nvSpPr>
          <p:cNvPr id="13" name="TPPolling">
            <a:extLst>
              <a:ext uri="{FF2B5EF4-FFF2-40B4-BE49-F238E27FC236}">
                <a16:creationId xmlns:a16="http://schemas.microsoft.com/office/drawing/2014/main" id="{1BB967D3-30B5-4892-A38E-63AD01E9ECBA}"/>
              </a:ext>
            </a:extLst>
          </p:cNvPr>
          <p:cNvSpPr/>
          <p:nvPr userDrawn="1"/>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5" name="Picture 14" descr="MCJROTCLogo2.gif">
            <a:extLst>
              <a:ext uri="{FF2B5EF4-FFF2-40B4-BE49-F238E27FC236}">
                <a16:creationId xmlns:a16="http://schemas.microsoft.com/office/drawing/2014/main" id="{D00F225B-56EC-465A-8388-85148C8A5559}"/>
              </a:ext>
            </a:extLst>
          </p:cNvPr>
          <p:cNvPicPr>
            <a:picLocks noChangeAspect="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916128" y="152400"/>
            <a:ext cx="8075472" cy="2819400"/>
          </a:xfrm>
          <a:prstGeom prst="rect">
            <a:avLst/>
          </a:prstGeom>
          <a:ln w="25400" cmpd="sng">
            <a:noFill/>
            <a:prstDash val="solid"/>
          </a:ln>
        </p:spPr>
        <p:txBody>
          <a:bodyPr vert="horz" lIns="91440" rIns="45720" rtlCol="0" anchor="ctr">
            <a:noAutofit/>
            <a:scene3d>
              <a:camera prst="orthographicFront"/>
              <a:lightRig rig="threePt" dir="t">
                <a:rot lat="0" lon="0" rev="4800000"/>
              </a:lightRig>
            </a:scene3d>
            <a:sp3d prstMaterial="matte">
              <a:bevelT w="50800" h="10160"/>
            </a:sp3d>
          </a:bodyPr>
          <a:lstStyle/>
          <a:p>
            <a:r>
              <a:rPr lang="en-US" dirty="0"/>
              <a:t>Click to edit Master title style</a:t>
            </a:r>
          </a:p>
        </p:txBody>
      </p:sp>
    </p:spTree>
    <p:extLst>
      <p:ext uri="{BB962C8B-B14F-4D97-AF65-F5344CB8AC3E}">
        <p14:creationId xmlns:p14="http://schemas.microsoft.com/office/powerpoint/2010/main" val="2731109276"/>
      </p:ext>
    </p:extLst>
  </p:cSld>
  <p:clrMap bg1="lt1" tx1="dk1" bg2="lt2" tx2="dk2" accent1="accent1" accent2="accent2" accent3="accent3" accent4="accent4" accent5="accent5" accent6="accent6" hlink="hlink" folHlink="folHlink"/>
  <p:sldLayoutIdLst>
    <p:sldLayoutId id="2147484737" r:id="rId1"/>
    <p:sldLayoutId id="2147484738" r:id="rId2"/>
    <p:sldLayoutId id="2147484739" r:id="rId3"/>
    <p:sldLayoutId id="2147484740" r:id="rId4"/>
    <p:sldLayoutId id="2147484741" r:id="rId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hf sldNum="0" hdr="0" dt="0"/>
  <p:txStyles>
    <p:title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p:titleStyle>
    <p:bodyStyle>
      <a:lvl1pPr marL="633412" indent="-514350" algn="l" rtl="0" eaLnBrk="0" fontAlgn="base" hangingPunct="0">
        <a:spcBef>
          <a:spcPct val="0"/>
        </a:spcBef>
        <a:spcAft>
          <a:spcPct val="0"/>
        </a:spcAft>
        <a:buClr>
          <a:schemeClr val="accent1"/>
        </a:buClr>
        <a:buSzPct val="80000"/>
        <a:buFont typeface="+mj-lt"/>
        <a:buAutoNum type="alphaUcPeriod"/>
        <a:defRPr sz="3200" kern="1200">
          <a:solidFill>
            <a:schemeClr val="bg1"/>
          </a:solidFill>
          <a:latin typeface="+mn-lt"/>
          <a:ea typeface="+mn-ea"/>
          <a:cs typeface="+mn-cs"/>
        </a:defRPr>
      </a:lvl1pPr>
      <a:lvl2pPr marL="971550" indent="-514350" algn="l" rtl="0" eaLnBrk="0" fontAlgn="base" hangingPunct="0">
        <a:spcBef>
          <a:spcPct val="20000"/>
        </a:spcBef>
        <a:spcAft>
          <a:spcPct val="0"/>
        </a:spcAft>
        <a:buClr>
          <a:schemeClr val="accent2"/>
        </a:buClr>
        <a:buSzPct val="90000"/>
        <a:buFont typeface="+mj-lt"/>
        <a:buAutoNum type="alphaUcPeriod"/>
        <a:defRPr sz="2800" kern="1200">
          <a:solidFill>
            <a:schemeClr val="bg1"/>
          </a:solidFill>
          <a:latin typeface="+mn-lt"/>
          <a:ea typeface="+mn-ea"/>
          <a:cs typeface="+mn-cs"/>
        </a:defRPr>
      </a:lvl2pPr>
      <a:lvl3pPr marL="1223963" indent="-457200" algn="l" rtl="0" eaLnBrk="0" fontAlgn="base" hangingPunct="0">
        <a:spcBef>
          <a:spcPct val="20000"/>
        </a:spcBef>
        <a:spcAft>
          <a:spcPct val="0"/>
        </a:spcAft>
        <a:buClr>
          <a:srgbClr val="969696"/>
        </a:buClr>
        <a:buFont typeface="+mj-lt"/>
        <a:buAutoNum type="alphaUcPeriod"/>
        <a:defRPr sz="2400" kern="1200">
          <a:solidFill>
            <a:schemeClr val="bg1"/>
          </a:solidFill>
          <a:latin typeface="+mn-lt"/>
          <a:ea typeface="+mn-ea"/>
          <a:cs typeface="+mn-cs"/>
        </a:defRPr>
      </a:lvl3pPr>
      <a:lvl4pPr marL="1490662" indent="-457200" algn="l" rtl="0" eaLnBrk="0" fontAlgn="base" hangingPunct="0">
        <a:spcBef>
          <a:spcPct val="20000"/>
        </a:spcBef>
        <a:spcAft>
          <a:spcPct val="0"/>
        </a:spcAft>
        <a:buClr>
          <a:srgbClr val="808080"/>
        </a:buClr>
        <a:buFont typeface="+mj-lt"/>
        <a:buAutoNum type="alphaUcPeriod"/>
        <a:defRPr sz="2000" kern="1200">
          <a:solidFill>
            <a:schemeClr val="bg1"/>
          </a:solidFill>
          <a:latin typeface="+mn-lt"/>
          <a:ea typeface="+mn-ea"/>
          <a:cs typeface="+mn-cs"/>
        </a:defRPr>
      </a:lvl4pPr>
      <a:lvl5pPr marL="1700212" indent="-457200" algn="l" rtl="0" eaLnBrk="0" fontAlgn="base" hangingPunct="0">
        <a:spcBef>
          <a:spcPct val="20000"/>
        </a:spcBef>
        <a:spcAft>
          <a:spcPct val="0"/>
        </a:spcAft>
        <a:buClr>
          <a:srgbClr val="5F5F5F"/>
        </a:buClr>
        <a:buFont typeface="+mj-lt"/>
        <a:buAutoNum type="alphaUcPeriod"/>
        <a:defRPr lang="en-US" sz="2000" kern="1200">
          <a:solidFill>
            <a:schemeClr val="bg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3.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9.png"/><Relationship Id="rId5" Type="http://schemas.openxmlformats.org/officeDocument/2006/relationships/slideLayout" Target="../slideLayouts/slideLayout36.xml"/><Relationship Id="rId4" Type="http://schemas.openxmlformats.org/officeDocument/2006/relationships/tags" Target="../tags/tag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20.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3.png"/><Relationship Id="rId5" Type="http://schemas.openxmlformats.org/officeDocument/2006/relationships/slideLayout" Target="../slideLayouts/slideLayout36.xml"/><Relationship Id="rId4" Type="http://schemas.openxmlformats.org/officeDocument/2006/relationships/tags" Target="../tags/tag20.xml"/></Relationships>
</file>

<file path=ppt/slides/_rels/slide15.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tags" Target="../tags/tag21.xml"/><Relationship Id="rId1" Type="http://schemas.openxmlformats.org/officeDocument/2006/relationships/vmlDrawing" Target="../drawings/vmlDrawing2.vml"/><Relationship Id="rId6" Type="http://schemas.openxmlformats.org/officeDocument/2006/relationships/image" Target="../media/image21.wmf"/><Relationship Id="rId5" Type="http://schemas.openxmlformats.org/officeDocument/2006/relationships/image" Target="../media/image17.png"/><Relationship Id="rId4"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22.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2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4.xml"/><Relationship Id="rId1" Type="http://schemas.openxmlformats.org/officeDocument/2006/relationships/tags" Target="../tags/tag2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2.png"/><Relationship Id="rId4"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5.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3.png"/><Relationship Id="rId5" Type="http://schemas.openxmlformats.org/officeDocument/2006/relationships/slideLayout" Target="../slideLayouts/slideLayout36.xml"/><Relationship Id="rId4" Type="http://schemas.openxmlformats.org/officeDocument/2006/relationships/tags" Target="../tags/tag11.xml"/></Relationships>
</file>

<file path=ppt/slides/_rels/slide7.xml.rels><?xml version="1.0" encoding="UTF-8" standalone="yes"?>
<Relationships xmlns="http://schemas.openxmlformats.org/package/2006/relationships"><Relationship Id="rId3" Type="http://schemas.openxmlformats.org/officeDocument/2006/relationships/control" Target="../activeX/activeX1.xml"/><Relationship Id="rId2" Type="http://schemas.openxmlformats.org/officeDocument/2006/relationships/tags" Target="../tags/tag12.xml"/><Relationship Id="rId1" Type="http://schemas.openxmlformats.org/officeDocument/2006/relationships/vmlDrawing" Target="../drawings/vmlDrawing1.vml"/><Relationship Id="rId6" Type="http://schemas.openxmlformats.org/officeDocument/2006/relationships/image" Target="../media/image16.wmf"/><Relationship Id="rId5" Type="http://schemas.openxmlformats.org/officeDocument/2006/relationships/image" Target="../media/image17.png"/><Relationship Id="rId4"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3429000"/>
            <a:ext cx="8382000" cy="1371600"/>
          </a:xfrm>
        </p:spPr>
        <p:txBody>
          <a:bodyPr/>
          <a:lstStyle/>
          <a:p>
            <a:pPr eaLnBrk="1" hangingPunct="1">
              <a:defRPr/>
            </a:pPr>
            <a:r>
              <a:rPr lang="en-US" b="0" dirty="0"/>
              <a:t>The Leader Within</a:t>
            </a:r>
          </a:p>
        </p:txBody>
      </p:sp>
      <p:sp>
        <p:nvSpPr>
          <p:cNvPr id="5" name="Footer Placeholder 4"/>
          <p:cNvSpPr>
            <a:spLocks noGrp="1"/>
          </p:cNvSpPr>
          <p:nvPr>
            <p:ph type="ftr" sz="quarter" idx="10"/>
          </p:nvPr>
        </p:nvSpPr>
        <p:spPr>
          <a:xfrm>
            <a:off x="0" y="6400800"/>
            <a:ext cx="9144000" cy="350838"/>
          </a:xfrm>
        </p:spPr>
        <p:txBody>
          <a:bodyPr/>
          <a:lstStyle/>
          <a:p>
            <a:pPr>
              <a:defRPr/>
            </a:pPr>
            <a:r>
              <a:rPr lang="en-US" sz="1800" dirty="0"/>
              <a:t>LE1-C1S1T2pg7-9 The Leader Within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PQuestion" title="Question Text Shape">
            <a:extLst>
              <a:ext uri="{FF2B5EF4-FFF2-40B4-BE49-F238E27FC236}">
                <a16:creationId xmlns:a16="http://schemas.microsoft.com/office/drawing/2014/main" id="{A9802AA5-A338-4CF7-8B5E-437CF6E4FE0F}"/>
              </a:ext>
            </a:extLst>
          </p:cNvPr>
          <p:cNvSpPr txBox="1">
            <a:spLocks/>
          </p:cNvSpPr>
          <p:nvPr/>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rgbClr val="DDDDDD"/>
              </a:solidFill>
              <a:effectLst/>
              <a:uLnTx/>
              <a:uFillTx/>
              <a:latin typeface="Calibri"/>
              <a:ea typeface="+mj-ea"/>
              <a:cs typeface="+mj-cs"/>
            </a:endParaRPr>
          </a:p>
        </p:txBody>
      </p:sp>
      <p:sp>
        <p:nvSpPr>
          <p:cNvPr id="7" name="Text Placeholder 6">
            <a:extLst>
              <a:ext uri="{FF2B5EF4-FFF2-40B4-BE49-F238E27FC236}">
                <a16:creationId xmlns:a16="http://schemas.microsoft.com/office/drawing/2014/main" id="{37A2F83C-5397-49EE-A8CB-E0A0E9E23D84}"/>
              </a:ext>
            </a:extLst>
          </p:cNvPr>
          <p:cNvSpPr>
            <a:spLocks noGrp="1"/>
          </p:cNvSpPr>
          <p:nvPr>
            <p:ph type="body" sz="quarter" idx="10"/>
          </p:nvPr>
        </p:nvSpPr>
        <p:spPr>
          <a:ln>
            <a:noFill/>
          </a:ln>
        </p:spPr>
        <p:txBody>
          <a:bodyPr>
            <a:normAutofit fontScale="92500" lnSpcReduction="20000"/>
          </a:bodyPr>
          <a:lstStyle/>
          <a:p>
            <a:pPr marL="119062" indent="0" algn="r">
              <a:buNone/>
            </a:pPr>
            <a:r>
              <a:rPr lang="en-US" sz="1400" dirty="0"/>
              <a:t>(LE1-C1S1T2:LQ3)</a:t>
            </a:r>
          </a:p>
        </p:txBody>
      </p:sp>
      <p:sp>
        <p:nvSpPr>
          <p:cNvPr id="2" name="TPQuestion" title="Question Text Shape">
            <a:extLst>
              <a:ext uri="{FF2B5EF4-FFF2-40B4-BE49-F238E27FC236}">
                <a16:creationId xmlns:a16="http://schemas.microsoft.com/office/drawing/2014/main" id="{5361391D-CE58-4114-B2A3-5F07C01BD4E4}"/>
              </a:ext>
            </a:extLst>
          </p:cNvPr>
          <p:cNvSpPr>
            <a:spLocks noGrp="1"/>
          </p:cNvSpPr>
          <p:nvPr>
            <p:ph type="title"/>
          </p:nvPr>
        </p:nvSpPr>
        <p:spPr/>
        <p:txBody>
          <a:bodyPr>
            <a:normAutofit/>
          </a:bodyPr>
          <a:lstStyle/>
          <a:p>
            <a:r>
              <a:rPr lang="en-US" sz="4800" b="0" dirty="0"/>
              <a:t>What motivates your team members to follow your orders?</a:t>
            </a:r>
            <a:endParaRPr lang="en-US" sz="4400" b="0" dirty="0"/>
          </a:p>
        </p:txBody>
      </p:sp>
      <p:sp>
        <p:nvSpPr>
          <p:cNvPr id="3" name="TPAnswers" title="Answer Text Shape">
            <a:extLst>
              <a:ext uri="{FF2B5EF4-FFF2-40B4-BE49-F238E27FC236}">
                <a16:creationId xmlns:a16="http://schemas.microsoft.com/office/drawing/2014/main" id="{C0C52D9F-6723-44A5-8653-685632AFACE2}"/>
              </a:ext>
            </a:extLst>
          </p:cNvPr>
          <p:cNvSpPr>
            <a:spLocks noGrp="1"/>
          </p:cNvSpPr>
          <p:nvPr>
            <p:ph idx="1"/>
            <p:custDataLst>
              <p:tags r:id="rId2"/>
            </p:custDataLst>
          </p:nvPr>
        </p:nvSpPr>
        <p:spPr/>
        <p:txBody>
          <a:bodyPr lIns="91440">
            <a:normAutofit/>
          </a:bodyPr>
          <a:lstStyle/>
          <a:p>
            <a:pPr>
              <a:spcBef>
                <a:spcPct val="20000"/>
              </a:spcBef>
            </a:pPr>
            <a:r>
              <a:rPr lang="en-US" sz="3600" dirty="0"/>
              <a:t>Being strict</a:t>
            </a:r>
          </a:p>
          <a:p>
            <a:pPr>
              <a:spcBef>
                <a:spcPct val="20000"/>
              </a:spcBef>
            </a:pPr>
            <a:r>
              <a:rPr lang="en-US" sz="3600" dirty="0"/>
              <a:t>Throwing parties</a:t>
            </a:r>
          </a:p>
          <a:p>
            <a:pPr>
              <a:spcBef>
                <a:spcPct val="20000"/>
              </a:spcBef>
            </a:pPr>
            <a:r>
              <a:rPr lang="en-US" sz="3600" dirty="0"/>
              <a:t>Fear of punishment</a:t>
            </a:r>
          </a:p>
          <a:p>
            <a:pPr>
              <a:spcBef>
                <a:spcPct val="20000"/>
              </a:spcBef>
            </a:pPr>
            <a:r>
              <a:rPr lang="en-US" sz="3600" dirty="0"/>
              <a:t>Mutual respect</a:t>
            </a:r>
          </a:p>
        </p:txBody>
      </p:sp>
      <p:sp>
        <p:nvSpPr>
          <p:cNvPr id="5" name="TPPolling">
            <a:extLst>
              <a:ext uri="{FF2B5EF4-FFF2-40B4-BE49-F238E27FC236}">
                <a16:creationId xmlns:a16="http://schemas.microsoft.com/office/drawing/2014/main" id="{952EAF67-16F2-481A-A82F-2D8FE22F6FA1}"/>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PChart">
            <a:extLst>
              <a:ext uri="{FF2B5EF4-FFF2-40B4-BE49-F238E27FC236}">
                <a16:creationId xmlns:a16="http://schemas.microsoft.com/office/drawing/2014/main" id="{0C9FE54E-E230-4388-BB30-3EFE68E7D6EC}"/>
              </a:ext>
            </a:extLst>
          </p:cNvPr>
          <p:cNvSpPr/>
          <p:nvPr>
            <p:custDataLst>
              <p:tags r:id="rId3"/>
            </p:custDataLst>
          </p:nvPr>
        </p:nvSpPr>
        <p:spPr>
          <a:xfrm>
            <a:off x="8534400" y="3398838"/>
            <a:ext cx="609600" cy="2925762"/>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a:p>
        </p:txBody>
      </p:sp>
      <p:pic>
        <p:nvPicPr>
          <p:cNvPr id="8" name="Picture 7" descr="MCJROTCLogo2.gif">
            <a:extLst>
              <a:ext uri="{FF2B5EF4-FFF2-40B4-BE49-F238E27FC236}">
                <a16:creationId xmlns:a16="http://schemas.microsoft.com/office/drawing/2014/main" id="{9F3192A7-B9DD-4B0A-BAC6-3FD5DF55861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1">
            <a:extLst>
              <a:ext uri="{FF2B5EF4-FFF2-40B4-BE49-F238E27FC236}">
                <a16:creationId xmlns:a16="http://schemas.microsoft.com/office/drawing/2014/main" id="{A44F123F-1C60-4B10-B94C-FBA90E4A9FC3}"/>
              </a:ext>
            </a:extLst>
          </p:cNvPr>
          <p:cNvSpPr/>
          <p:nvPr>
            <p:custDataLst>
              <p:tags r:id="rId4"/>
            </p:custDataLst>
          </p:nvPr>
        </p:nvSpPr>
        <p:spPr>
          <a:xfrm rot="10800000">
            <a:off x="44697" y="5570989"/>
            <a:ext cx="368300" cy="3683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75218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What is Your Self-Image?</a:t>
            </a:r>
          </a:p>
        </p:txBody>
      </p:sp>
      <p:sp>
        <p:nvSpPr>
          <p:cNvPr id="32771" name="Content Placeholder 2"/>
          <p:cNvSpPr>
            <a:spLocks noGrp="1"/>
          </p:cNvSpPr>
          <p:nvPr>
            <p:ph idx="1"/>
          </p:nvPr>
        </p:nvSpPr>
        <p:spPr>
          <a:xfrm>
            <a:off x="304800" y="1774825"/>
            <a:ext cx="8610600" cy="4854575"/>
          </a:xfrm>
        </p:spPr>
        <p:txBody>
          <a:bodyPr/>
          <a:lstStyle/>
          <a:p>
            <a:pPr marL="115888" indent="0" eaLnBrk="1" hangingPunct="1">
              <a:buClr>
                <a:schemeClr val="bg1"/>
              </a:buClr>
              <a:buSzPct val="75000"/>
              <a:buFont typeface="Wingdings 2" pitchFamily="18" charset="2"/>
              <a:buNone/>
              <a:defRPr/>
            </a:pPr>
            <a:endParaRPr lang="en-US" sz="1000" dirty="0"/>
          </a:p>
          <a:p>
            <a:pPr marL="573088" indent="-457200" eaLnBrk="1" hangingPunct="1">
              <a:buClr>
                <a:schemeClr val="bg1"/>
              </a:buClr>
              <a:buSzPct val="75000"/>
              <a:buFont typeface="Wingdings" pitchFamily="2" charset="2"/>
              <a:buChar char="§"/>
              <a:defRPr/>
            </a:pPr>
            <a:endParaRPr lang="en-US" sz="1000" dirty="0"/>
          </a:p>
          <a:p>
            <a:pPr marL="573088" indent="-457200" eaLnBrk="1" hangingPunct="1">
              <a:spcAft>
                <a:spcPts val="1200"/>
              </a:spcAft>
              <a:buClr>
                <a:schemeClr val="bg1"/>
              </a:buClr>
              <a:buSzPct val="75000"/>
              <a:buFont typeface="Wingdings" pitchFamily="2" charset="2"/>
              <a:buChar char="§"/>
              <a:defRPr/>
            </a:pPr>
            <a:r>
              <a:rPr lang="en-US" dirty="0"/>
              <a:t>Self-image is </a:t>
            </a:r>
            <a:r>
              <a:rPr lang="en-US" dirty="0">
                <a:solidFill>
                  <a:srgbClr val="FFFF00"/>
                </a:solidFill>
              </a:rPr>
              <a:t>how you see yourself</a:t>
            </a:r>
            <a:r>
              <a:rPr lang="en-US" dirty="0"/>
              <a:t>; what you think about your characteristics, your body, your values, your goals, and your dreams.</a:t>
            </a:r>
          </a:p>
          <a:p>
            <a:pPr marL="573088" indent="-457200" eaLnBrk="1" hangingPunct="1">
              <a:spcAft>
                <a:spcPts val="1200"/>
              </a:spcAft>
              <a:buClr>
                <a:schemeClr val="bg1"/>
              </a:buClr>
              <a:buSzPct val="75000"/>
              <a:buFont typeface="Wingdings" pitchFamily="2" charset="2"/>
              <a:buChar char="§"/>
              <a:defRPr/>
            </a:pPr>
            <a:r>
              <a:rPr lang="en-US" dirty="0"/>
              <a:t>When you become a leader, you need to constantly be aware of how you see yourself.  </a:t>
            </a:r>
          </a:p>
          <a:p>
            <a:pPr marL="573088" indent="-457200" eaLnBrk="1" hangingPunct="1">
              <a:spcAft>
                <a:spcPts val="1200"/>
              </a:spcAft>
              <a:buClr>
                <a:schemeClr val="bg1"/>
              </a:buClr>
              <a:buSzPct val="75000"/>
              <a:buFont typeface="Wingdings" pitchFamily="2" charset="2"/>
              <a:buChar char="§"/>
              <a:defRPr/>
            </a:pPr>
            <a:r>
              <a:rPr lang="en-US" dirty="0"/>
              <a:t>Be </a:t>
            </a:r>
            <a:r>
              <a:rPr lang="en-US" dirty="0">
                <a:solidFill>
                  <a:srgbClr val="FFFF00"/>
                </a:solidFill>
              </a:rPr>
              <a:t>honest</a:t>
            </a:r>
            <a:r>
              <a:rPr lang="en-US" dirty="0"/>
              <a:t> and try not to have illusions about who you are or who you would like to be.</a:t>
            </a:r>
          </a:p>
          <a:p>
            <a:pPr eaLnBrk="1" hangingPunct="1">
              <a:buFont typeface="Wingdings 2" pitchFamily="18" charset="2"/>
              <a:buNone/>
              <a:defRPr/>
            </a:pP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animEffect transition="in" filter="wipe(left)">
                                      <p:cBhvr>
                                        <p:cTn id="7" dur="500"/>
                                        <p:tgtEl>
                                          <p:spTgt spid="32771">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1">
                                            <p:txEl>
                                              <p:pRg st="3" end="3"/>
                                            </p:txEl>
                                          </p:spTgt>
                                        </p:tgtEl>
                                        <p:attrNameLst>
                                          <p:attrName>style.visibility</p:attrName>
                                        </p:attrNameLst>
                                      </p:cBhvr>
                                      <p:to>
                                        <p:strVal val="visible"/>
                                      </p:to>
                                    </p:set>
                                    <p:animEffect transition="in" filter="wipe(left)">
                                      <p:cBhvr>
                                        <p:cTn id="12" dur="500"/>
                                        <p:tgtEl>
                                          <p:spTgt spid="32771">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1">
                                            <p:txEl>
                                              <p:pRg st="4" end="4"/>
                                            </p:txEl>
                                          </p:spTgt>
                                        </p:tgtEl>
                                        <p:attrNameLst>
                                          <p:attrName>style.visibility</p:attrName>
                                        </p:attrNameLst>
                                      </p:cBhvr>
                                      <p:to>
                                        <p:strVal val="visible"/>
                                      </p:to>
                                    </p:set>
                                    <p:animEffect transition="in" filter="wipe(left)">
                                      <p:cBhvr>
                                        <p:cTn id="17"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What is Your Self-Image?</a:t>
            </a:r>
          </a:p>
        </p:txBody>
      </p:sp>
      <p:sp>
        <p:nvSpPr>
          <p:cNvPr id="32771" name="Content Placeholder 2"/>
          <p:cNvSpPr>
            <a:spLocks noGrp="1"/>
          </p:cNvSpPr>
          <p:nvPr>
            <p:ph idx="1"/>
          </p:nvPr>
        </p:nvSpPr>
        <p:spPr>
          <a:xfrm>
            <a:off x="152400" y="1774825"/>
            <a:ext cx="8839200" cy="4854575"/>
          </a:xfrm>
        </p:spPr>
        <p:txBody>
          <a:bodyPr anchor="ctr"/>
          <a:lstStyle/>
          <a:p>
            <a:pPr marL="573088" indent="-457200" eaLnBrk="1" hangingPunct="1">
              <a:spcBef>
                <a:spcPts val="0"/>
              </a:spcBef>
              <a:spcAft>
                <a:spcPts val="0"/>
              </a:spcAft>
              <a:buClr>
                <a:schemeClr val="bg1"/>
              </a:buClr>
              <a:buSzPct val="75000"/>
              <a:buFont typeface="Wingdings" pitchFamily="2" charset="2"/>
              <a:buChar char="§"/>
              <a:defRPr/>
            </a:pPr>
            <a:r>
              <a:rPr lang="en-US" sz="3600" dirty="0">
                <a:solidFill>
                  <a:srgbClr val="FFFF00"/>
                </a:solidFill>
              </a:rPr>
              <a:t>Focus on the Positive: </a:t>
            </a:r>
          </a:p>
          <a:p>
            <a:pPr marL="865188" lvl="1" indent="-457200" eaLnBrk="1" hangingPunct="1">
              <a:spcBef>
                <a:spcPts val="0"/>
              </a:spcBef>
              <a:spcAft>
                <a:spcPts val="0"/>
              </a:spcAft>
              <a:buClr>
                <a:schemeClr val="bg1"/>
              </a:buClr>
              <a:buSzPct val="75000"/>
              <a:buFont typeface="Wingdings" panose="05000000000000000000" pitchFamily="2" charset="2"/>
              <a:buChar char="Ø"/>
              <a:defRPr/>
            </a:pPr>
            <a:r>
              <a:rPr lang="en-US" sz="3200" dirty="0"/>
              <a:t>What do you like MOST about yourself?  </a:t>
            </a:r>
          </a:p>
          <a:p>
            <a:pPr marL="865188" lvl="1" indent="-457200" eaLnBrk="1" hangingPunct="1">
              <a:spcBef>
                <a:spcPts val="0"/>
              </a:spcBef>
              <a:spcAft>
                <a:spcPts val="0"/>
              </a:spcAft>
              <a:buClr>
                <a:schemeClr val="bg1"/>
              </a:buClr>
              <a:buSzPct val="75000"/>
              <a:buFont typeface="Wingdings" panose="05000000000000000000" pitchFamily="2" charset="2"/>
              <a:buChar char="Ø"/>
              <a:defRPr/>
            </a:pPr>
            <a:r>
              <a:rPr lang="en-US" sz="3200" dirty="0"/>
              <a:t>How can you do MORE of what you like most?</a:t>
            </a:r>
          </a:p>
          <a:p>
            <a:pPr marL="573088" indent="-457200" eaLnBrk="1" hangingPunct="1">
              <a:spcBef>
                <a:spcPts val="1800"/>
              </a:spcBef>
              <a:spcAft>
                <a:spcPts val="0"/>
              </a:spcAft>
              <a:buClr>
                <a:schemeClr val="bg1"/>
              </a:buClr>
              <a:buSzPct val="75000"/>
              <a:buFont typeface="Wingdings" pitchFamily="2" charset="2"/>
              <a:buChar char="§"/>
              <a:defRPr/>
            </a:pPr>
            <a:r>
              <a:rPr lang="en-US" sz="3600" dirty="0">
                <a:solidFill>
                  <a:srgbClr val="FFFF00"/>
                </a:solidFill>
              </a:rPr>
              <a:t>Self-disclosure: </a:t>
            </a:r>
          </a:p>
          <a:p>
            <a:pPr marL="865188" lvl="1" indent="-457200" eaLnBrk="1" hangingPunct="1">
              <a:spcBef>
                <a:spcPts val="0"/>
              </a:spcBef>
              <a:spcAft>
                <a:spcPts val="0"/>
              </a:spcAft>
              <a:buClr>
                <a:schemeClr val="bg1"/>
              </a:buClr>
              <a:buSzPct val="75000"/>
              <a:buFont typeface="Wingdings" panose="05000000000000000000" pitchFamily="2" charset="2"/>
              <a:buChar char="Ø"/>
              <a:defRPr/>
            </a:pPr>
            <a:r>
              <a:rPr lang="en-US" sz="3200" dirty="0"/>
              <a:t>What do others like MOST about you?  </a:t>
            </a:r>
          </a:p>
          <a:p>
            <a:pPr marL="865188" lvl="1" indent="-457200" eaLnBrk="1" hangingPunct="1">
              <a:spcBef>
                <a:spcPts val="0"/>
              </a:spcBef>
              <a:spcAft>
                <a:spcPts val="0"/>
              </a:spcAft>
              <a:buClr>
                <a:schemeClr val="bg1"/>
              </a:buClr>
              <a:buSzPct val="75000"/>
              <a:buFont typeface="Wingdings" panose="05000000000000000000" pitchFamily="2" charset="2"/>
              <a:buChar char="Ø"/>
              <a:defRPr/>
            </a:pPr>
            <a:r>
              <a:rPr lang="en-US" sz="3200" dirty="0"/>
              <a:t>How can you do MORE of what they like most about you?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left)">
                                      <p:cBhvr>
                                        <p:cTn id="7" dur="500"/>
                                        <p:tgtEl>
                                          <p:spTgt spid="3277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wipe(left)">
                                      <p:cBhvr>
                                        <p:cTn id="10" dur="500"/>
                                        <p:tgtEl>
                                          <p:spTgt spid="3277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Effect transition="in" filter="wipe(left)">
                                      <p:cBhvr>
                                        <p:cTn id="13" dur="500"/>
                                        <p:tgtEl>
                                          <p:spTgt spid="32771">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2771">
                                            <p:txEl>
                                              <p:pRg st="3" end="3"/>
                                            </p:txEl>
                                          </p:spTgt>
                                        </p:tgtEl>
                                        <p:attrNameLst>
                                          <p:attrName>style.visibility</p:attrName>
                                        </p:attrNameLst>
                                      </p:cBhvr>
                                      <p:to>
                                        <p:strVal val="visible"/>
                                      </p:to>
                                    </p:set>
                                    <p:animEffect transition="in" filter="wipe(left)">
                                      <p:cBhvr>
                                        <p:cTn id="18" dur="500"/>
                                        <p:tgtEl>
                                          <p:spTgt spid="32771">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2771">
                                            <p:txEl>
                                              <p:pRg st="4" end="4"/>
                                            </p:txEl>
                                          </p:spTgt>
                                        </p:tgtEl>
                                        <p:attrNameLst>
                                          <p:attrName>style.visibility</p:attrName>
                                        </p:attrNameLst>
                                      </p:cBhvr>
                                      <p:to>
                                        <p:strVal val="visible"/>
                                      </p:to>
                                    </p:set>
                                    <p:animEffect transition="in" filter="wipe(left)">
                                      <p:cBhvr>
                                        <p:cTn id="21" dur="500"/>
                                        <p:tgtEl>
                                          <p:spTgt spid="32771">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771">
                                            <p:txEl>
                                              <p:pRg st="5" end="5"/>
                                            </p:txEl>
                                          </p:spTgt>
                                        </p:tgtEl>
                                        <p:attrNameLst>
                                          <p:attrName>style.visibility</p:attrName>
                                        </p:attrNameLst>
                                      </p:cBhvr>
                                      <p:to>
                                        <p:strVal val="visible"/>
                                      </p:to>
                                    </p:set>
                                    <p:animEffect transition="in" filter="wipe(left)">
                                      <p:cBhvr>
                                        <p:cTn id="24" dur="500"/>
                                        <p:tgtEl>
                                          <p:spTgt spid="3277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Making the Change</a:t>
            </a:r>
          </a:p>
        </p:txBody>
      </p:sp>
      <p:sp>
        <p:nvSpPr>
          <p:cNvPr id="32771" name="Content Placeholder 2"/>
          <p:cNvSpPr>
            <a:spLocks noGrp="1"/>
          </p:cNvSpPr>
          <p:nvPr>
            <p:ph idx="1"/>
          </p:nvPr>
        </p:nvSpPr>
        <p:spPr>
          <a:xfrm>
            <a:off x="152400" y="1774825"/>
            <a:ext cx="8839200" cy="4930775"/>
          </a:xfrm>
        </p:spPr>
        <p:txBody>
          <a:bodyPr anchor="ctr"/>
          <a:lstStyle/>
          <a:p>
            <a:pPr marL="573088" indent="-457200" eaLnBrk="1" hangingPunct="1">
              <a:spcAft>
                <a:spcPts val="1200"/>
              </a:spcAft>
              <a:buClr>
                <a:schemeClr val="bg1"/>
              </a:buClr>
              <a:buSzPct val="75000"/>
              <a:buFont typeface="Wingdings" pitchFamily="2" charset="2"/>
              <a:buChar char="§"/>
            </a:pPr>
            <a:r>
              <a:rPr lang="en-US" altLang="en-US" dirty="0"/>
              <a:t>Once you identify the behaviors you wish to have, think of ways to include those behaviors into your daily life.</a:t>
            </a:r>
          </a:p>
          <a:p>
            <a:pPr marL="573088" indent="-457200" eaLnBrk="1" hangingPunct="1">
              <a:buClr>
                <a:schemeClr val="bg1"/>
              </a:buClr>
              <a:buSzPct val="75000"/>
              <a:buFont typeface="Wingdings" pitchFamily="2" charset="2"/>
              <a:buChar char="§"/>
            </a:pPr>
            <a:r>
              <a:rPr lang="en-US" altLang="en-US" dirty="0"/>
              <a:t>To change a negative behavior into a positive one:</a:t>
            </a:r>
          </a:p>
          <a:p>
            <a:pPr marL="1130300" lvl="2" indent="-457200" eaLnBrk="1" hangingPunct="1">
              <a:buClr>
                <a:schemeClr val="bg1"/>
              </a:buClr>
              <a:buSzPct val="75000"/>
              <a:buFont typeface="Calibri" pitchFamily="34" charset="0"/>
              <a:buAutoNum type="arabicPeriod"/>
            </a:pPr>
            <a:r>
              <a:rPr lang="en-US" altLang="en-US" sz="3200" dirty="0">
                <a:solidFill>
                  <a:srgbClr val="FFFF00"/>
                </a:solidFill>
              </a:rPr>
              <a:t>Realize </a:t>
            </a:r>
            <a:r>
              <a:rPr lang="en-US" altLang="en-US" sz="3200" dirty="0"/>
              <a:t>the need for change</a:t>
            </a:r>
          </a:p>
          <a:p>
            <a:pPr marL="1130300" lvl="2" indent="-457200" eaLnBrk="1" hangingPunct="1">
              <a:buClr>
                <a:schemeClr val="bg1"/>
              </a:buClr>
              <a:buSzPct val="75000"/>
              <a:buFont typeface="Calibri" pitchFamily="34" charset="0"/>
              <a:buAutoNum type="arabicPeriod"/>
            </a:pPr>
            <a:r>
              <a:rPr lang="en-US" altLang="en-US" sz="3200" dirty="0"/>
              <a:t>Have a </a:t>
            </a:r>
            <a:r>
              <a:rPr lang="en-US" altLang="en-US" sz="3200" dirty="0">
                <a:solidFill>
                  <a:srgbClr val="FFFF00"/>
                </a:solidFill>
              </a:rPr>
              <a:t>positive attitude </a:t>
            </a:r>
            <a:r>
              <a:rPr lang="en-US" altLang="en-US" sz="3200" dirty="0"/>
              <a:t>toward the change</a:t>
            </a:r>
          </a:p>
          <a:p>
            <a:pPr marL="1130300" lvl="2" indent="-457200" eaLnBrk="1" hangingPunct="1">
              <a:buClr>
                <a:schemeClr val="bg1"/>
              </a:buClr>
              <a:buSzPct val="75000"/>
              <a:buFont typeface="Calibri" pitchFamily="34" charset="0"/>
              <a:buAutoNum type="arabicPeriod"/>
            </a:pPr>
            <a:r>
              <a:rPr lang="en-US" altLang="en-US" sz="3200" dirty="0">
                <a:solidFill>
                  <a:srgbClr val="FFFF00"/>
                </a:solidFill>
              </a:rPr>
              <a:t>Follow through</a:t>
            </a:r>
            <a:endParaRPr lang="en-US"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wipe(left)">
                                      <p:cBhvr>
                                        <p:cTn id="7" dur="500"/>
                                        <p:tgtEl>
                                          <p:spTgt spid="327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1">
                                            <p:txEl>
                                              <p:pRg st="1" end="1"/>
                                            </p:txEl>
                                          </p:spTgt>
                                        </p:tgtEl>
                                        <p:attrNameLst>
                                          <p:attrName>style.visibility</p:attrName>
                                        </p:attrNameLst>
                                      </p:cBhvr>
                                      <p:to>
                                        <p:strVal val="visible"/>
                                      </p:to>
                                    </p:set>
                                    <p:animEffect transition="in" filter="wipe(left)">
                                      <p:cBhvr>
                                        <p:cTn id="12" dur="500"/>
                                        <p:tgtEl>
                                          <p:spTgt spid="327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animEffect transition="in" filter="wipe(left)">
                                      <p:cBhvr>
                                        <p:cTn id="17" dur="500"/>
                                        <p:tgtEl>
                                          <p:spTgt spid="3277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71">
                                            <p:txEl>
                                              <p:pRg st="3" end="3"/>
                                            </p:txEl>
                                          </p:spTgt>
                                        </p:tgtEl>
                                        <p:attrNameLst>
                                          <p:attrName>style.visibility</p:attrName>
                                        </p:attrNameLst>
                                      </p:cBhvr>
                                      <p:to>
                                        <p:strVal val="visible"/>
                                      </p:to>
                                    </p:set>
                                    <p:animEffect transition="in" filter="wipe(left)">
                                      <p:cBhvr>
                                        <p:cTn id="22" dur="500"/>
                                        <p:tgtEl>
                                          <p:spTgt spid="3277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771">
                                            <p:txEl>
                                              <p:pRg st="4" end="4"/>
                                            </p:txEl>
                                          </p:spTgt>
                                        </p:tgtEl>
                                        <p:attrNameLst>
                                          <p:attrName>style.visibility</p:attrName>
                                        </p:attrNameLst>
                                      </p:cBhvr>
                                      <p:to>
                                        <p:strVal val="visible"/>
                                      </p:to>
                                    </p:set>
                                    <p:animEffect transition="in" filter="wipe(left)">
                                      <p:cBhvr>
                                        <p:cTn id="27" dur="500"/>
                                        <p:tgtEl>
                                          <p:spTgt spid="327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PQuestion" title="Question Text Shape">
            <a:extLst>
              <a:ext uri="{FF2B5EF4-FFF2-40B4-BE49-F238E27FC236}">
                <a16:creationId xmlns:a16="http://schemas.microsoft.com/office/drawing/2014/main" id="{A9802AA5-A338-4CF7-8B5E-437CF6E4FE0F}"/>
              </a:ext>
            </a:extLst>
          </p:cNvPr>
          <p:cNvSpPr txBox="1">
            <a:spLocks/>
          </p:cNvSpPr>
          <p:nvPr/>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rgbClr val="DDDDDD"/>
              </a:solidFill>
              <a:effectLst/>
              <a:uLnTx/>
              <a:uFillTx/>
              <a:latin typeface="Calibri"/>
              <a:ea typeface="+mj-ea"/>
              <a:cs typeface="+mj-cs"/>
            </a:endParaRPr>
          </a:p>
        </p:txBody>
      </p:sp>
      <p:sp>
        <p:nvSpPr>
          <p:cNvPr id="7" name="Text Placeholder 6">
            <a:extLst>
              <a:ext uri="{FF2B5EF4-FFF2-40B4-BE49-F238E27FC236}">
                <a16:creationId xmlns:a16="http://schemas.microsoft.com/office/drawing/2014/main" id="{37A2F83C-5397-49EE-A8CB-E0A0E9E23D84}"/>
              </a:ext>
            </a:extLst>
          </p:cNvPr>
          <p:cNvSpPr>
            <a:spLocks noGrp="1"/>
          </p:cNvSpPr>
          <p:nvPr>
            <p:ph type="body" sz="quarter" idx="10"/>
          </p:nvPr>
        </p:nvSpPr>
        <p:spPr>
          <a:ln>
            <a:noFill/>
          </a:ln>
        </p:spPr>
        <p:txBody>
          <a:bodyPr>
            <a:normAutofit fontScale="92500" lnSpcReduction="20000"/>
          </a:bodyPr>
          <a:lstStyle/>
          <a:p>
            <a:pPr marL="119062" indent="0" algn="r">
              <a:buNone/>
            </a:pPr>
            <a:r>
              <a:rPr lang="en-US" sz="1400" dirty="0"/>
              <a:t>(LE1-C1S1T2:LQ4)</a:t>
            </a:r>
          </a:p>
        </p:txBody>
      </p:sp>
      <p:sp>
        <p:nvSpPr>
          <p:cNvPr id="2" name="TPQuestion" title="Question Text Shape">
            <a:extLst>
              <a:ext uri="{FF2B5EF4-FFF2-40B4-BE49-F238E27FC236}">
                <a16:creationId xmlns:a16="http://schemas.microsoft.com/office/drawing/2014/main" id="{5361391D-CE58-4114-B2A3-5F07C01BD4E4}"/>
              </a:ext>
            </a:extLst>
          </p:cNvPr>
          <p:cNvSpPr>
            <a:spLocks noGrp="1"/>
          </p:cNvSpPr>
          <p:nvPr>
            <p:ph type="title"/>
          </p:nvPr>
        </p:nvSpPr>
        <p:spPr/>
        <p:txBody>
          <a:bodyPr>
            <a:normAutofit/>
          </a:bodyPr>
          <a:lstStyle/>
          <a:p>
            <a:r>
              <a:rPr lang="en-US" sz="4800" b="0" dirty="0"/>
              <a:t>Self image is…</a:t>
            </a:r>
            <a:endParaRPr lang="en-US" sz="4400" b="0" dirty="0"/>
          </a:p>
        </p:txBody>
      </p:sp>
      <p:sp>
        <p:nvSpPr>
          <p:cNvPr id="3" name="TPAnswers" title="Answer Text Shape">
            <a:extLst>
              <a:ext uri="{FF2B5EF4-FFF2-40B4-BE49-F238E27FC236}">
                <a16:creationId xmlns:a16="http://schemas.microsoft.com/office/drawing/2014/main" id="{C0C52D9F-6723-44A5-8653-685632AFACE2}"/>
              </a:ext>
            </a:extLst>
          </p:cNvPr>
          <p:cNvSpPr>
            <a:spLocks noGrp="1"/>
          </p:cNvSpPr>
          <p:nvPr>
            <p:ph idx="1"/>
            <p:custDataLst>
              <p:tags r:id="rId2"/>
            </p:custDataLst>
          </p:nvPr>
        </p:nvSpPr>
        <p:spPr/>
        <p:txBody>
          <a:bodyPr lIns="91440">
            <a:normAutofit/>
          </a:bodyPr>
          <a:lstStyle/>
          <a:p>
            <a:pPr marL="868680" indent="-742950">
              <a:spcBef>
                <a:spcPct val="20000"/>
              </a:spcBef>
              <a:spcAft>
                <a:spcPts val="0"/>
              </a:spcAft>
            </a:pPr>
            <a:r>
              <a:rPr lang="en-US" sz="4000" dirty="0"/>
              <a:t>how others see you.</a:t>
            </a:r>
          </a:p>
          <a:p>
            <a:pPr marL="868680" indent="-742950">
              <a:spcBef>
                <a:spcPct val="20000"/>
              </a:spcBef>
              <a:spcAft>
                <a:spcPts val="0"/>
              </a:spcAft>
            </a:pPr>
            <a:r>
              <a:rPr lang="en-US" sz="4000" dirty="0"/>
              <a:t>how you see yourself.</a:t>
            </a:r>
          </a:p>
        </p:txBody>
      </p:sp>
      <p:sp>
        <p:nvSpPr>
          <p:cNvPr id="5" name="TPPolling">
            <a:extLst>
              <a:ext uri="{FF2B5EF4-FFF2-40B4-BE49-F238E27FC236}">
                <a16:creationId xmlns:a16="http://schemas.microsoft.com/office/drawing/2014/main" id="{952EAF67-16F2-481A-A82F-2D8FE22F6FA1}"/>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8" name="Picture 7" descr="MCJROTCLogo2.gif">
            <a:extLst>
              <a:ext uri="{FF2B5EF4-FFF2-40B4-BE49-F238E27FC236}">
                <a16:creationId xmlns:a16="http://schemas.microsoft.com/office/drawing/2014/main" id="{9F3192A7-B9DD-4B0A-BAC6-3FD5DF55861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1">
            <a:extLst>
              <a:ext uri="{FF2B5EF4-FFF2-40B4-BE49-F238E27FC236}">
                <a16:creationId xmlns:a16="http://schemas.microsoft.com/office/drawing/2014/main" id="{A44F123F-1C60-4B10-B94C-FBA90E4A9FC3}"/>
              </a:ext>
            </a:extLst>
          </p:cNvPr>
          <p:cNvSpPr/>
          <p:nvPr>
            <p:custDataLst>
              <p:tags r:id="rId3"/>
            </p:custDataLst>
          </p:nvPr>
        </p:nvSpPr>
        <p:spPr>
          <a:xfrm rot="10800000">
            <a:off x="37867" y="4343400"/>
            <a:ext cx="368300" cy="3683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PChart">
            <a:extLst>
              <a:ext uri="{FF2B5EF4-FFF2-40B4-BE49-F238E27FC236}">
                <a16:creationId xmlns:a16="http://schemas.microsoft.com/office/drawing/2014/main" id="{4D0E9B54-C1C2-426F-A527-464BBDB6B108}"/>
              </a:ext>
            </a:extLst>
          </p:cNvPr>
          <p:cNvSpPr/>
          <p:nvPr>
            <p:custDataLst>
              <p:tags r:id="rId4"/>
            </p:custDataLst>
          </p:nvPr>
        </p:nvSpPr>
        <p:spPr>
          <a:xfrm>
            <a:off x="8548220" y="3398838"/>
            <a:ext cx="595780" cy="2925762"/>
          </a:xfrm>
          <a:prstGeom prst="rect">
            <a:avLst/>
          </a:prstGeom>
          <a:blipFill>
            <a:blip r:embed="rId7"/>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66915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73DC4BBE-35A3-470B-8F56-CEC7C39E7D81}"/>
              </a:ext>
            </a:extLst>
          </p:cNvPr>
          <p:cNvSpPr>
            <a:spLocks noGrp="1"/>
          </p:cNvSpPr>
          <p:nvPr>
            <p:ph type="title"/>
          </p:nvPr>
        </p:nvSpPr>
        <p:spPr>
          <a:xfrm>
            <a:off x="1468072" y="12700"/>
            <a:ext cx="7218727" cy="1390650"/>
          </a:xfrm>
        </p:spPr>
        <p:txBody>
          <a:bodyPr/>
          <a:lstStyle/>
          <a:p>
            <a:r>
              <a:rPr lang="en-US" dirty="0"/>
              <a:t>Opening Question</a:t>
            </a:r>
          </a:p>
        </p:txBody>
      </p:sp>
      <p:sp>
        <p:nvSpPr>
          <p:cNvPr id="7" name="TPPolling">
            <a:extLst>
              <a:ext uri="{FF2B5EF4-FFF2-40B4-BE49-F238E27FC236}">
                <a16:creationId xmlns:a16="http://schemas.microsoft.com/office/drawing/2014/main" id="{BE596C6D-F933-466C-85F2-7E250852258B}"/>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Rectangle 2"/>
          <p:cNvSpPr/>
          <p:nvPr/>
        </p:nvSpPr>
        <p:spPr>
          <a:xfrm>
            <a:off x="305499" y="1758424"/>
            <a:ext cx="8588163" cy="1754326"/>
          </a:xfrm>
          <a:prstGeom prst="rect">
            <a:avLst/>
          </a:prstGeom>
        </p:spPr>
        <p:txBody>
          <a:bodyPr wrap="square">
            <a:spAutoFit/>
          </a:bodyPr>
          <a:lstStyle/>
          <a:p>
            <a:pPr lvl="0" defTabSz="457200" fontAlgn="auto">
              <a:spcBef>
                <a:spcPts val="0"/>
              </a:spcBef>
              <a:spcAft>
                <a:spcPts val="0"/>
              </a:spcAft>
            </a:pPr>
            <a:r>
              <a:rPr lang="en-US" altLang="en-US" sz="3600" b="1" dirty="0">
                <a:solidFill>
                  <a:srgbClr val="002060"/>
                </a:solidFill>
                <a:effectLst>
                  <a:outerShdw blurRad="38100" dist="38100" dir="2700000" algn="tl">
                    <a:srgbClr val="000000">
                      <a:alpha val="43137"/>
                    </a:srgbClr>
                  </a:outerShdw>
                </a:effectLst>
                <a:latin typeface="Calibri"/>
              </a:rPr>
              <a:t>List 2-3 new leadership behaviors you would like to develop in the next few months.</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Arial" charset="0"/>
            </a:endParaRPr>
          </a:p>
        </p:txBody>
      </p:sp>
      <p:grpSp>
        <p:nvGrpSpPr>
          <p:cNvPr id="13" name="Group 12">
            <a:extLst>
              <a:ext uri="{FF2B5EF4-FFF2-40B4-BE49-F238E27FC236}">
                <a16:creationId xmlns:a16="http://schemas.microsoft.com/office/drawing/2014/main" id="{4376EA0D-79C5-498F-ADB4-414BAFE5D443}"/>
              </a:ext>
            </a:extLst>
          </p:cNvPr>
          <p:cNvGrpSpPr/>
          <p:nvPr/>
        </p:nvGrpSpPr>
        <p:grpSpPr>
          <a:xfrm>
            <a:off x="3995882" y="6278552"/>
            <a:ext cx="342900" cy="381000"/>
            <a:chOff x="4156144" y="6248400"/>
            <a:chExt cx="342900" cy="381000"/>
          </a:xfrm>
        </p:grpSpPr>
        <p:pic>
          <p:nvPicPr>
            <p:cNvPr id="14" name="Picture 13">
              <a:extLst>
                <a:ext uri="{FF2B5EF4-FFF2-40B4-BE49-F238E27FC236}">
                  <a16:creationId xmlns:a16="http://schemas.microsoft.com/office/drawing/2014/main" id="{D38A3421-A2A2-4214-8018-C64803F5648F}"/>
                </a:ext>
              </a:extLst>
            </p:cNvPr>
            <p:cNvPicPr>
              <a:picLocks noChangeAspect="1"/>
            </p:cNvPicPr>
            <p:nvPr/>
          </p:nvPicPr>
          <p:blipFill rotWithShape="1">
            <a:blip r:embed="rId5"/>
            <a:srcRect l="14050" r="80335" b="-2564"/>
            <a:stretch/>
          </p:blipFill>
          <p:spPr>
            <a:xfrm>
              <a:off x="4191000" y="6248400"/>
              <a:ext cx="304800" cy="381000"/>
            </a:xfrm>
            <a:prstGeom prst="rect">
              <a:avLst/>
            </a:prstGeom>
          </p:spPr>
        </p:pic>
        <p:sp>
          <p:nvSpPr>
            <p:cNvPr id="15" name="Rectangle 14">
              <a:extLst>
                <a:ext uri="{FF2B5EF4-FFF2-40B4-BE49-F238E27FC236}">
                  <a16:creationId xmlns:a16="http://schemas.microsoft.com/office/drawing/2014/main" id="{D4E4477D-E266-4B2F-842C-A2DD9ACF89CB}"/>
                </a:ext>
              </a:extLst>
            </p:cNvPr>
            <p:cNvSpPr/>
            <p:nvPr/>
          </p:nvSpPr>
          <p:spPr>
            <a:xfrm>
              <a:off x="4156144" y="6253162"/>
              <a:ext cx="342900" cy="37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16" name="TextBox 15">
            <a:extLst>
              <a:ext uri="{FF2B5EF4-FFF2-40B4-BE49-F238E27FC236}">
                <a16:creationId xmlns:a16="http://schemas.microsoft.com/office/drawing/2014/main" id="{4A6E5742-DFB5-4F59-96E8-0027650087D6}"/>
              </a:ext>
            </a:extLst>
          </p:cNvPr>
          <p:cNvSpPr txBox="1"/>
          <p:nvPr/>
        </p:nvSpPr>
        <p:spPr>
          <a:xfrm>
            <a:off x="0" y="6161276"/>
            <a:ext cx="399588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00C20"/>
                </a:solidFill>
                <a:effectLst/>
                <a:uLnTx/>
                <a:uFillTx/>
                <a:latin typeface="Calibri"/>
                <a:ea typeface="+mn-ea"/>
                <a:cs typeface="Arial" charset="0"/>
              </a:rPr>
              <a:t>Note to Instructors: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0C20"/>
                </a:solidFill>
                <a:effectLst/>
                <a:uLnTx/>
                <a:uFillTx/>
                <a:latin typeface="Calibri"/>
                <a:ea typeface="+mn-ea"/>
                <a:cs typeface="Arial" charset="0"/>
              </a:rPr>
              <a:t>Click the Show/Hide Response Display Button </a:t>
            </a:r>
          </a:p>
        </p:txBody>
      </p:sp>
    </p:spTree>
    <p:custDataLst>
      <p:tags r:id="rId2"/>
    </p:custDataLst>
    <p:controls>
      <mc:AlternateContent xmlns:mc="http://schemas.openxmlformats.org/markup-compatibility/2006">
        <mc:Choice xmlns:v="urn:schemas-microsoft-com:vml" Requires="v">
          <p:control spid="15373" name="ShockwaveFlash2" r:id="rId3" imgW="1138320" imgH="1365120"/>
        </mc:Choice>
        <mc:Fallback>
          <p:control name="ShockwaveFlash2" r:id="rId3" imgW="1138320" imgH="1365120">
            <p:pic>
              <p:nvPicPr>
                <p:cNvPr id="12" name="ShockwaveFlash2">
                  <a:extLst>
                    <a:ext uri="{FF2B5EF4-FFF2-40B4-BE49-F238E27FC236}">
                      <a16:creationId xmlns:a16="http://schemas.microsoft.com/office/drawing/2014/main" id="{556D1098-3365-4AB1-9D43-19BAED8AA3EA}"/>
                    </a:ext>
                  </a:extLst>
                </p:cNvPr>
                <p:cNvPicPr>
                  <a:picLocks/>
                </p:cNvPicPr>
                <p:nvPr/>
              </p:nvPicPr>
              <p:blipFill>
                <a:blip r:embed="rId6"/>
                <a:stretch>
                  <a:fillRect/>
                </a:stretch>
              </p:blipFill>
              <p:spPr>
                <a:xfrm>
                  <a:off x="7966745" y="5478719"/>
                  <a:ext cx="1137138" cy="1365115"/>
                </a:xfrm>
                <a:prstGeom prst="rect">
                  <a:avLst/>
                </a:prstGeom>
              </p:spPr>
            </p:pic>
          </p:control>
        </mc:Fallback>
      </mc:AlternateContent>
    </p:controls>
    <p:extLst>
      <p:ext uri="{BB962C8B-B14F-4D97-AF65-F5344CB8AC3E}">
        <p14:creationId xmlns:p14="http://schemas.microsoft.com/office/powerpoint/2010/main" val="124544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5"/>
          <p:cNvSpPr>
            <a:spLocks noGrp="1"/>
          </p:cNvSpPr>
          <p:nvPr>
            <p:ph type="title"/>
          </p:nvPr>
        </p:nvSpPr>
        <p:spPr/>
        <p:txBody>
          <a:bodyPr/>
          <a:lstStyle/>
          <a:p>
            <a:pPr eaLnBrk="1" hangingPunct="1">
              <a:defRPr/>
            </a:pPr>
            <a:r>
              <a:rPr lang="en-US" dirty="0">
                <a:latin typeface="Arial" charset="0"/>
              </a:rPr>
              <a:t>Questions</a:t>
            </a:r>
            <a:endParaRPr lang="en-US" dirty="0"/>
          </a:p>
        </p:txBody>
      </p:sp>
      <p:sp>
        <p:nvSpPr>
          <p:cNvPr id="38915" name="Text Box 3"/>
          <p:cNvSpPr txBox="1">
            <a:spLocks noChangeArrowheads="1"/>
          </p:cNvSpPr>
          <p:nvPr/>
        </p:nvSpPr>
        <p:spPr bwMode="auto">
          <a:xfrm>
            <a:off x="-415925" y="3160713"/>
            <a:ext cx="10252075" cy="3092450"/>
          </a:xfrm>
          <a:prstGeom prst="rect">
            <a:avLst/>
          </a:prstGeom>
          <a:noFill/>
          <a:ln w="9525">
            <a:noFill/>
            <a:miter lim="800000"/>
            <a:headEnd/>
            <a:tailEnd/>
          </a:ln>
          <a:effectLst/>
        </p:spPr>
        <p:txBody>
          <a:bodyPr lIns="0" tIns="0" rIns="0" bIns="0" anchor="ctr"/>
          <a:lstStyle/>
          <a:p>
            <a:pPr algn="ctr" defTabSz="380375">
              <a:buClr>
                <a:srgbClr val="000000"/>
              </a:buClr>
              <a:buSzPct val="90000"/>
              <a:defRPr/>
            </a:pPr>
            <a:endParaRPr lang="en-US" sz="5400" b="1" dirty="0">
              <a:effectLst>
                <a:outerShdw blurRad="38100" dist="38100" dir="2700000" algn="tl">
                  <a:srgbClr val="000000"/>
                </a:outerShdw>
              </a:effectLst>
              <a:latin typeface="Times New Roman" pitchFamily="18" charset="0"/>
              <a:cs typeface="Arial" pitchFamily="34" charset="0"/>
            </a:endParaRPr>
          </a:p>
        </p:txBody>
      </p:sp>
      <p:sp>
        <p:nvSpPr>
          <p:cNvPr id="31748" name="Content Placeholder 5"/>
          <p:cNvSpPr>
            <a:spLocks noGrp="1"/>
          </p:cNvSpPr>
          <p:nvPr>
            <p:ph idx="1"/>
          </p:nvPr>
        </p:nvSpPr>
        <p:spPr>
          <a:xfrm>
            <a:off x="152400" y="1774825"/>
            <a:ext cx="8839200" cy="4930775"/>
          </a:xfrm>
        </p:spPr>
        <p:txBody>
          <a:bodyPr/>
          <a:lstStyle/>
          <a:p>
            <a:pPr>
              <a:buFont typeface="Wingdings 2" pitchFamily="18" charset="2"/>
              <a:buNone/>
            </a:pPr>
            <a:endParaRPr lang="en-US" altLang="en-US"/>
          </a:p>
          <a:p>
            <a:pPr>
              <a:buFont typeface="Wingdings 2" pitchFamily="18" charset="2"/>
              <a:buNone/>
            </a:pPr>
            <a:endParaRPr lang="en-US" altLang="en-US"/>
          </a:p>
        </p:txBody>
      </p:sp>
      <p:pic>
        <p:nvPicPr>
          <p:cNvPr id="3174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81200"/>
            <a:ext cx="8229600"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kern="0" dirty="0">
                <a:solidFill>
                  <a:schemeClr val="bg1"/>
                </a:solidFill>
                <a:latin typeface="Verdana" pitchFamily="34" charset="0"/>
              </a:rPr>
              <a:t>Copyright Information</a:t>
            </a:r>
            <a:endParaRPr lang="en-US" dirty="0">
              <a:solidFill>
                <a:schemeClr val="bg1"/>
              </a:solidFill>
            </a:endParaRPr>
          </a:p>
        </p:txBody>
      </p:sp>
      <p:sp>
        <p:nvSpPr>
          <p:cNvPr id="39939" name="Content Placeholder 2"/>
          <p:cNvSpPr>
            <a:spLocks noGrp="1"/>
          </p:cNvSpPr>
          <p:nvPr>
            <p:ph idx="1"/>
          </p:nvPr>
        </p:nvSpPr>
        <p:spPr/>
        <p:txBody>
          <a:bodyPr/>
          <a:lstStyle/>
          <a:p>
            <a:pPr eaLnBrk="1" hangingPunct="1">
              <a:defRPr/>
            </a:pPr>
            <a:endParaRPr lang="en-US" dirty="0"/>
          </a:p>
          <a:p>
            <a:pPr marL="119062" indent="0" eaLnBrk="1" hangingPunct="1">
              <a:buFont typeface="Wingdings 2" pitchFamily="18" charset="2"/>
              <a:buNone/>
              <a:defRPr/>
            </a:pPr>
            <a:r>
              <a:rPr lang="en-US" dirty="0"/>
              <a:t>   Images in this lesson were taken from: </a:t>
            </a:r>
          </a:p>
          <a:p>
            <a:pPr marL="119062" indent="0" eaLnBrk="1" hangingPunct="1">
              <a:buFont typeface="Wingdings 2" pitchFamily="18" charset="2"/>
              <a:buNone/>
              <a:defRPr/>
            </a:pPr>
            <a:endParaRPr lang="en-US" dirty="0"/>
          </a:p>
          <a:p>
            <a:pPr lvl="2" eaLnBrk="1" hangingPunct="1">
              <a:buFont typeface="Wingdings" pitchFamily="2" charset="2"/>
              <a:buChar char="§"/>
              <a:defRPr/>
            </a:pPr>
            <a:r>
              <a:rPr lang="en-US" sz="3200" dirty="0"/>
              <a:t>Microsoft</a:t>
            </a:r>
            <a:r>
              <a:rPr lang="en-US" sz="3200" baseline="30000" dirty="0"/>
              <a:t>©</a:t>
            </a:r>
            <a:r>
              <a:rPr lang="en-US" sz="3200" dirty="0"/>
              <a:t> Clip Art Gallery</a:t>
            </a:r>
          </a:p>
          <a:p>
            <a:pPr lvl="2" eaLnBrk="1" hangingPunct="1">
              <a:buFont typeface="Wingdings" pitchFamily="2" charset="2"/>
              <a:buChar char="§"/>
              <a:defRPr/>
            </a:pPr>
            <a:r>
              <a:rPr lang="en-US" sz="3200" dirty="0"/>
              <a:t>Marine Corps Combat Camera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0B8B8C5E-029C-4A39-BA1E-C5BBD4BCF15A}"/>
              </a:ext>
            </a:extLst>
          </p:cNvPr>
          <p:cNvSpPr>
            <a:spLocks noGrp="1"/>
          </p:cNvSpPr>
          <p:nvPr>
            <p:ph type="title"/>
          </p:nvPr>
        </p:nvSpPr>
        <p:spPr>
          <a:xfrm>
            <a:off x="1442906" y="0"/>
            <a:ext cx="7243894" cy="1403350"/>
          </a:xfrm>
        </p:spPr>
        <p:txBody>
          <a:bodyPr/>
          <a:lstStyle/>
          <a:p>
            <a:r>
              <a:rPr lang="en-US" dirty="0"/>
              <a:t>Participant Leaders</a:t>
            </a:r>
          </a:p>
        </p:txBody>
      </p:sp>
      <p:graphicFrame>
        <p:nvGraphicFramePr>
          <p:cNvPr id="4" name="TPLeaderBoardTable">
            <a:extLst>
              <a:ext uri="{FF2B5EF4-FFF2-40B4-BE49-F238E27FC236}">
                <a16:creationId xmlns:a16="http://schemas.microsoft.com/office/drawing/2014/main" id="{210CFF9C-BB13-4058-BE37-B93348E94BF1}"/>
              </a:ext>
            </a:extLst>
          </p:cNvPr>
          <p:cNvGraphicFramePr>
            <a:graphicFrameLocks noGrp="1"/>
          </p:cNvGraphicFramePr>
          <p:nvPr>
            <p:extLst>
              <p:ext uri="{D42A27DB-BD31-4B8C-83A1-F6EECF244321}">
                <p14:modId xmlns:p14="http://schemas.microsoft.com/office/powerpoint/2010/main" val="1227566628"/>
              </p:ext>
            </p:extLst>
          </p:nvPr>
        </p:nvGraphicFramePr>
        <p:xfrm>
          <a:off x="127000" y="1676400"/>
          <a:ext cx="8890000" cy="5029200"/>
        </p:xfrm>
        <a:graphic>
          <a:graphicData uri="http://schemas.openxmlformats.org/drawingml/2006/table">
            <a:tbl>
              <a:tblPr firstRow="1" bandRow="1">
                <a:tableStyleId>{073A0DAA-6AF3-43AB-8588-CEC1D06C72B9}</a:tableStyleId>
              </a:tblPr>
              <a:tblGrid>
                <a:gridCol w="1397000">
                  <a:extLst>
                    <a:ext uri="{9D8B030D-6E8A-4147-A177-3AD203B41FA5}">
                      <a16:colId xmlns:a16="http://schemas.microsoft.com/office/drawing/2014/main" val="814056289"/>
                    </a:ext>
                  </a:extLst>
                </a:gridCol>
                <a:gridCol w="3048000">
                  <a:extLst>
                    <a:ext uri="{9D8B030D-6E8A-4147-A177-3AD203B41FA5}">
                      <a16:colId xmlns:a16="http://schemas.microsoft.com/office/drawing/2014/main" val="494167336"/>
                    </a:ext>
                  </a:extLst>
                </a:gridCol>
                <a:gridCol w="1397000">
                  <a:extLst>
                    <a:ext uri="{9D8B030D-6E8A-4147-A177-3AD203B41FA5}">
                      <a16:colId xmlns:a16="http://schemas.microsoft.com/office/drawing/2014/main" val="295769905"/>
                    </a:ext>
                  </a:extLst>
                </a:gridCol>
                <a:gridCol w="3048000">
                  <a:extLst>
                    <a:ext uri="{9D8B030D-6E8A-4147-A177-3AD203B41FA5}">
                      <a16:colId xmlns:a16="http://schemas.microsoft.com/office/drawing/2014/main" val="830751207"/>
                    </a:ext>
                  </a:extLst>
                </a:gridCol>
              </a:tblGrid>
              <a:tr h="317500">
                <a:tc>
                  <a:txBody>
                    <a:bodyPr/>
                    <a:lstStyle/>
                    <a:p>
                      <a:pPr algn="l"/>
                      <a:r>
                        <a:rPr lang="en-US" sz="2400" dirty="0"/>
                        <a:t>Points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Points</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298892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0630735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133151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0030445"/>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126898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995825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2880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803824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2954435"/>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061454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73990378"/>
                  </a:ext>
                </a:extLst>
              </a:tr>
            </a:tbl>
          </a:graphicData>
        </a:graphic>
      </p:graphicFrame>
    </p:spTree>
    <p:custDataLst>
      <p:tags r:id="rId1"/>
    </p:custDataLst>
    <p:extLst>
      <p:ext uri="{BB962C8B-B14F-4D97-AF65-F5344CB8AC3E}">
        <p14:creationId xmlns:p14="http://schemas.microsoft.com/office/powerpoint/2010/main" val="3848133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9311158F-3F55-4938-901E-5B2EE346CE7C}"/>
              </a:ext>
            </a:extLst>
          </p:cNvPr>
          <p:cNvSpPr>
            <a:spLocks noGrp="1"/>
          </p:cNvSpPr>
          <p:nvPr>
            <p:ph type="title"/>
          </p:nvPr>
        </p:nvSpPr>
        <p:spPr>
          <a:xfrm>
            <a:off x="1451295" y="0"/>
            <a:ext cx="7235505" cy="1403350"/>
          </a:xfrm>
        </p:spPr>
        <p:txBody>
          <a:bodyPr/>
          <a:lstStyle/>
          <a:p>
            <a:r>
              <a:rPr lang="en-US" dirty="0"/>
              <a:t>Team Scores</a:t>
            </a:r>
          </a:p>
        </p:txBody>
      </p:sp>
      <p:graphicFrame>
        <p:nvGraphicFramePr>
          <p:cNvPr id="4" name="TPLeaderBoardTable">
            <a:extLst>
              <a:ext uri="{FF2B5EF4-FFF2-40B4-BE49-F238E27FC236}">
                <a16:creationId xmlns:a16="http://schemas.microsoft.com/office/drawing/2014/main" id="{FCA64601-636F-408F-893D-F9CFC2BC53C2}"/>
              </a:ext>
            </a:extLst>
          </p:cNvPr>
          <p:cNvGraphicFramePr>
            <a:graphicFrameLocks noGrp="1"/>
          </p:cNvGraphicFramePr>
          <p:nvPr>
            <p:extLst>
              <p:ext uri="{D42A27DB-BD31-4B8C-83A1-F6EECF244321}">
                <p14:modId xmlns:p14="http://schemas.microsoft.com/office/powerpoint/2010/main" val="3449256204"/>
              </p:ext>
            </p:extLst>
          </p:nvPr>
        </p:nvGraphicFramePr>
        <p:xfrm>
          <a:off x="127000" y="1684789"/>
          <a:ext cx="8890000" cy="5029200"/>
        </p:xfrm>
        <a:graphic>
          <a:graphicData uri="http://schemas.openxmlformats.org/drawingml/2006/table">
            <a:tbl>
              <a:tblPr firstRow="1" bandRow="1">
                <a:tableStyleId>{073A0DAA-6AF3-43AB-8588-CEC1D06C72B9}</a:tableStyleId>
              </a:tblPr>
              <a:tblGrid>
                <a:gridCol w="1397000">
                  <a:extLst>
                    <a:ext uri="{9D8B030D-6E8A-4147-A177-3AD203B41FA5}">
                      <a16:colId xmlns:a16="http://schemas.microsoft.com/office/drawing/2014/main" val="4092327899"/>
                    </a:ext>
                  </a:extLst>
                </a:gridCol>
                <a:gridCol w="3048000">
                  <a:extLst>
                    <a:ext uri="{9D8B030D-6E8A-4147-A177-3AD203B41FA5}">
                      <a16:colId xmlns:a16="http://schemas.microsoft.com/office/drawing/2014/main" val="3152362825"/>
                    </a:ext>
                  </a:extLst>
                </a:gridCol>
                <a:gridCol w="1397000">
                  <a:extLst>
                    <a:ext uri="{9D8B030D-6E8A-4147-A177-3AD203B41FA5}">
                      <a16:colId xmlns:a16="http://schemas.microsoft.com/office/drawing/2014/main" val="1126411770"/>
                    </a:ext>
                  </a:extLst>
                </a:gridCol>
                <a:gridCol w="3048000">
                  <a:extLst>
                    <a:ext uri="{9D8B030D-6E8A-4147-A177-3AD203B41FA5}">
                      <a16:colId xmlns:a16="http://schemas.microsoft.com/office/drawing/2014/main" val="4107295725"/>
                    </a:ext>
                  </a:extLst>
                </a:gridCol>
              </a:tblGrid>
              <a:tr h="317500">
                <a:tc>
                  <a:txBody>
                    <a:bodyPr/>
                    <a:lstStyle/>
                    <a:p>
                      <a:pPr algn="l"/>
                      <a:r>
                        <a:rPr lang="en-US" sz="2400" dirty="0"/>
                        <a:t>Points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dirty="0"/>
                        <a:t>Team</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Points</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Team</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620637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5465817"/>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680948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9910251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031941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0973027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619627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3639062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629728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92722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0898287"/>
                  </a:ext>
                </a:extLst>
              </a:tr>
            </a:tbl>
          </a:graphicData>
        </a:graphic>
      </p:graphicFrame>
    </p:spTree>
    <p:custDataLst>
      <p:tags r:id="rId1"/>
    </p:custDataLst>
    <p:extLst>
      <p:ext uri="{BB962C8B-B14F-4D97-AF65-F5344CB8AC3E}">
        <p14:creationId xmlns:p14="http://schemas.microsoft.com/office/powerpoint/2010/main" val="2908169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3"/>
          </p:nvPr>
        </p:nvSpPr>
        <p:spPr>
          <a:xfrm>
            <a:off x="304800" y="2133600"/>
            <a:ext cx="8534400" cy="2590800"/>
          </a:xfrm>
          <a:ln>
            <a:noFill/>
          </a:ln>
          <a:extLst>
            <a:ext uri="{91240B29-F687-4F45-9708-019B960494DF}">
              <a14:hiddenLine xmlns:a14="http://schemas.microsoft.com/office/drawing/2010/main" w="25400">
                <a:solidFill>
                  <a:srgbClr val="C00000"/>
                </a:solidFill>
                <a:miter lim="800000"/>
                <a:headEnd/>
                <a:tailEnd/>
              </a14:hiddenLine>
            </a:ext>
          </a:extLst>
        </p:spPr>
        <p:txBody>
          <a:bodyPr/>
          <a:lstStyle/>
          <a:p>
            <a:pPr eaLnBrk="1" hangingPunct="1">
              <a:buSzPct val="75000"/>
              <a:buFont typeface="Wingdings 2" pitchFamily="18" charset="2"/>
              <a:buNone/>
            </a:pPr>
            <a:r>
              <a:rPr lang="en-US" altLang="en-US" sz="3600"/>
              <a:t>   </a:t>
            </a:r>
            <a:r>
              <a:rPr lang="en-US" altLang="en-US"/>
              <a:t>This lesson will help you develop your own personal definition of leadership by evaluating yourself, identifying behaviors that you desire most, and developing a plan for improvement.</a:t>
            </a:r>
          </a:p>
        </p:txBody>
      </p:sp>
      <p:sp>
        <p:nvSpPr>
          <p:cNvPr id="3" name="Title 3">
            <a:extLst>
              <a:ext uri="{FF2B5EF4-FFF2-40B4-BE49-F238E27FC236}">
                <a16:creationId xmlns:a16="http://schemas.microsoft.com/office/drawing/2014/main" id="{ACAACF76-F775-41B0-9E0C-A4ECF3C95478}"/>
              </a:ext>
            </a:extLst>
          </p:cNvPr>
          <p:cNvSpPr>
            <a:spLocks noGrp="1"/>
          </p:cNvSpPr>
          <p:nvPr>
            <p:ph type="title"/>
          </p:nvPr>
        </p:nvSpPr>
        <p:spPr>
          <a:xfrm>
            <a:off x="1828800" y="155448"/>
            <a:ext cx="6858000" cy="1252728"/>
          </a:xfrm>
        </p:spPr>
        <p:txBody>
          <a:bodyPr/>
          <a:lstStyle/>
          <a:p>
            <a:pPr eaLnBrk="1" hangingPunct="1">
              <a:defRPr/>
            </a:pPr>
            <a:r>
              <a:rPr lang="en-US" dirty="0"/>
              <a:t>Lesson Purpose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16F8B5BF-55E3-49AF-AE78-A9A2241D471A}"/>
              </a:ext>
            </a:extLst>
          </p:cNvPr>
          <p:cNvSpPr>
            <a:spLocks noGrp="1"/>
          </p:cNvSpPr>
          <p:nvPr>
            <p:ph type="title"/>
          </p:nvPr>
        </p:nvSpPr>
        <p:spPr>
          <a:xfrm>
            <a:off x="1442906" y="0"/>
            <a:ext cx="7243894" cy="1403350"/>
          </a:xfrm>
        </p:spPr>
        <p:txBody>
          <a:bodyPr/>
          <a:lstStyle/>
          <a:p>
            <a:r>
              <a:rPr lang="en-US" dirty="0"/>
              <a:t>Team MVP</a:t>
            </a:r>
          </a:p>
        </p:txBody>
      </p:sp>
      <p:graphicFrame>
        <p:nvGraphicFramePr>
          <p:cNvPr id="4" name="TPLeaderBoardTable">
            <a:extLst>
              <a:ext uri="{FF2B5EF4-FFF2-40B4-BE49-F238E27FC236}">
                <a16:creationId xmlns:a16="http://schemas.microsoft.com/office/drawing/2014/main" id="{90F5DC5A-574A-4F28-A33C-2F61DB9AD686}"/>
              </a:ext>
            </a:extLst>
          </p:cNvPr>
          <p:cNvGraphicFramePr>
            <a:graphicFrameLocks noGrp="1"/>
          </p:cNvGraphicFramePr>
          <p:nvPr>
            <p:extLst>
              <p:ext uri="{D42A27DB-BD31-4B8C-83A1-F6EECF244321}">
                <p14:modId xmlns:p14="http://schemas.microsoft.com/office/powerpoint/2010/main" val="1920471010"/>
              </p:ext>
            </p:extLst>
          </p:nvPr>
        </p:nvGraphicFramePr>
        <p:xfrm>
          <a:off x="127000" y="1676400"/>
          <a:ext cx="8890000" cy="5029200"/>
        </p:xfrm>
        <a:graphic>
          <a:graphicData uri="http://schemas.openxmlformats.org/drawingml/2006/table">
            <a:tbl>
              <a:tblPr firstRow="1" bandRow="1">
                <a:tableStyleId>{073A0DAA-6AF3-43AB-8588-CEC1D06C72B9}</a:tableStyleId>
              </a:tblPr>
              <a:tblGrid>
                <a:gridCol w="1270000">
                  <a:extLst>
                    <a:ext uri="{9D8B030D-6E8A-4147-A177-3AD203B41FA5}">
                      <a16:colId xmlns:a16="http://schemas.microsoft.com/office/drawing/2014/main" val="1720893601"/>
                    </a:ext>
                  </a:extLst>
                </a:gridCol>
                <a:gridCol w="3810000">
                  <a:extLst>
                    <a:ext uri="{9D8B030D-6E8A-4147-A177-3AD203B41FA5}">
                      <a16:colId xmlns:a16="http://schemas.microsoft.com/office/drawing/2014/main" val="3120700243"/>
                    </a:ext>
                  </a:extLst>
                </a:gridCol>
                <a:gridCol w="3810000">
                  <a:extLst>
                    <a:ext uri="{9D8B030D-6E8A-4147-A177-3AD203B41FA5}">
                      <a16:colId xmlns:a16="http://schemas.microsoft.com/office/drawing/2014/main" val="3023952250"/>
                    </a:ext>
                  </a:extLst>
                </a:gridCol>
              </a:tblGrid>
              <a:tr h="317500">
                <a:tc>
                  <a:txBody>
                    <a:bodyPr/>
                    <a:lstStyle/>
                    <a:p>
                      <a:pPr algn="l"/>
                      <a:r>
                        <a:rPr lang="en-US" sz="2400" dirty="0"/>
                        <a:t>Points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Team</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500499"/>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359280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172770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262293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031763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7233428"/>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3310902"/>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4618066"/>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0192799"/>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816616"/>
                  </a:ext>
                </a:extLst>
              </a:tr>
              <a:tr h="317500">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6097027"/>
                  </a:ext>
                </a:extLst>
              </a:tr>
            </a:tbl>
          </a:graphicData>
        </a:graphic>
      </p:graphicFrame>
    </p:spTree>
    <p:custDataLst>
      <p:tags r:id="rId1"/>
    </p:custDataLst>
    <p:extLst>
      <p:ext uri="{BB962C8B-B14F-4D97-AF65-F5344CB8AC3E}">
        <p14:creationId xmlns:p14="http://schemas.microsoft.com/office/powerpoint/2010/main" val="1093495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PLeaderBoardTitle">
            <a:extLst>
              <a:ext uri="{FF2B5EF4-FFF2-40B4-BE49-F238E27FC236}">
                <a16:creationId xmlns:a16="http://schemas.microsoft.com/office/drawing/2014/main" id="{79A702B0-DE1A-42A7-9BD1-7C4461F14A08}"/>
              </a:ext>
            </a:extLst>
          </p:cNvPr>
          <p:cNvSpPr>
            <a:spLocks noGrp="1"/>
          </p:cNvSpPr>
          <p:nvPr>
            <p:ph type="title"/>
          </p:nvPr>
        </p:nvSpPr>
        <p:spPr>
          <a:xfrm>
            <a:off x="1442906" y="0"/>
            <a:ext cx="7243894" cy="1403350"/>
          </a:xfrm>
        </p:spPr>
        <p:txBody>
          <a:bodyPr/>
          <a:lstStyle/>
          <a:p>
            <a:r>
              <a:rPr lang="en-US" dirty="0"/>
              <a:t>Fastest Responders</a:t>
            </a:r>
          </a:p>
        </p:txBody>
      </p:sp>
      <p:graphicFrame>
        <p:nvGraphicFramePr>
          <p:cNvPr id="4" name="TPLeaderBoardTable">
            <a:extLst>
              <a:ext uri="{FF2B5EF4-FFF2-40B4-BE49-F238E27FC236}">
                <a16:creationId xmlns:a16="http://schemas.microsoft.com/office/drawing/2014/main" id="{8EEB999D-5F07-413F-B8C5-49377958E287}"/>
              </a:ext>
            </a:extLst>
          </p:cNvPr>
          <p:cNvGraphicFramePr>
            <a:graphicFrameLocks noGrp="1"/>
          </p:cNvGraphicFramePr>
          <p:nvPr>
            <p:extLst>
              <p:ext uri="{D42A27DB-BD31-4B8C-83A1-F6EECF244321}">
                <p14:modId xmlns:p14="http://schemas.microsoft.com/office/powerpoint/2010/main" val="1610594649"/>
              </p:ext>
            </p:extLst>
          </p:nvPr>
        </p:nvGraphicFramePr>
        <p:xfrm>
          <a:off x="127000" y="1676400"/>
          <a:ext cx="8890000" cy="5029200"/>
        </p:xfrm>
        <a:graphic>
          <a:graphicData uri="http://schemas.openxmlformats.org/drawingml/2006/table">
            <a:tbl>
              <a:tblPr firstRow="1" bandRow="1">
                <a:tableStyleId>{073A0DAA-6AF3-43AB-8588-CEC1D06C72B9}</a:tableStyleId>
              </a:tblPr>
              <a:tblGrid>
                <a:gridCol w="1651000">
                  <a:extLst>
                    <a:ext uri="{9D8B030D-6E8A-4147-A177-3AD203B41FA5}">
                      <a16:colId xmlns:a16="http://schemas.microsoft.com/office/drawing/2014/main" val="1220443545"/>
                    </a:ext>
                  </a:extLst>
                </a:gridCol>
                <a:gridCol w="2794000">
                  <a:extLst>
                    <a:ext uri="{9D8B030D-6E8A-4147-A177-3AD203B41FA5}">
                      <a16:colId xmlns:a16="http://schemas.microsoft.com/office/drawing/2014/main" val="460516161"/>
                    </a:ext>
                  </a:extLst>
                </a:gridCol>
                <a:gridCol w="1651000">
                  <a:extLst>
                    <a:ext uri="{9D8B030D-6E8A-4147-A177-3AD203B41FA5}">
                      <a16:colId xmlns:a16="http://schemas.microsoft.com/office/drawing/2014/main" val="533269959"/>
                    </a:ext>
                  </a:extLst>
                </a:gridCol>
                <a:gridCol w="2794000">
                  <a:extLst>
                    <a:ext uri="{9D8B030D-6E8A-4147-A177-3AD203B41FA5}">
                      <a16:colId xmlns:a16="http://schemas.microsoft.com/office/drawing/2014/main" val="745101530"/>
                    </a:ext>
                  </a:extLst>
                </a:gridCol>
              </a:tblGrid>
              <a:tr h="317500">
                <a:tc>
                  <a:txBody>
                    <a:bodyPr/>
                    <a:lstStyle/>
                    <a:p>
                      <a:pPr algn="l"/>
                      <a:r>
                        <a:rPr lang="en-US" sz="2400" dirty="0"/>
                        <a:t>Seconds</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dirty="0"/>
                        <a:t>Participant</a:t>
                      </a:r>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a:t>Seconds</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400"/>
                        <a:t>Participant</a:t>
                      </a:r>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6257818"/>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5394207"/>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3905555"/>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192047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2745460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9082327"/>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66107758"/>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95218563"/>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4957291"/>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0992424"/>
                  </a:ext>
                </a:extLst>
              </a:tr>
              <a:tr h="317500">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endParaRPr lang="en-US" sz="2400" b="1"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2184415"/>
                  </a:ext>
                </a:extLst>
              </a:tr>
            </a:tbl>
          </a:graphicData>
        </a:graphic>
      </p:graphicFrame>
    </p:spTree>
    <p:custDataLst>
      <p:tags r:id="rId1"/>
    </p:custDataLst>
    <p:extLst>
      <p:ext uri="{BB962C8B-B14F-4D97-AF65-F5344CB8AC3E}">
        <p14:creationId xmlns:p14="http://schemas.microsoft.com/office/powerpoint/2010/main" val="3741759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252446"/>
            <a:ext cx="7886700" cy="738154"/>
          </a:xfrm>
        </p:spPr>
        <p:txBody>
          <a:bodyPr>
            <a:normAutofit/>
          </a:bodyPr>
          <a:lstStyle/>
          <a:p>
            <a:pPr algn="ctr"/>
            <a:r>
              <a:rPr lang="en-US" dirty="0">
                <a:solidFill>
                  <a:schemeClr val="tx1"/>
                </a:solidFill>
              </a:rPr>
              <a:t>Whiteboard</a:t>
            </a:r>
          </a:p>
        </p:txBody>
      </p:sp>
    </p:spTree>
    <p:extLst>
      <p:ext uri="{BB962C8B-B14F-4D97-AF65-F5344CB8AC3E}">
        <p14:creationId xmlns:p14="http://schemas.microsoft.com/office/powerpoint/2010/main" val="100842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eaLnBrk="1" hangingPunct="1">
              <a:defRPr/>
            </a:pPr>
            <a:r>
              <a:rPr lang="en-US" dirty="0"/>
              <a:t>Lesson Objectives</a:t>
            </a:r>
          </a:p>
        </p:txBody>
      </p:sp>
      <p:sp>
        <p:nvSpPr>
          <p:cNvPr id="20483" name="Content Placeholder 4"/>
          <p:cNvSpPr>
            <a:spLocks noGrp="1"/>
          </p:cNvSpPr>
          <p:nvPr>
            <p:ph idx="1"/>
          </p:nvPr>
        </p:nvSpPr>
        <p:spPr>
          <a:xfrm>
            <a:off x="152400" y="1752600"/>
            <a:ext cx="8839200" cy="4953000"/>
          </a:xfrm>
        </p:spPr>
        <p:txBody>
          <a:bodyPr anchor="ctr"/>
          <a:lstStyle/>
          <a:p>
            <a:pPr marL="631825" indent="-514350" eaLnBrk="1" hangingPunct="1">
              <a:spcBef>
                <a:spcPct val="20000"/>
              </a:spcBef>
              <a:spcAft>
                <a:spcPts val="1800"/>
              </a:spcAft>
              <a:buClr>
                <a:schemeClr val="bg1"/>
              </a:buClr>
              <a:buSzPct val="75000"/>
              <a:buFont typeface="Calibri" pitchFamily="34" charset="0"/>
              <a:buAutoNum type="arabicPeriod"/>
            </a:pPr>
            <a:r>
              <a:rPr lang="en-US" altLang="en-US" sz="3600"/>
              <a:t>Identify </a:t>
            </a:r>
            <a:r>
              <a:rPr lang="en-US" altLang="en-US" sz="3600">
                <a:solidFill>
                  <a:srgbClr val="FFFF00"/>
                </a:solidFill>
              </a:rPr>
              <a:t>leadership behaviors </a:t>
            </a:r>
            <a:r>
              <a:rPr lang="en-US" altLang="en-US" sz="3600"/>
              <a:t>that cadets currently exhibit.</a:t>
            </a:r>
          </a:p>
          <a:p>
            <a:pPr marL="631825" indent="-514350" eaLnBrk="1" hangingPunct="1">
              <a:spcBef>
                <a:spcPct val="20000"/>
              </a:spcBef>
              <a:spcAft>
                <a:spcPts val="1800"/>
              </a:spcAft>
              <a:buClr>
                <a:schemeClr val="bg1"/>
              </a:buClr>
              <a:buSzPct val="75000"/>
              <a:buFont typeface="Calibri" pitchFamily="34" charset="0"/>
              <a:buAutoNum type="arabicPeriod"/>
            </a:pPr>
            <a:r>
              <a:rPr lang="en-US" altLang="en-US" sz="3600"/>
              <a:t>Develop a </a:t>
            </a:r>
            <a:r>
              <a:rPr lang="en-US" altLang="en-US" sz="3600">
                <a:solidFill>
                  <a:srgbClr val="FFFF00"/>
                </a:solidFill>
              </a:rPr>
              <a:t>plan for improvement </a:t>
            </a:r>
            <a:r>
              <a:rPr lang="en-US" altLang="en-US" sz="3600"/>
              <a:t>of personal leadership behaviors.</a:t>
            </a:r>
          </a:p>
          <a:p>
            <a:pPr marL="631825" indent="-514350" eaLnBrk="1" hangingPunct="1">
              <a:spcBef>
                <a:spcPct val="20000"/>
              </a:spcBef>
              <a:spcAft>
                <a:spcPts val="1800"/>
              </a:spcAft>
              <a:buClr>
                <a:schemeClr val="bg1"/>
              </a:buClr>
              <a:buSzPct val="75000"/>
              <a:buFont typeface="Calibri" pitchFamily="34" charset="0"/>
              <a:buAutoNum type="arabicPeriod"/>
            </a:pPr>
            <a:r>
              <a:rPr lang="en-US" altLang="en-US" sz="3600"/>
              <a:t>Apply a </a:t>
            </a:r>
            <a:r>
              <a:rPr lang="en-US" altLang="en-US" sz="3600">
                <a:solidFill>
                  <a:srgbClr val="FFFF00"/>
                </a:solidFill>
              </a:rPr>
              <a:t>personal definition of leadership </a:t>
            </a:r>
            <a:r>
              <a:rPr lang="en-US" altLang="en-US" sz="3600"/>
              <a:t>to cadets’ everyday lives.</a:t>
            </a:r>
          </a:p>
        </p:txBody>
      </p:sp>
      <p:grpSp>
        <p:nvGrpSpPr>
          <p:cNvPr id="9" name="Group 8">
            <a:extLst>
              <a:ext uri="{FF2B5EF4-FFF2-40B4-BE49-F238E27FC236}">
                <a16:creationId xmlns:a16="http://schemas.microsoft.com/office/drawing/2014/main" id="{DB38200C-FE07-418B-9F9D-F943184F4B75}"/>
              </a:ext>
            </a:extLst>
          </p:cNvPr>
          <p:cNvGrpSpPr/>
          <p:nvPr/>
        </p:nvGrpSpPr>
        <p:grpSpPr>
          <a:xfrm>
            <a:off x="8284818" y="6002825"/>
            <a:ext cx="813044" cy="795949"/>
            <a:chOff x="7687806" y="1959081"/>
            <a:chExt cx="813044" cy="795949"/>
          </a:xfrm>
          <a:effectLst>
            <a:glow rad="139700">
              <a:srgbClr val="5F5F5F">
                <a:satMod val="175000"/>
                <a:alpha val="40000"/>
              </a:srgbClr>
            </a:glow>
          </a:effectLst>
        </p:grpSpPr>
        <p:sp>
          <p:nvSpPr>
            <p:cNvPr id="10" name="Star: 10 Points 9">
              <a:hlinkClick r:id="rId3" action="ppaction://hlinksldjump"/>
              <a:extLst>
                <a:ext uri="{FF2B5EF4-FFF2-40B4-BE49-F238E27FC236}">
                  <a16:creationId xmlns:a16="http://schemas.microsoft.com/office/drawing/2014/main" id="{D95EEC26-2152-48A7-8C0B-86B69DD0C050}"/>
                </a:ext>
              </a:extLst>
            </p:cNvPr>
            <p:cNvSpPr/>
            <p:nvPr/>
          </p:nvSpPr>
          <p:spPr>
            <a:xfrm>
              <a:off x="7712629" y="1959081"/>
              <a:ext cx="763398" cy="795949"/>
            </a:xfrm>
            <a:prstGeom prst="star10">
              <a:avLst/>
            </a:prstGeom>
            <a:solidFill>
              <a:srgbClr val="DDDDDD"/>
            </a:solidFill>
            <a:ln w="48000" cap="flat" cmpd="thickThin" algn="ctr">
              <a:solidFill>
                <a:srgbClr val="DDDDD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a:ea typeface="+mn-ea"/>
                <a:cs typeface="+mn-cs"/>
              </a:endParaRPr>
            </a:p>
          </p:txBody>
        </p:sp>
        <p:sp>
          <p:nvSpPr>
            <p:cNvPr id="11" name="Rectangle 10">
              <a:hlinkClick r:id="rId3" action="ppaction://hlinksldjump"/>
              <a:extLst>
                <a:ext uri="{FF2B5EF4-FFF2-40B4-BE49-F238E27FC236}">
                  <a16:creationId xmlns:a16="http://schemas.microsoft.com/office/drawing/2014/main" id="{62C3F423-F37B-421F-8E00-7D8BD3F4BDE8}"/>
                </a:ext>
              </a:extLst>
            </p:cNvPr>
            <p:cNvSpPr/>
            <p:nvPr/>
          </p:nvSpPr>
          <p:spPr>
            <a:xfrm>
              <a:off x="7687806" y="2157000"/>
              <a:ext cx="813044" cy="400110"/>
            </a:xfrm>
            <a:prstGeom prst="rect">
              <a:avLst/>
            </a:prstGeom>
            <a:noFill/>
            <a:ln>
              <a:noFill/>
            </a:ln>
          </p:spPr>
          <p:txBody>
            <a:bodyPr wrap="non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DDDDDD">
                      <a:lumMod val="10000"/>
                    </a:srgbClr>
                  </a:solidFill>
                  <a:effectLst/>
                  <a:uLnTx/>
                  <a:uFillTx/>
                  <a:latin typeface="Calibri"/>
                  <a:cs typeface="+mn-cs"/>
                </a:rPr>
                <a:t>Game</a:t>
              </a:r>
              <a:endParaRPr kumimoji="0" lang="en-US" sz="1800" b="1" i="0" u="none" strike="noStrike" kern="0" cap="none" spc="0" normalizeH="0" baseline="0" noProof="0" dirty="0">
                <a:ln>
                  <a:noFill/>
                </a:ln>
                <a:solidFill>
                  <a:srgbClr val="DDDDDD">
                    <a:lumMod val="10000"/>
                  </a:srgbClr>
                </a:solidFill>
                <a:effectLst/>
                <a:uLnTx/>
                <a:uFillTx/>
                <a:latin typeface="Calibri"/>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PChart" descr="A. got 0, B. got 0, C. got 0, D. got 0, ">
            <a:extLst>
              <a:ext uri="{FF2B5EF4-FFF2-40B4-BE49-F238E27FC236}">
                <a16:creationId xmlns:a16="http://schemas.microsoft.com/office/drawing/2014/main" id="{31FD2464-9A7A-49FD-A832-7DFED50D4A9E}"/>
              </a:ext>
            </a:extLst>
          </p:cNvPr>
          <p:cNvSpPr/>
          <p:nvPr>
            <p:custDataLst>
              <p:tags r:id="rId2"/>
            </p:custDataLst>
          </p:nvPr>
        </p:nvSpPr>
        <p:spPr>
          <a:xfrm>
            <a:off x="3276600" y="1677798"/>
            <a:ext cx="5761955" cy="5027802"/>
          </a:xfrm>
          <a:prstGeom prst="rect">
            <a:avLst/>
          </a:prstGeom>
          <a:blipFill>
            <a:blip r:embed="rId5"/>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2" name="TPQuestion" title="Question Text Shape">
            <a:extLst>
              <a:ext uri="{FF2B5EF4-FFF2-40B4-BE49-F238E27FC236}">
                <a16:creationId xmlns:a16="http://schemas.microsoft.com/office/drawing/2014/main" id="{8577F61E-D0C8-494A-B84B-3A335081AF05}"/>
              </a:ext>
            </a:extLst>
          </p:cNvPr>
          <p:cNvSpPr>
            <a:spLocks noGrp="1"/>
          </p:cNvSpPr>
          <p:nvPr>
            <p:ph type="title"/>
          </p:nvPr>
        </p:nvSpPr>
        <p:spPr/>
        <p:txBody>
          <a:bodyPr/>
          <a:lstStyle/>
          <a:p>
            <a:r>
              <a:rPr lang="en-US" dirty="0"/>
              <a:t>Team Assignment</a:t>
            </a:r>
          </a:p>
        </p:txBody>
      </p:sp>
      <p:sp>
        <p:nvSpPr>
          <p:cNvPr id="3" name="TPAnswers" title="Answer Text Shape">
            <a:extLst>
              <a:ext uri="{FF2B5EF4-FFF2-40B4-BE49-F238E27FC236}">
                <a16:creationId xmlns:a16="http://schemas.microsoft.com/office/drawing/2014/main" id="{CBE44544-7E52-4747-B3C0-5FDC8C874574}"/>
              </a:ext>
            </a:extLst>
          </p:cNvPr>
          <p:cNvSpPr>
            <a:spLocks noGrp="1"/>
          </p:cNvSpPr>
          <p:nvPr>
            <p:ph type="body" idx="4294967295"/>
            <p:custDataLst>
              <p:tags r:id="rId3"/>
            </p:custDataLst>
          </p:nvPr>
        </p:nvSpPr>
        <p:spPr>
          <a:xfrm>
            <a:off x="209725" y="1776413"/>
            <a:ext cx="2901950" cy="4700587"/>
          </a:xfrm>
        </p:spPr>
        <p:txBody>
          <a:bodyPr/>
          <a:lstStyle/>
          <a:p>
            <a:pPr marL="633412" indent="-514350">
              <a:lnSpc>
                <a:spcPct val="150000"/>
              </a:lnSpc>
              <a:spcBef>
                <a:spcPct val="20000"/>
              </a:spcBef>
              <a:spcAft>
                <a:spcPts val="0"/>
              </a:spcAft>
              <a:buFont typeface="Wingdings 2" pitchFamily="18" charset="2"/>
              <a:buAutoNum type="alphaUcPeriod"/>
            </a:pPr>
            <a:r>
              <a:rPr lang="en-US" sz="4000" dirty="0"/>
              <a:t>Alpha</a:t>
            </a:r>
          </a:p>
          <a:p>
            <a:pPr marL="633412" indent="-514350">
              <a:lnSpc>
                <a:spcPct val="150000"/>
              </a:lnSpc>
              <a:spcBef>
                <a:spcPct val="20000"/>
              </a:spcBef>
              <a:spcAft>
                <a:spcPts val="0"/>
              </a:spcAft>
              <a:buFont typeface="Wingdings 2" pitchFamily="18" charset="2"/>
              <a:buAutoNum type="alphaUcPeriod"/>
            </a:pPr>
            <a:r>
              <a:rPr lang="en-US" sz="4000" dirty="0"/>
              <a:t>Bravo</a:t>
            </a:r>
          </a:p>
          <a:p>
            <a:pPr marL="633412" indent="-514350">
              <a:lnSpc>
                <a:spcPct val="150000"/>
              </a:lnSpc>
              <a:spcBef>
                <a:spcPct val="20000"/>
              </a:spcBef>
              <a:spcAft>
                <a:spcPts val="0"/>
              </a:spcAft>
              <a:buFont typeface="Wingdings 2" pitchFamily="18" charset="2"/>
              <a:buAutoNum type="alphaUcPeriod"/>
            </a:pPr>
            <a:r>
              <a:rPr lang="en-US" sz="4000" dirty="0"/>
              <a:t>Charlie</a:t>
            </a:r>
          </a:p>
          <a:p>
            <a:pPr marL="633412" indent="-514350">
              <a:lnSpc>
                <a:spcPct val="150000"/>
              </a:lnSpc>
              <a:spcBef>
                <a:spcPct val="20000"/>
              </a:spcBef>
              <a:spcAft>
                <a:spcPts val="0"/>
              </a:spcAft>
              <a:buFont typeface="Wingdings 2" pitchFamily="18" charset="2"/>
              <a:buAutoNum type="alphaUcPeriod"/>
            </a:pPr>
            <a:r>
              <a:rPr lang="en-US" sz="4000" dirty="0"/>
              <a:t>Delta</a:t>
            </a:r>
          </a:p>
        </p:txBody>
      </p:sp>
      <p:sp>
        <p:nvSpPr>
          <p:cNvPr id="5" name="TPPolling">
            <a:extLst>
              <a:ext uri="{FF2B5EF4-FFF2-40B4-BE49-F238E27FC236}">
                <a16:creationId xmlns:a16="http://schemas.microsoft.com/office/drawing/2014/main" id="{F81AE8AE-D6ED-41C5-B7F2-786E6B23A13C}"/>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Tree>
    <p:custDataLst>
      <p:tags r:id="rId1"/>
    </p:custDataLst>
    <p:extLst>
      <p:ext uri="{BB962C8B-B14F-4D97-AF65-F5344CB8AC3E}">
        <p14:creationId xmlns:p14="http://schemas.microsoft.com/office/powerpoint/2010/main" val="22578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PQuestion" title="Question Text Shape">
            <a:extLst>
              <a:ext uri="{FF2B5EF4-FFF2-40B4-BE49-F238E27FC236}">
                <a16:creationId xmlns:a16="http://schemas.microsoft.com/office/drawing/2014/main" id="{A9802AA5-A338-4CF7-8B5E-437CF6E4FE0F}"/>
              </a:ext>
            </a:extLst>
          </p:cNvPr>
          <p:cNvSpPr txBox="1">
            <a:spLocks/>
          </p:cNvSpPr>
          <p:nvPr/>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rgbClr val="DDDDDD"/>
              </a:solidFill>
              <a:effectLst/>
              <a:uLnTx/>
              <a:uFillTx/>
              <a:latin typeface="Calibri"/>
              <a:ea typeface="+mj-ea"/>
              <a:cs typeface="+mj-cs"/>
            </a:endParaRPr>
          </a:p>
        </p:txBody>
      </p:sp>
      <p:sp>
        <p:nvSpPr>
          <p:cNvPr id="7" name="Text Placeholder 6">
            <a:extLst>
              <a:ext uri="{FF2B5EF4-FFF2-40B4-BE49-F238E27FC236}">
                <a16:creationId xmlns:a16="http://schemas.microsoft.com/office/drawing/2014/main" id="{37A2F83C-5397-49EE-A8CB-E0A0E9E23D84}"/>
              </a:ext>
            </a:extLst>
          </p:cNvPr>
          <p:cNvSpPr>
            <a:spLocks noGrp="1"/>
          </p:cNvSpPr>
          <p:nvPr>
            <p:ph type="body" sz="quarter" idx="10"/>
          </p:nvPr>
        </p:nvSpPr>
        <p:spPr>
          <a:ln>
            <a:noFill/>
          </a:ln>
        </p:spPr>
        <p:txBody>
          <a:bodyPr>
            <a:normAutofit fontScale="92500" lnSpcReduction="20000"/>
          </a:bodyPr>
          <a:lstStyle/>
          <a:p>
            <a:pPr marL="119062" indent="0" algn="r">
              <a:buNone/>
            </a:pPr>
            <a:r>
              <a:rPr lang="en-US" sz="1400" dirty="0"/>
              <a:t>(LE1-C1S1T2:LQ1)</a:t>
            </a:r>
          </a:p>
        </p:txBody>
      </p:sp>
      <p:sp>
        <p:nvSpPr>
          <p:cNvPr id="2" name="TPQuestion" title="Question Text Shape">
            <a:extLst>
              <a:ext uri="{FF2B5EF4-FFF2-40B4-BE49-F238E27FC236}">
                <a16:creationId xmlns:a16="http://schemas.microsoft.com/office/drawing/2014/main" id="{5361391D-CE58-4114-B2A3-5F07C01BD4E4}"/>
              </a:ext>
            </a:extLst>
          </p:cNvPr>
          <p:cNvSpPr>
            <a:spLocks noGrp="1"/>
          </p:cNvSpPr>
          <p:nvPr>
            <p:ph type="title"/>
          </p:nvPr>
        </p:nvSpPr>
        <p:spPr/>
        <p:txBody>
          <a:bodyPr>
            <a:normAutofit/>
          </a:bodyPr>
          <a:lstStyle/>
          <a:p>
            <a:r>
              <a:rPr lang="en-US" b="0" dirty="0"/>
              <a:t>How confident are you in your current leadership abilities? </a:t>
            </a:r>
            <a:endParaRPr lang="en-US" sz="3600" b="0" dirty="0"/>
          </a:p>
        </p:txBody>
      </p:sp>
      <p:sp>
        <p:nvSpPr>
          <p:cNvPr id="3" name="TPAnswers" title="Answer Text Shape">
            <a:extLst>
              <a:ext uri="{FF2B5EF4-FFF2-40B4-BE49-F238E27FC236}">
                <a16:creationId xmlns:a16="http://schemas.microsoft.com/office/drawing/2014/main" id="{C0C52D9F-6723-44A5-8653-685632AFACE2}"/>
              </a:ext>
            </a:extLst>
          </p:cNvPr>
          <p:cNvSpPr>
            <a:spLocks noGrp="1"/>
          </p:cNvSpPr>
          <p:nvPr>
            <p:ph idx="1"/>
            <p:custDataLst>
              <p:tags r:id="rId2"/>
            </p:custDataLst>
          </p:nvPr>
        </p:nvSpPr>
        <p:spPr/>
        <p:txBody>
          <a:bodyPr lIns="91440">
            <a:normAutofit fontScale="92500" lnSpcReduction="10000"/>
          </a:bodyPr>
          <a:lstStyle/>
          <a:p>
            <a:pPr marL="514350">
              <a:lnSpc>
                <a:spcPct val="110000"/>
              </a:lnSpc>
              <a:spcBef>
                <a:spcPct val="20000"/>
              </a:spcBef>
              <a:spcAft>
                <a:spcPts val="0"/>
              </a:spcAft>
              <a:buFont typeface="Wingdings 2" pitchFamily="18" charset="2"/>
              <a:buAutoNum type="alphaUcPeriod"/>
            </a:pPr>
            <a:r>
              <a:rPr lang="en-US" sz="2800" dirty="0"/>
              <a:t>Very confident - I have already developed many leadership skills.</a:t>
            </a:r>
          </a:p>
          <a:p>
            <a:pPr marL="514350">
              <a:lnSpc>
                <a:spcPct val="110000"/>
              </a:lnSpc>
              <a:spcBef>
                <a:spcPct val="20000"/>
              </a:spcBef>
              <a:spcAft>
                <a:spcPts val="0"/>
              </a:spcAft>
              <a:buFont typeface="Wingdings 2" pitchFamily="18" charset="2"/>
              <a:buAutoNum type="alphaUcPeriod"/>
            </a:pPr>
            <a:r>
              <a:rPr lang="en-US" sz="2800" dirty="0"/>
              <a:t>Confident - I have some skills, but need to learn more.</a:t>
            </a:r>
          </a:p>
          <a:p>
            <a:pPr marL="514350">
              <a:lnSpc>
                <a:spcPct val="110000"/>
              </a:lnSpc>
              <a:spcBef>
                <a:spcPct val="20000"/>
              </a:spcBef>
              <a:spcAft>
                <a:spcPts val="0"/>
              </a:spcAft>
              <a:buFont typeface="Wingdings 2" pitchFamily="18" charset="2"/>
              <a:buAutoNum type="alphaUcPeriod"/>
            </a:pPr>
            <a:r>
              <a:rPr lang="en-US" sz="2800" dirty="0"/>
              <a:t>Unsure - I am not sure how I will perform as a leader.</a:t>
            </a:r>
          </a:p>
          <a:p>
            <a:pPr marL="514350">
              <a:lnSpc>
                <a:spcPct val="110000"/>
              </a:lnSpc>
              <a:spcBef>
                <a:spcPct val="20000"/>
              </a:spcBef>
              <a:spcAft>
                <a:spcPts val="0"/>
              </a:spcAft>
              <a:buFont typeface="Wingdings 2" pitchFamily="18" charset="2"/>
              <a:buAutoNum type="alphaUcPeriod"/>
            </a:pPr>
            <a:r>
              <a:rPr lang="en-US" sz="2800" dirty="0"/>
              <a:t>Nervous - I will need support and practice to learn to be an effective leader.</a:t>
            </a:r>
          </a:p>
        </p:txBody>
      </p:sp>
      <p:sp>
        <p:nvSpPr>
          <p:cNvPr id="5" name="TPPolling">
            <a:extLst>
              <a:ext uri="{FF2B5EF4-FFF2-40B4-BE49-F238E27FC236}">
                <a16:creationId xmlns:a16="http://schemas.microsoft.com/office/drawing/2014/main" id="{952EAF67-16F2-481A-A82F-2D8FE22F6FA1}"/>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8" name="Picture 7" descr="MCJROTCLogo2.gif">
            <a:extLst>
              <a:ext uri="{FF2B5EF4-FFF2-40B4-BE49-F238E27FC236}">
                <a16:creationId xmlns:a16="http://schemas.microsoft.com/office/drawing/2014/main" id="{9F3192A7-B9DD-4B0A-BAC6-3FD5DF55861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PChart">
            <a:extLst>
              <a:ext uri="{FF2B5EF4-FFF2-40B4-BE49-F238E27FC236}">
                <a16:creationId xmlns:a16="http://schemas.microsoft.com/office/drawing/2014/main" id="{EFBE0E18-78B5-4E0E-BC65-9F65A5323D68}"/>
              </a:ext>
            </a:extLst>
          </p:cNvPr>
          <p:cNvSpPr/>
          <p:nvPr>
            <p:custDataLst>
              <p:tags r:id="rId3"/>
            </p:custDataLst>
          </p:nvPr>
        </p:nvSpPr>
        <p:spPr>
          <a:xfrm>
            <a:off x="8497188" y="3398838"/>
            <a:ext cx="646812" cy="2925762"/>
          </a:xfrm>
          <a:prstGeom prst="rect">
            <a:avLst/>
          </a:prstGeom>
          <a:blipFill>
            <a:blip r:embed="rId6"/>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24620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PQuestion" title="Question Text Shape">
            <a:extLst>
              <a:ext uri="{FF2B5EF4-FFF2-40B4-BE49-F238E27FC236}">
                <a16:creationId xmlns:a16="http://schemas.microsoft.com/office/drawing/2014/main" id="{A9802AA5-A338-4CF7-8B5E-437CF6E4FE0F}"/>
              </a:ext>
            </a:extLst>
          </p:cNvPr>
          <p:cNvSpPr txBox="1">
            <a:spLocks/>
          </p:cNvSpPr>
          <p:nvPr/>
        </p:nvSpPr>
        <p:spPr>
          <a:xfrm>
            <a:off x="152400" y="76601"/>
            <a:ext cx="1441508" cy="1315972"/>
          </a:xfrm>
          <a:prstGeom prst="rect">
            <a:avLst/>
          </a:prstGeom>
          <a:solidFill>
            <a:srgbClr val="00133A"/>
          </a:solidFill>
          <a:ln w="25400" cmpd="sng">
            <a:noFill/>
            <a:prstDash val="solid"/>
          </a:ln>
        </p:spPr>
        <p:txBody>
          <a:bodyPr vert="horz" lIns="91440" rIns="45720" rtlCol="0" anchor="ctr">
            <a:normAutofit fontScale="97500"/>
            <a:scene3d>
              <a:camera prst="orthographicFront"/>
              <a:lightRig rig="threePt" dir="t">
                <a:rot lat="0" lon="0" rev="4800000"/>
              </a:lightRig>
            </a:scene3d>
            <a:sp3d prstMaterial="matte">
              <a:bevelT w="50800" h="10160"/>
            </a:sp3d>
          </a:bodyPr>
          <a:lstStyle>
            <a:lvl1pPr algn="l" rtl="0" eaLnBrk="0" fontAlgn="base" hangingPunct="0">
              <a:spcBef>
                <a:spcPct val="0"/>
              </a:spcBef>
              <a:spcAft>
                <a:spcPct val="0"/>
              </a:spcAft>
              <a:defRPr sz="4000" b="1" kern="1200">
                <a:solidFill>
                  <a:srgbClr val="DDDDDD"/>
                </a:solidFill>
                <a:latin typeface="+mj-lt"/>
                <a:ea typeface="+mj-ea"/>
                <a:cs typeface="+mj-cs"/>
              </a:defRPr>
            </a:lvl1pPr>
            <a:lvl2pPr algn="l" rtl="0" eaLnBrk="0" fontAlgn="base" hangingPunct="0">
              <a:spcBef>
                <a:spcPct val="0"/>
              </a:spcBef>
              <a:spcAft>
                <a:spcPct val="0"/>
              </a:spcAft>
              <a:defRPr sz="4000" b="1">
                <a:solidFill>
                  <a:srgbClr val="DDDDDD"/>
                </a:solidFill>
                <a:latin typeface="Calibri" pitchFamily="34" charset="0"/>
              </a:defRPr>
            </a:lvl2pPr>
            <a:lvl3pPr algn="l" rtl="0" eaLnBrk="0" fontAlgn="base" hangingPunct="0">
              <a:spcBef>
                <a:spcPct val="0"/>
              </a:spcBef>
              <a:spcAft>
                <a:spcPct val="0"/>
              </a:spcAft>
              <a:defRPr sz="4000" b="1">
                <a:solidFill>
                  <a:srgbClr val="DDDDDD"/>
                </a:solidFill>
                <a:latin typeface="Calibri" pitchFamily="34" charset="0"/>
              </a:defRPr>
            </a:lvl3pPr>
            <a:lvl4pPr algn="l" rtl="0" eaLnBrk="0" fontAlgn="base" hangingPunct="0">
              <a:spcBef>
                <a:spcPct val="0"/>
              </a:spcBef>
              <a:spcAft>
                <a:spcPct val="0"/>
              </a:spcAft>
              <a:defRPr sz="4000" b="1">
                <a:solidFill>
                  <a:srgbClr val="DDDDDD"/>
                </a:solidFill>
                <a:latin typeface="Calibri" pitchFamily="34" charset="0"/>
              </a:defRPr>
            </a:lvl4pPr>
            <a:lvl5pPr algn="l" rtl="0" eaLnBrk="0" fontAlgn="base" hangingPunct="0">
              <a:spcBef>
                <a:spcPct val="0"/>
              </a:spcBef>
              <a:spcAft>
                <a:spcPct val="0"/>
              </a:spcAft>
              <a:defRPr sz="4000" b="1">
                <a:solidFill>
                  <a:srgbClr val="DDDDDD"/>
                </a:solidFill>
                <a:latin typeface="Calibri" pitchFamily="34" charset="0"/>
              </a:defRPr>
            </a:lvl5pPr>
            <a:lvl6pPr marL="457200" algn="l" rtl="0" eaLnBrk="1" fontAlgn="base" hangingPunct="1">
              <a:spcBef>
                <a:spcPct val="0"/>
              </a:spcBef>
              <a:spcAft>
                <a:spcPct val="0"/>
              </a:spcAft>
              <a:defRPr sz="4500" b="1">
                <a:solidFill>
                  <a:srgbClr val="DDDDDD"/>
                </a:solidFill>
                <a:latin typeface="Corbel" pitchFamily="34" charset="0"/>
              </a:defRPr>
            </a:lvl6pPr>
            <a:lvl7pPr marL="914400" algn="l" rtl="0" eaLnBrk="1" fontAlgn="base" hangingPunct="1">
              <a:spcBef>
                <a:spcPct val="0"/>
              </a:spcBef>
              <a:spcAft>
                <a:spcPct val="0"/>
              </a:spcAft>
              <a:defRPr sz="4500" b="1">
                <a:solidFill>
                  <a:srgbClr val="DDDDDD"/>
                </a:solidFill>
                <a:latin typeface="Corbel" pitchFamily="34" charset="0"/>
              </a:defRPr>
            </a:lvl7pPr>
            <a:lvl8pPr marL="1371600" algn="l" rtl="0" eaLnBrk="1" fontAlgn="base" hangingPunct="1">
              <a:spcBef>
                <a:spcPct val="0"/>
              </a:spcBef>
              <a:spcAft>
                <a:spcPct val="0"/>
              </a:spcAft>
              <a:defRPr sz="4500" b="1">
                <a:solidFill>
                  <a:srgbClr val="DDDDDD"/>
                </a:solidFill>
                <a:latin typeface="Corbel" pitchFamily="34" charset="0"/>
              </a:defRPr>
            </a:lvl8pPr>
            <a:lvl9pPr marL="1828800" algn="l" rtl="0" eaLnBrk="1" fontAlgn="base" hangingPunct="1">
              <a:spcBef>
                <a:spcPct val="0"/>
              </a:spcBef>
              <a:spcAft>
                <a:spcPct val="0"/>
              </a:spcAft>
              <a:defRPr sz="4500" b="1">
                <a:solidFill>
                  <a:srgbClr val="DDDDDD"/>
                </a:solidFill>
                <a:latin typeface="Corbel" pitchFamily="34" charset="0"/>
              </a:defRPr>
            </a:lvl9pPr>
            <a:extLst/>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000" b="0" i="0" u="none" strike="noStrike" kern="1200" cap="none" spc="0" normalizeH="0" baseline="0" noProof="0" dirty="0">
              <a:ln>
                <a:noFill/>
              </a:ln>
              <a:solidFill>
                <a:srgbClr val="DDDDDD"/>
              </a:solidFill>
              <a:effectLst/>
              <a:uLnTx/>
              <a:uFillTx/>
              <a:latin typeface="Calibri"/>
              <a:ea typeface="+mj-ea"/>
              <a:cs typeface="+mj-cs"/>
            </a:endParaRPr>
          </a:p>
        </p:txBody>
      </p:sp>
      <p:sp>
        <p:nvSpPr>
          <p:cNvPr id="7" name="Text Placeholder 6">
            <a:extLst>
              <a:ext uri="{FF2B5EF4-FFF2-40B4-BE49-F238E27FC236}">
                <a16:creationId xmlns:a16="http://schemas.microsoft.com/office/drawing/2014/main" id="{37A2F83C-5397-49EE-A8CB-E0A0E9E23D84}"/>
              </a:ext>
            </a:extLst>
          </p:cNvPr>
          <p:cNvSpPr>
            <a:spLocks noGrp="1"/>
          </p:cNvSpPr>
          <p:nvPr>
            <p:ph type="body" sz="quarter" idx="10"/>
          </p:nvPr>
        </p:nvSpPr>
        <p:spPr>
          <a:ln>
            <a:noFill/>
          </a:ln>
        </p:spPr>
        <p:txBody>
          <a:bodyPr>
            <a:normAutofit fontScale="92500" lnSpcReduction="20000"/>
          </a:bodyPr>
          <a:lstStyle/>
          <a:p>
            <a:pPr marL="119062" indent="0" algn="r">
              <a:buNone/>
            </a:pPr>
            <a:r>
              <a:rPr lang="en-US" sz="1400" dirty="0"/>
              <a:t>(LE1-C1S1T2:LQ2)</a:t>
            </a:r>
          </a:p>
        </p:txBody>
      </p:sp>
      <p:sp>
        <p:nvSpPr>
          <p:cNvPr id="2" name="TPQuestion" title="Question Text Shape">
            <a:extLst>
              <a:ext uri="{FF2B5EF4-FFF2-40B4-BE49-F238E27FC236}">
                <a16:creationId xmlns:a16="http://schemas.microsoft.com/office/drawing/2014/main" id="{5361391D-CE58-4114-B2A3-5F07C01BD4E4}"/>
              </a:ext>
            </a:extLst>
          </p:cNvPr>
          <p:cNvSpPr>
            <a:spLocks noGrp="1"/>
          </p:cNvSpPr>
          <p:nvPr>
            <p:ph type="title"/>
          </p:nvPr>
        </p:nvSpPr>
        <p:spPr/>
        <p:txBody>
          <a:bodyPr>
            <a:normAutofit/>
          </a:bodyPr>
          <a:lstStyle/>
          <a:p>
            <a:r>
              <a:rPr lang="en-US" sz="4800" b="0" dirty="0"/>
              <a:t>The topic of leadership...</a:t>
            </a:r>
            <a:endParaRPr lang="en-US" sz="4400" b="0" dirty="0"/>
          </a:p>
        </p:txBody>
      </p:sp>
      <p:sp>
        <p:nvSpPr>
          <p:cNvPr id="3" name="TPAnswers" title="Answer Text Shape">
            <a:extLst>
              <a:ext uri="{FF2B5EF4-FFF2-40B4-BE49-F238E27FC236}">
                <a16:creationId xmlns:a16="http://schemas.microsoft.com/office/drawing/2014/main" id="{C0C52D9F-6723-44A5-8653-685632AFACE2}"/>
              </a:ext>
            </a:extLst>
          </p:cNvPr>
          <p:cNvSpPr>
            <a:spLocks noGrp="1"/>
          </p:cNvSpPr>
          <p:nvPr>
            <p:ph idx="1"/>
            <p:custDataLst>
              <p:tags r:id="rId2"/>
            </p:custDataLst>
          </p:nvPr>
        </p:nvSpPr>
        <p:spPr/>
        <p:txBody>
          <a:bodyPr lIns="91440">
            <a:normAutofit/>
          </a:bodyPr>
          <a:lstStyle/>
          <a:p>
            <a:pPr marL="868680" indent="-742950">
              <a:spcBef>
                <a:spcPct val="20000"/>
              </a:spcBef>
              <a:spcAft>
                <a:spcPts val="0"/>
              </a:spcAft>
            </a:pPr>
            <a:r>
              <a:rPr lang="en-US" sz="3600" dirty="0"/>
              <a:t>is a relatively new field of study.</a:t>
            </a:r>
          </a:p>
          <a:p>
            <a:pPr marL="868680" indent="-742950">
              <a:spcBef>
                <a:spcPct val="20000"/>
              </a:spcBef>
              <a:spcAft>
                <a:spcPts val="0"/>
              </a:spcAft>
            </a:pPr>
            <a:r>
              <a:rPr lang="en-US" sz="3600" dirty="0"/>
              <a:t>has been studied for many, many years.</a:t>
            </a:r>
          </a:p>
        </p:txBody>
      </p:sp>
      <p:sp>
        <p:nvSpPr>
          <p:cNvPr id="5" name="TPPolling">
            <a:extLst>
              <a:ext uri="{FF2B5EF4-FFF2-40B4-BE49-F238E27FC236}">
                <a16:creationId xmlns:a16="http://schemas.microsoft.com/office/drawing/2014/main" id="{952EAF67-16F2-481A-A82F-2D8FE22F6FA1}"/>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pic>
        <p:nvPicPr>
          <p:cNvPr id="8" name="Picture 7" descr="MCJROTCLogo2.gif">
            <a:extLst>
              <a:ext uri="{FF2B5EF4-FFF2-40B4-BE49-F238E27FC236}">
                <a16:creationId xmlns:a16="http://schemas.microsoft.com/office/drawing/2014/main" id="{9F3192A7-B9DD-4B0A-BAC6-3FD5DF55861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76600"/>
            <a:ext cx="687528" cy="67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AI1">
            <a:extLst>
              <a:ext uri="{FF2B5EF4-FFF2-40B4-BE49-F238E27FC236}">
                <a16:creationId xmlns:a16="http://schemas.microsoft.com/office/drawing/2014/main" id="{A44F123F-1C60-4B10-B94C-FBA90E4A9FC3}"/>
              </a:ext>
            </a:extLst>
          </p:cNvPr>
          <p:cNvSpPr/>
          <p:nvPr>
            <p:custDataLst>
              <p:tags r:id="rId3"/>
            </p:custDataLst>
          </p:nvPr>
        </p:nvSpPr>
        <p:spPr>
          <a:xfrm rot="10800000">
            <a:off x="38566" y="4258112"/>
            <a:ext cx="368300" cy="368300"/>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6" name="TPChart">
            <a:extLst>
              <a:ext uri="{FF2B5EF4-FFF2-40B4-BE49-F238E27FC236}">
                <a16:creationId xmlns:a16="http://schemas.microsoft.com/office/drawing/2014/main" id="{74C0E469-74A3-4EB8-ABDD-5243EC7EF49C}"/>
              </a:ext>
            </a:extLst>
          </p:cNvPr>
          <p:cNvSpPr/>
          <p:nvPr>
            <p:custDataLst>
              <p:tags r:id="rId4"/>
            </p:custDataLst>
          </p:nvPr>
        </p:nvSpPr>
        <p:spPr>
          <a:xfrm>
            <a:off x="8548220" y="3398838"/>
            <a:ext cx="595780" cy="2925762"/>
          </a:xfrm>
          <a:prstGeom prst="rect">
            <a:avLst/>
          </a:prstGeom>
          <a:blipFill>
            <a:blip r:embed="rId7"/>
            <a:stretch>
              <a:fillRect/>
            </a:stretch>
          </a:blip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64803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title="Question Text Shape">
            <a:extLst>
              <a:ext uri="{FF2B5EF4-FFF2-40B4-BE49-F238E27FC236}">
                <a16:creationId xmlns:a16="http://schemas.microsoft.com/office/drawing/2014/main" id="{73DC4BBE-35A3-470B-8F56-CEC7C39E7D81}"/>
              </a:ext>
            </a:extLst>
          </p:cNvPr>
          <p:cNvSpPr>
            <a:spLocks noGrp="1"/>
          </p:cNvSpPr>
          <p:nvPr>
            <p:ph type="title"/>
          </p:nvPr>
        </p:nvSpPr>
        <p:spPr>
          <a:xfrm>
            <a:off x="1468072" y="12700"/>
            <a:ext cx="7218727" cy="1390650"/>
          </a:xfrm>
        </p:spPr>
        <p:txBody>
          <a:bodyPr/>
          <a:lstStyle/>
          <a:p>
            <a:r>
              <a:rPr lang="en-US" dirty="0"/>
              <a:t>Opening Question</a:t>
            </a:r>
          </a:p>
        </p:txBody>
      </p:sp>
      <p:sp>
        <p:nvSpPr>
          <p:cNvPr id="7" name="TPPolling">
            <a:extLst>
              <a:ext uri="{FF2B5EF4-FFF2-40B4-BE49-F238E27FC236}">
                <a16:creationId xmlns:a16="http://schemas.microsoft.com/office/drawing/2014/main" id="{BE596C6D-F933-466C-85F2-7E250852258B}"/>
              </a:ext>
            </a:extLst>
          </p:cNvPr>
          <p:cNvSpPr/>
          <p:nvPr/>
        </p:nvSpPr>
        <p:spPr>
          <a:xfrm>
            <a:off x="0" y="0"/>
            <a:ext cx="12700" cy="12700"/>
          </a:xfrm>
          <a:prstGeom prst="rect">
            <a:avLst/>
          </a:prstGeom>
          <a:solidFill>
            <a:schemeClr val="accent1">
              <a:alpha val="10000"/>
            </a:schemeClr>
          </a:solidFill>
          <a:ln w="48000" cap="flat" cmpd="thickThin" algn="ctr">
            <a:noFill/>
            <a:prstDash val="solid"/>
          </a:ln>
          <a:effectLst/>
          <a:extLst>
            <a:ext uri="{91240B29-F687-4F45-9708-019B960494DF}">
              <a14:hiddenLine xmlns:a14="http://schemas.microsoft.com/office/drawing/2010/main" w="48000" cap="flat" cmpd="thickThin"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3" name="Rectangle 2"/>
          <p:cNvSpPr/>
          <p:nvPr/>
        </p:nvSpPr>
        <p:spPr>
          <a:xfrm>
            <a:off x="305499" y="1758424"/>
            <a:ext cx="8588163" cy="1200329"/>
          </a:xfrm>
          <a:prstGeom prst="rect">
            <a:avLst/>
          </a:prstGeom>
        </p:spPr>
        <p:txBody>
          <a:bodyPr wrap="square">
            <a:spAutoFit/>
          </a:bodyPr>
          <a:lstStyle/>
          <a:p>
            <a:pPr lvl="0" defTabSz="457200" fontAlgn="auto">
              <a:spcBef>
                <a:spcPts val="0"/>
              </a:spcBef>
              <a:spcAft>
                <a:spcPts val="0"/>
              </a:spcAft>
            </a:pPr>
            <a:r>
              <a:rPr lang="en-US" altLang="en-US" sz="3600" b="1" dirty="0">
                <a:solidFill>
                  <a:srgbClr val="002060"/>
                </a:solidFill>
                <a:effectLst>
                  <a:outerShdw blurRad="38100" dist="38100" dir="2700000" algn="tl">
                    <a:srgbClr val="000000">
                      <a:alpha val="43137"/>
                    </a:srgbClr>
                  </a:outerShdw>
                </a:effectLst>
                <a:latin typeface="Calibri"/>
              </a:rPr>
              <a:t>If someone asked you to describe yourself as a leader, how would you respond?</a:t>
            </a:r>
            <a:endParaRPr kumimoji="0" lang="en-US" sz="36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Calibri"/>
              <a:ea typeface="+mn-ea"/>
              <a:cs typeface="Arial" charset="0"/>
            </a:endParaRPr>
          </a:p>
        </p:txBody>
      </p:sp>
      <p:grpSp>
        <p:nvGrpSpPr>
          <p:cNvPr id="13" name="Group 12">
            <a:extLst>
              <a:ext uri="{FF2B5EF4-FFF2-40B4-BE49-F238E27FC236}">
                <a16:creationId xmlns:a16="http://schemas.microsoft.com/office/drawing/2014/main" id="{A44F2653-5516-4B29-A8E8-6EE0D6726B4C}"/>
              </a:ext>
            </a:extLst>
          </p:cNvPr>
          <p:cNvGrpSpPr/>
          <p:nvPr/>
        </p:nvGrpSpPr>
        <p:grpSpPr>
          <a:xfrm>
            <a:off x="3995882" y="6278552"/>
            <a:ext cx="342900" cy="381000"/>
            <a:chOff x="4156144" y="6248400"/>
            <a:chExt cx="342900" cy="381000"/>
          </a:xfrm>
        </p:grpSpPr>
        <p:pic>
          <p:nvPicPr>
            <p:cNvPr id="14" name="Picture 13">
              <a:extLst>
                <a:ext uri="{FF2B5EF4-FFF2-40B4-BE49-F238E27FC236}">
                  <a16:creationId xmlns:a16="http://schemas.microsoft.com/office/drawing/2014/main" id="{96FED636-7499-4FA1-9F7D-84E1805E653A}"/>
                </a:ext>
              </a:extLst>
            </p:cNvPr>
            <p:cNvPicPr>
              <a:picLocks noChangeAspect="1"/>
            </p:cNvPicPr>
            <p:nvPr/>
          </p:nvPicPr>
          <p:blipFill rotWithShape="1">
            <a:blip r:embed="rId5"/>
            <a:srcRect l="14050" r="80335" b="-2564"/>
            <a:stretch/>
          </p:blipFill>
          <p:spPr>
            <a:xfrm>
              <a:off x="4191000" y="6248400"/>
              <a:ext cx="304800" cy="381000"/>
            </a:xfrm>
            <a:prstGeom prst="rect">
              <a:avLst/>
            </a:prstGeom>
          </p:spPr>
        </p:pic>
        <p:sp>
          <p:nvSpPr>
            <p:cNvPr id="15" name="Rectangle 14">
              <a:extLst>
                <a:ext uri="{FF2B5EF4-FFF2-40B4-BE49-F238E27FC236}">
                  <a16:creationId xmlns:a16="http://schemas.microsoft.com/office/drawing/2014/main" id="{9E107034-4F99-4757-8134-B265B21E06FF}"/>
                </a:ext>
              </a:extLst>
            </p:cNvPr>
            <p:cNvSpPr/>
            <p:nvPr/>
          </p:nvSpPr>
          <p:spPr>
            <a:xfrm>
              <a:off x="4156144" y="6253162"/>
              <a:ext cx="342900" cy="3714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a:ln>
                  <a:noFill/>
                </a:ln>
                <a:solidFill>
                  <a:prstClr val="white"/>
                </a:solidFill>
                <a:effectLst/>
                <a:uLnTx/>
                <a:uFillTx/>
                <a:latin typeface="Calibri"/>
                <a:ea typeface="+mn-ea"/>
                <a:cs typeface="+mn-cs"/>
              </a:endParaRPr>
            </a:p>
          </p:txBody>
        </p:sp>
      </p:grpSp>
      <p:sp>
        <p:nvSpPr>
          <p:cNvPr id="16" name="TextBox 15">
            <a:extLst>
              <a:ext uri="{FF2B5EF4-FFF2-40B4-BE49-F238E27FC236}">
                <a16:creationId xmlns:a16="http://schemas.microsoft.com/office/drawing/2014/main" id="{B2C2797C-5623-4653-A1F2-6031DB41D6F8}"/>
              </a:ext>
            </a:extLst>
          </p:cNvPr>
          <p:cNvSpPr txBox="1"/>
          <p:nvPr/>
        </p:nvSpPr>
        <p:spPr>
          <a:xfrm>
            <a:off x="0" y="6161276"/>
            <a:ext cx="399588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100C20"/>
                </a:solidFill>
                <a:effectLst/>
                <a:uLnTx/>
                <a:uFillTx/>
                <a:latin typeface="Calibri"/>
                <a:ea typeface="+mn-ea"/>
                <a:cs typeface="Arial" charset="0"/>
              </a:rPr>
              <a:t>Note to Instructors: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0C20"/>
                </a:solidFill>
                <a:effectLst/>
                <a:uLnTx/>
                <a:uFillTx/>
                <a:latin typeface="Calibri"/>
                <a:ea typeface="+mn-ea"/>
                <a:cs typeface="Arial" charset="0"/>
              </a:rPr>
              <a:t>Click the Show/Hide Response Display Button </a:t>
            </a:r>
          </a:p>
        </p:txBody>
      </p:sp>
    </p:spTree>
    <p:custDataLst>
      <p:tags r:id="rId2"/>
    </p:custDataLst>
    <p:controls>
      <mc:AlternateContent xmlns:mc="http://schemas.openxmlformats.org/markup-compatibility/2006">
        <mc:Choice xmlns:v="urn:schemas-microsoft-com:vml" Requires="v">
          <p:control spid="14350" name="ShockwaveFlash2" r:id="rId3" imgW="1138320" imgH="1365120"/>
        </mc:Choice>
        <mc:Fallback>
          <p:control name="ShockwaveFlash2" r:id="rId3" imgW="1138320" imgH="1365120">
            <p:pic>
              <p:nvPicPr>
                <p:cNvPr id="12" name="ShockwaveFlash2">
                  <a:extLst>
                    <a:ext uri="{FF2B5EF4-FFF2-40B4-BE49-F238E27FC236}">
                      <a16:creationId xmlns:a16="http://schemas.microsoft.com/office/drawing/2014/main" id="{556D1098-3365-4AB1-9D43-19BAED8AA3EA}"/>
                    </a:ext>
                  </a:extLst>
                </p:cNvPr>
                <p:cNvPicPr>
                  <a:picLocks/>
                </p:cNvPicPr>
                <p:nvPr/>
              </p:nvPicPr>
              <p:blipFill>
                <a:blip r:embed="rId6"/>
                <a:stretch>
                  <a:fillRect/>
                </a:stretch>
              </p:blipFill>
              <p:spPr>
                <a:xfrm>
                  <a:off x="7966745" y="5478719"/>
                  <a:ext cx="1137138" cy="1365115"/>
                </a:xfrm>
                <a:prstGeom prst="rect">
                  <a:avLst/>
                </a:prstGeom>
              </p:spPr>
            </p:pic>
          </p:control>
        </mc:Fallback>
      </mc:AlternateContent>
    </p:controls>
    <p:extLst>
      <p:ext uri="{BB962C8B-B14F-4D97-AF65-F5344CB8AC3E}">
        <p14:creationId xmlns:p14="http://schemas.microsoft.com/office/powerpoint/2010/main" val="323617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defRPr/>
            </a:pPr>
            <a:r>
              <a:rPr lang="en-US" dirty="0"/>
              <a:t>The Study of Leadership</a:t>
            </a:r>
          </a:p>
        </p:txBody>
      </p:sp>
      <p:sp>
        <p:nvSpPr>
          <p:cNvPr id="28675" name="Content Placeholder 2"/>
          <p:cNvSpPr>
            <a:spLocks noGrp="1"/>
          </p:cNvSpPr>
          <p:nvPr>
            <p:ph sz="half" idx="1"/>
          </p:nvPr>
        </p:nvSpPr>
        <p:spPr>
          <a:xfrm>
            <a:off x="228600" y="1752600"/>
            <a:ext cx="8686800" cy="4876800"/>
          </a:xfrm>
        </p:spPr>
        <p:txBody>
          <a:bodyPr anchor="ctr"/>
          <a:lstStyle/>
          <a:p>
            <a:pPr marL="693738" indent="-471488">
              <a:spcBef>
                <a:spcPts val="600"/>
              </a:spcBef>
              <a:spcAft>
                <a:spcPts val="1800"/>
              </a:spcAft>
              <a:buFont typeface="Wingdings" pitchFamily="2" charset="2"/>
              <a:buChar char="§"/>
            </a:pPr>
            <a:r>
              <a:rPr lang="en-US" altLang="en-US" sz="3200" dirty="0"/>
              <a:t>There have been a number of studies over the years directed at understanding effective leadership. </a:t>
            </a:r>
          </a:p>
          <a:p>
            <a:pPr marL="693738" indent="-471488">
              <a:spcBef>
                <a:spcPts val="600"/>
              </a:spcBef>
              <a:spcAft>
                <a:spcPts val="1800"/>
              </a:spcAft>
              <a:buFont typeface="Wingdings" pitchFamily="2" charset="2"/>
              <a:buChar char="§"/>
            </a:pPr>
            <a:r>
              <a:rPr lang="en-US" altLang="en-US" sz="3200" dirty="0"/>
              <a:t>The more you understand the behaviors that create the desire to follow, the more you will be able to determine the leadership behaviors that will work best for you, and, even more important, the ones  that will not. </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wipe(left)">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wipe(left)">
                                      <p:cBhvr>
                                        <p:cTn id="12" dur="500"/>
                                        <p:tgtEl>
                                          <p:spTgt spid="286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sz="half" idx="1"/>
          </p:nvPr>
        </p:nvSpPr>
        <p:spPr>
          <a:xfrm>
            <a:off x="381000" y="1828800"/>
            <a:ext cx="8229600" cy="4800600"/>
          </a:xfrm>
        </p:spPr>
        <p:txBody>
          <a:bodyPr/>
          <a:lstStyle/>
          <a:p>
            <a:pPr eaLnBrk="1" hangingPunct="1">
              <a:buFont typeface="Wingdings 2" pitchFamily="18" charset="2"/>
              <a:buNone/>
            </a:pPr>
            <a:r>
              <a:rPr lang="en-US" altLang="en-US" dirty="0"/>
              <a:t>	</a:t>
            </a:r>
            <a:endParaRPr lang="en-US" altLang="en-US" sz="1200" dirty="0"/>
          </a:p>
        </p:txBody>
      </p:sp>
      <p:sp>
        <p:nvSpPr>
          <p:cNvPr id="8194" name="Title 1"/>
          <p:cNvSpPr>
            <a:spLocks noGrp="1"/>
          </p:cNvSpPr>
          <p:nvPr>
            <p:ph type="title"/>
          </p:nvPr>
        </p:nvSpPr>
        <p:spPr/>
        <p:txBody>
          <a:bodyPr/>
          <a:lstStyle/>
          <a:p>
            <a:pPr eaLnBrk="1" hangingPunct="1">
              <a:defRPr/>
            </a:pPr>
            <a:r>
              <a:rPr lang="en-US" dirty="0"/>
              <a:t>What Guides Your Behaviors?</a:t>
            </a:r>
          </a:p>
        </p:txBody>
      </p:sp>
      <p:sp>
        <p:nvSpPr>
          <p:cNvPr id="7" name="Rectangle 6"/>
          <p:cNvSpPr/>
          <p:nvPr/>
        </p:nvSpPr>
        <p:spPr>
          <a:xfrm>
            <a:off x="457200" y="2133600"/>
            <a:ext cx="7696200" cy="954088"/>
          </a:xfrm>
          <a:prstGeom prst="rect">
            <a:avLst/>
          </a:prstGeom>
        </p:spPr>
        <p:txBody>
          <a:bodyPr>
            <a:spAutoFit/>
          </a:bodyPr>
          <a:lstStyle/>
          <a:p>
            <a:pPr marL="693738" indent="-471488" eaLnBrk="0" hangingPunct="0">
              <a:spcBef>
                <a:spcPts val="600"/>
              </a:spcBef>
              <a:buClr>
                <a:srgbClr val="DDDDDD"/>
              </a:buClr>
              <a:buSzPct val="100000"/>
              <a:buFont typeface="Wingdings" pitchFamily="2" charset="2"/>
              <a:buChar char="§"/>
              <a:defRPr/>
            </a:pPr>
            <a:r>
              <a:rPr lang="en-US" sz="2800" dirty="0">
                <a:solidFill>
                  <a:srgbClr val="FFFF00"/>
                </a:solidFill>
                <a:latin typeface="Calibri"/>
                <a:cs typeface="+mn-cs"/>
              </a:rPr>
              <a:t>Beliefs</a:t>
            </a:r>
            <a:r>
              <a:rPr lang="en-US" sz="2800" dirty="0">
                <a:solidFill>
                  <a:srgbClr val="FFFFFF"/>
                </a:solidFill>
                <a:latin typeface="Calibri"/>
                <a:cs typeface="+mn-cs"/>
              </a:rPr>
              <a:t>, </a:t>
            </a:r>
            <a:r>
              <a:rPr lang="en-US" sz="2800" dirty="0">
                <a:solidFill>
                  <a:srgbClr val="FFFF00"/>
                </a:solidFill>
                <a:latin typeface="Calibri"/>
                <a:cs typeface="+mn-cs"/>
              </a:rPr>
              <a:t>values</a:t>
            </a:r>
            <a:r>
              <a:rPr lang="en-US" sz="2800" dirty="0">
                <a:solidFill>
                  <a:srgbClr val="FFFFFF"/>
                </a:solidFill>
                <a:latin typeface="Calibri"/>
                <a:cs typeface="+mn-cs"/>
              </a:rPr>
              <a:t>, and </a:t>
            </a:r>
            <a:r>
              <a:rPr lang="en-US" sz="2800" dirty="0">
                <a:solidFill>
                  <a:srgbClr val="FFFF00"/>
                </a:solidFill>
                <a:latin typeface="Calibri"/>
                <a:cs typeface="+mn-cs"/>
              </a:rPr>
              <a:t>norms</a:t>
            </a:r>
            <a:r>
              <a:rPr lang="en-US" sz="2800" dirty="0">
                <a:solidFill>
                  <a:srgbClr val="FFFFFF"/>
                </a:solidFill>
                <a:latin typeface="Calibri"/>
                <a:cs typeface="+mn-cs"/>
              </a:rPr>
              <a:t> guide the actions of individuals and groups. </a:t>
            </a:r>
          </a:p>
        </p:txBody>
      </p:sp>
      <p:sp>
        <p:nvSpPr>
          <p:cNvPr id="10" name="Rectangle 9"/>
          <p:cNvSpPr/>
          <p:nvPr/>
        </p:nvSpPr>
        <p:spPr>
          <a:xfrm>
            <a:off x="381000" y="3289300"/>
            <a:ext cx="5562600" cy="1816100"/>
          </a:xfrm>
          <a:prstGeom prst="rect">
            <a:avLst/>
          </a:prstGeom>
        </p:spPr>
        <p:txBody>
          <a:bodyPr>
            <a:spAutoFit/>
          </a:bodyPr>
          <a:lstStyle/>
          <a:p>
            <a:pPr marL="731520" indent="-457200">
              <a:spcBef>
                <a:spcPts val="600"/>
              </a:spcBef>
              <a:buFont typeface="Wingdings" pitchFamily="2" charset="2"/>
              <a:buChar char="§"/>
              <a:defRPr/>
            </a:pPr>
            <a:r>
              <a:rPr lang="en-US" sz="2800" dirty="0">
                <a:solidFill>
                  <a:schemeClr val="bg1"/>
                </a:solidFill>
                <a:latin typeface="+mn-lt"/>
              </a:rPr>
              <a:t>They are like the traffic control system; signals that give </a:t>
            </a:r>
            <a:r>
              <a:rPr lang="en-US" sz="2800" dirty="0">
                <a:solidFill>
                  <a:srgbClr val="FFFF00"/>
                </a:solidFill>
                <a:latin typeface="+mn-lt"/>
              </a:rPr>
              <a:t>direction</a:t>
            </a:r>
            <a:r>
              <a:rPr lang="en-US" sz="2800" dirty="0">
                <a:solidFill>
                  <a:schemeClr val="bg1"/>
                </a:solidFill>
                <a:latin typeface="+mn-lt"/>
              </a:rPr>
              <a:t>, </a:t>
            </a:r>
            <a:r>
              <a:rPr lang="en-US" sz="2800" dirty="0">
                <a:solidFill>
                  <a:srgbClr val="FFFF00"/>
                </a:solidFill>
                <a:latin typeface="+mn-lt"/>
              </a:rPr>
              <a:t>meaning</a:t>
            </a:r>
            <a:r>
              <a:rPr lang="en-US" sz="2800" dirty="0">
                <a:solidFill>
                  <a:schemeClr val="bg1"/>
                </a:solidFill>
                <a:latin typeface="+mn-lt"/>
              </a:rPr>
              <a:t>, and </a:t>
            </a:r>
            <a:r>
              <a:rPr lang="en-US" sz="2800" dirty="0">
                <a:solidFill>
                  <a:srgbClr val="FFFF00"/>
                </a:solidFill>
                <a:latin typeface="+mn-lt"/>
              </a:rPr>
              <a:t>purpose</a:t>
            </a:r>
            <a:r>
              <a:rPr lang="en-US" sz="2800" dirty="0">
                <a:solidFill>
                  <a:schemeClr val="bg1"/>
                </a:solidFill>
                <a:latin typeface="+mn-lt"/>
              </a:rPr>
              <a:t> to our lives.</a:t>
            </a:r>
          </a:p>
        </p:txBody>
      </p:sp>
      <p:pic>
        <p:nvPicPr>
          <p:cNvPr id="29704" name="Picture 8" descr="C:\Users\Steve Huff2\AppData\Local\Microsoft\Windows\Temporary Internet Files\Content.IE5\IYKR2UCD\MP90040717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336925"/>
            <a:ext cx="1476375"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381000" y="5294313"/>
            <a:ext cx="8001000" cy="954087"/>
          </a:xfrm>
          <a:prstGeom prst="rect">
            <a:avLst/>
          </a:prstGeom>
        </p:spPr>
        <p:txBody>
          <a:bodyPr>
            <a:spAutoFit/>
          </a:bodyPr>
          <a:lstStyle/>
          <a:p>
            <a:pPr marL="731520" indent="-457200">
              <a:spcBef>
                <a:spcPts val="600"/>
              </a:spcBef>
              <a:buFont typeface="Wingdings" pitchFamily="2" charset="2"/>
              <a:buChar char="§"/>
              <a:defRPr/>
            </a:pPr>
            <a:r>
              <a:rPr lang="en-US" sz="2800" dirty="0">
                <a:solidFill>
                  <a:schemeClr val="bg1"/>
                </a:solidFill>
                <a:latin typeface="+mn-lt"/>
              </a:rPr>
              <a:t>_____________ between you and your </a:t>
            </a:r>
            <a:r>
              <a:rPr lang="en-US" sz="2800">
                <a:solidFill>
                  <a:schemeClr val="bg1"/>
                </a:solidFill>
                <a:latin typeface="+mn-lt"/>
              </a:rPr>
              <a:t>team members will motivate them </a:t>
            </a:r>
            <a:r>
              <a:rPr lang="en-US" sz="2800" dirty="0">
                <a:solidFill>
                  <a:schemeClr val="bg1"/>
                </a:solidFill>
                <a:latin typeface="+mn-lt"/>
              </a:rPr>
              <a:t>to </a:t>
            </a:r>
            <a:r>
              <a:rPr lang="en-US" sz="2800">
                <a:solidFill>
                  <a:schemeClr val="bg1"/>
                </a:solidFill>
                <a:latin typeface="+mn-lt"/>
              </a:rPr>
              <a:t>follow orders</a:t>
            </a:r>
            <a:r>
              <a:rPr lang="en-US" sz="2800" dirty="0">
                <a:solidFill>
                  <a:schemeClr val="bg1"/>
                </a:solidFill>
                <a:latin typeface="+mn-lt"/>
              </a:rPr>
              <a:t>.</a:t>
            </a:r>
          </a:p>
        </p:txBody>
      </p:sp>
      <p:sp>
        <p:nvSpPr>
          <p:cNvPr id="3" name="Rectangle 2"/>
          <p:cNvSpPr>
            <a:spLocks noChangeArrowheads="1"/>
          </p:cNvSpPr>
          <p:nvPr/>
        </p:nvSpPr>
        <p:spPr bwMode="auto">
          <a:xfrm>
            <a:off x="1143000" y="5268913"/>
            <a:ext cx="248602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buClr>
                <a:schemeClr val="accent1"/>
              </a:buClr>
              <a:buSzPct val="80000"/>
              <a:buFont typeface="Wingdings 2" pitchFamily="18" charset="2"/>
              <a:buChar char=""/>
              <a:defRPr sz="3200">
                <a:solidFill>
                  <a:schemeClr val="bg1"/>
                </a:solidFill>
                <a:latin typeface="Calibri"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bg1"/>
                </a:solidFill>
                <a:latin typeface="Calibri" pitchFamily="34" charset="0"/>
              </a:defRPr>
            </a:lvl2pPr>
            <a:lvl3pPr marL="1143000" indent="-228600" eaLnBrk="0" hangingPunct="0">
              <a:spcBef>
                <a:spcPct val="20000"/>
              </a:spcBef>
              <a:buClr>
                <a:srgbClr val="969696"/>
              </a:buClr>
              <a:buFont typeface="Arial" charset="0"/>
              <a:buChar char="▪"/>
              <a:defRPr sz="2400">
                <a:solidFill>
                  <a:schemeClr val="bg1"/>
                </a:solidFill>
                <a:latin typeface="Calibri" pitchFamily="34" charset="0"/>
              </a:defRPr>
            </a:lvl3pPr>
            <a:lvl4pPr marL="1600200" indent="-228600" eaLnBrk="0" hangingPunct="0">
              <a:spcBef>
                <a:spcPct val="20000"/>
              </a:spcBef>
              <a:buClr>
                <a:srgbClr val="808080"/>
              </a:buClr>
              <a:buFont typeface="Arial" charset="0"/>
              <a:buChar char="▪"/>
              <a:defRPr sz="2000">
                <a:solidFill>
                  <a:schemeClr val="bg1"/>
                </a:solidFill>
                <a:latin typeface="Calibri" pitchFamily="34" charset="0"/>
              </a:defRPr>
            </a:lvl4pPr>
            <a:lvl5pPr marL="2057400" indent="-228600" eaLnBrk="0" hangingPunct="0">
              <a:spcBef>
                <a:spcPct val="20000"/>
              </a:spcBef>
              <a:buClr>
                <a:srgbClr val="5F5F5F"/>
              </a:buClr>
              <a:buFont typeface="Wingdings 3" pitchFamily="18" charset="2"/>
              <a:buChar char=""/>
              <a:defRPr sz="2000">
                <a:solidFill>
                  <a:schemeClr val="bg1"/>
                </a:solidFill>
                <a:latin typeface="Calibri" pitchFamily="34" charset="0"/>
              </a:defRPr>
            </a:lvl5pPr>
            <a:lvl6pPr marL="25146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6pPr>
            <a:lvl7pPr marL="29718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7pPr>
            <a:lvl8pPr marL="34290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8pPr>
            <a:lvl9pPr marL="3886200" indent="-228600" eaLnBrk="0" fontAlgn="base" hangingPunct="0">
              <a:spcBef>
                <a:spcPct val="20000"/>
              </a:spcBef>
              <a:spcAft>
                <a:spcPct val="0"/>
              </a:spcAft>
              <a:buClr>
                <a:srgbClr val="5F5F5F"/>
              </a:buClr>
              <a:buFont typeface="Wingdings 3" pitchFamily="18" charset="2"/>
              <a:buChar char=""/>
              <a:defRPr sz="2000">
                <a:solidFill>
                  <a:schemeClr val="bg1"/>
                </a:solidFill>
                <a:latin typeface="Calibri" pitchFamily="34" charset="0"/>
              </a:defRPr>
            </a:lvl9pPr>
          </a:lstStyle>
          <a:p>
            <a:pPr eaLnBrk="1" hangingPunct="1">
              <a:buClrTx/>
              <a:buSzTx/>
              <a:buFontTx/>
              <a:buNone/>
            </a:pPr>
            <a:r>
              <a:rPr lang="en-US" altLang="en-US" sz="2800" dirty="0">
                <a:solidFill>
                  <a:srgbClr val="FFFF00"/>
                </a:solidFill>
              </a:rPr>
              <a:t>Mutual respect </a:t>
            </a:r>
            <a:endParaRPr lang="en-US" altLang="en-US" sz="1800" dirty="0">
              <a:solidFill>
                <a:srgbClr val="FFFF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500"/>
                                        <p:tgtEl>
                                          <p:spTgt spid="10"/>
                                        </p:tgtEl>
                                      </p:cBhvr>
                                    </p:animEffect>
                                  </p:childTnLst>
                                </p:cTn>
                              </p:par>
                            </p:childTnLst>
                          </p:cTn>
                        </p:par>
                        <p:par>
                          <p:cTn id="13" fill="hold" nodeType="afterGroup">
                            <p:stCondLst>
                              <p:cond delay="500"/>
                            </p:stCondLst>
                            <p:childTnLst>
                              <p:par>
                                <p:cTn id="14" presetID="10" presetClass="entr" presetSubtype="0" fill="hold" nodeType="afterEffect">
                                  <p:stCondLst>
                                    <p:cond delay="0"/>
                                  </p:stCondLst>
                                  <p:childTnLst>
                                    <p:set>
                                      <p:cBhvr>
                                        <p:cTn id="15" dur="1" fill="hold">
                                          <p:stCondLst>
                                            <p:cond delay="0"/>
                                          </p:stCondLst>
                                        </p:cTn>
                                        <p:tgtEl>
                                          <p:spTgt spid="29704"/>
                                        </p:tgtEl>
                                        <p:attrNameLst>
                                          <p:attrName>style.visibility</p:attrName>
                                        </p:attrNameLst>
                                      </p:cBhvr>
                                      <p:to>
                                        <p:strVal val="visible"/>
                                      </p:to>
                                    </p:set>
                                    <p:animEffect transition="in" filter="fade">
                                      <p:cBhvr>
                                        <p:cTn id="16" dur="500"/>
                                        <p:tgtEl>
                                          <p:spTgt spid="2970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TPPRESENTATIONGUID" val="8bed7399-4123-4ee4-97d7-73aff91b1fce"/>
  <p:tag name="WASPOLLED" val="0C3E6B665DE148538B98ACC0845DCE59"/>
  <p:tag name="TPVERSION" val="8"/>
  <p:tag name="TPFULLVERSION" val="8.3.0.202"/>
  <p:tag name="PPTVERSION" val="16"/>
  <p:tag name="TPOS" val="2"/>
  <p:tag name="TPLASTSAVEVERSION" val="6.2 PC"/>
</p:tagLst>
</file>

<file path=ppt/tags/tag10.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1.xml><?xml version="1.0" encoding="utf-8"?>
<p:tagLst xmlns:a="http://schemas.openxmlformats.org/drawingml/2006/main" xmlns:r="http://schemas.openxmlformats.org/officeDocument/2006/relationships" xmlns:p="http://schemas.openxmlformats.org/presentationml/2006/main">
  <p:tag name="TYPE" val="9"/>
  <p:tag name="LABELFORMAT" val="1"/>
  <p:tag name="COLORTYPE" val="SCHEME"/>
  <p:tag name="DEFINEDCOLORS" val="3,6,10,45,32,50,13,4,9,55,1"/>
  <p:tag name="NUMBERFORMAT" val="3"/>
  <p:tag name="TEXTCOLOR" val="-4521984"/>
</p:tagLst>
</file>

<file path=ppt/tags/tag12.xml><?xml version="1.0" encoding="utf-8"?>
<p:tagLst xmlns:a="http://schemas.openxmlformats.org/drawingml/2006/main" xmlns:r="http://schemas.openxmlformats.org/officeDocument/2006/relationships" xmlns:p="http://schemas.openxmlformats.org/presentationml/2006/main">
  <p:tag name="TYPE" val="ShortAnswerSlide"/>
  <p:tag name="TPQUESTIONXML" val="﻿&lt;?xml version=&quot;1.0&quot; encoding=&quot;utf-8&quot;?&gt;&#10;&lt;questionlist&gt;&#10;    &lt;properties&gt;&#10;        &lt;guid&gt;59790CED2A00425887598B6C4EBCFB38&lt;/guid&gt;&#10;        &lt;description /&gt;&#10;        &lt;date&gt;1/16/2018 1:09: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shortanswer&gt;&#10;            &lt;guid&gt;940E3CF4CB55479CAFD7FF669AF14A66&lt;/guid&gt;&#10;            &lt;repollguid&gt;4968F6DB42C54CB1940F9EFBFB7076EB&lt;/repollguid&gt;&#10;            &lt;sourceid&gt;9DFB9D2F7F2644449D19DB72C1047504&lt;/sourceid&gt;&#10;            &lt;questiontext&gt;Opening Question&lt;/questiontext&gt;&#10;            &lt;showresults&gt;True&lt;/showresults&gt;&#10;            &lt;responsegrid&gt;0&lt;/responsegrid&gt;&#10;            &lt;countdowntimer&gt;False&lt;/countdowntimer&gt;&#10;            &lt;countdowntime&gt;30&lt;/countdowntime&gt;&#10;            &lt;correctvalue&gt;10&lt;/correctvalue&gt;&#10;            &lt;incorrectvalue&gt;0&lt;/incorrectvalue&gt;&#10;            &lt;keywordvaluetype&gt;0&lt;/keywordvaluetype&gt;&#10;            &lt;metadata&gt;&#10;                &lt;entry&gt;&#10;                    &lt;key&gt;AUTOFORMATCHART&lt;/key&gt;&#10;                    &lt;value&gt;True&lt;/value&gt;&#10;                &lt;/entry&gt;&#10;                &lt;entry&gt;&#10;                    &lt;key&gt;AUTOOPENPOLL&lt;/key&gt;&#10;                    &lt;value&gt;True&lt;/value&gt;&#10;                &lt;/entry&gt;&#10;                &lt;entry&gt;&#10;                    &lt;key&gt;LIVECHARTING&lt;/key&gt;&#10;                    &lt;value&gt;False&lt;/value&gt;&#10;                &lt;/entry&gt;&#10;            &lt;/metadata&gt;&#10;        &lt;/shortanswer&gt;&#10;    &lt;/questions&gt;&#10;&lt;/questionlist&gt;"/>
  <p:tag name="AUTOOPENPOLL" val="True"/>
  <p:tag name="AUTOFORMATCHART" val="True"/>
  <p:tag name="HASRESULTS" val="False"/>
</p:tagLst>
</file>

<file path=ppt/tags/tag13.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A10D9476CC64A3280132C1340422B05&lt;/guid&gt;&#10;        &lt;description /&gt;&#10;        &lt;date&gt;1/17/2018 10:48:4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35DA39B13C14893BE5E2002E28668C0&lt;/guid&gt;&#10;            &lt;repollguid&gt;210F9642CF9745C6A455AC5AFEE2CD88&lt;/repollguid&gt;&#10;            &lt;sourceid&gt;81EC30D133E9414DAEA6E07047CF2343&lt;/sourceid&gt;&#10;            &lt;questiontext /&gt;&#10;            &lt;showresults&gt;True&lt;/showresults&gt;&#10;            &lt;responsegrid&gt;0&lt;/responsegrid&gt;&#10;            &lt;countdowntimer&gt;False&lt;/countdowntimer&gt;&#10;            &lt;correctvalue&gt;10&lt;/correctvalue&gt;&#10;            &lt;incorrectvalue&gt;0&lt;/incorrectvalue&gt;&#10;            &lt;responselimit&gt;1&lt;/responselimit&gt;&#10;            &lt;bulletstyle&gt;2&lt;/bulletstyle&gt;&#10;            &lt;correctanswerindicator&gt;True&lt;/correctanswerindicator&gt;&#10;            &lt;answers&gt;&#10;                &lt;answer&gt;&#10;                    &lt;guid&gt;0CF08DC09FF248BEBD2A91E0676F133E&lt;/guid&gt;&#10;                    &lt;answertext&gt;Being strict&lt;/answertext&gt;&#10;                    &lt;valuetype&gt;-1&lt;/valuetype&gt;&#10;                &lt;/answer&gt;&#10;                &lt;answer&gt;&#10;                    &lt;guid&gt;64B01205CEC042D2997C31938BB8D402&lt;/guid&gt;&#10;                    &lt;answertext&gt;Throwing parties&lt;/answertext&gt;&#10;                    &lt;valuetype&gt;-1&lt;/valuetype&gt;&#10;                &lt;/answer&gt;&#10;                &lt;answer&gt;&#10;                    &lt;guid&gt;486F146505894010AA1F1063D8C1F4A4&lt;/guid&gt;&#10;                    &lt;answertext&gt;Fear of punishment&lt;/answertext&gt;&#10;                    &lt;valuetype&gt;-1&lt;/valuetype&gt;&#10;                &lt;/answer&gt;&#10;                &lt;answer&gt;&#10;                    &lt;guid&gt;212650986C4742438DEF9A9F91FCE545&lt;/guid&gt;&#10;                    &lt;answertext&gt;Mutual respect&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4.xml><?xml version="1.0" encoding="utf-8"?>
<p:tagLst xmlns:a="http://schemas.openxmlformats.org/drawingml/2006/main" xmlns:r="http://schemas.openxmlformats.org/officeDocument/2006/relationships" xmlns:p="http://schemas.openxmlformats.org/presentationml/2006/main">
  <p:tag name="ZEROBASED" val="False"/>
</p:tagLst>
</file>

<file path=ppt/tags/tag15.xml><?xml version="1.0" encoding="utf-8"?>
<p:tagLst xmlns:a="http://schemas.openxmlformats.org/drawingml/2006/main" xmlns:r="http://schemas.openxmlformats.org/officeDocument/2006/relationships" xmlns:p="http://schemas.openxmlformats.org/presentationml/2006/main">
  <p:tag name="TYPE" val="9"/>
  <p:tag name="LABELFORMAT" val="1"/>
  <p:tag name="COLORTYPE" val="SCHEME"/>
  <p:tag name="DEFINEDCOLORS" val="3,6,10,45,32,50,13,4,9,55,1"/>
  <p:tag name="NUMBERFORMAT" val="3"/>
  <p:tag name="TEXTCOLOR" val="-4521984"/>
</p:tagLst>
</file>

<file path=ppt/tags/tag16.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17.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A10D9476CC64A3280132C1340422B05&lt;/guid&gt;&#10;        &lt;description /&gt;&#10;        &lt;date&gt;1/17/2018 10:48:4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35DA39B13C14893BE5E2002E28668C0&lt;/guid&gt;&#10;            &lt;repollguid&gt;210F9642CF9745C6A455AC5AFEE2CD88&lt;/repollguid&gt;&#10;            &lt;sourceid&gt;81EC30D133E9414DAEA6E07047CF2343&lt;/sourceid&gt;&#10;            &lt;questiontext /&gt;&#10;            &lt;showresults&gt;True&lt;/showresults&gt;&#10;            &lt;responsegrid&gt;0&lt;/responsegrid&gt;&#10;            &lt;countdowntimer&gt;False&lt;/countdowntimer&gt;&#10;            &lt;correctvalue&gt;10&lt;/correctvalue&gt;&#10;            &lt;incorrectvalue&gt;0&lt;/incorrectvalue&gt;&#10;            &lt;responselimit&gt;1&lt;/responselimit&gt;&#10;            &lt;bulletstyle&gt;2&lt;/bulletstyle&gt;&#10;            &lt;correctanswerindicator&gt;True&lt;/correctanswerindicator&gt;&#10;            &lt;answers&gt;&#10;                &lt;answer&gt;&#10;                    &lt;guid&gt;0CF08DC09FF248BEBD2A91E0676F133E&lt;/guid&gt;&#10;                    &lt;answertext&gt;how others see you.&lt;/answertext&gt;&#10;                    &lt;valuetype&gt;-1&lt;/valuetype&gt;&#10;                &lt;/answer&gt;&#10;                &lt;answer&gt;&#10;                    &lt;guid&gt;64B01205CEC042D2997C31938BB8D402&lt;/guid&gt;&#10;                    &lt;answertext&gt;how you see yourself.&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18.xml><?xml version="1.0" encoding="utf-8"?>
<p:tagLst xmlns:a="http://schemas.openxmlformats.org/drawingml/2006/main" xmlns:r="http://schemas.openxmlformats.org/officeDocument/2006/relationships" xmlns:p="http://schemas.openxmlformats.org/presentationml/2006/main">
  <p:tag name="ZEROBASED" val="False"/>
</p:tagLst>
</file>

<file path=ppt/tags/tag19.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AF2E516E0551429695EACC03D4234135&lt;/guid&gt;&#10;        &lt;description /&gt;&#10;        &lt;date&gt;1/18/2018 1:25:0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C160A5D41B5441CB4D23B30DDB26675&lt;/guid&gt;&#10;            &lt;repollguid&gt;8A6B1907861F42D88A22AA7EFD880DD3&lt;/repollguid&gt;&#10;            &lt;sourceid&gt;71158D8468C94A2CB8562FEFABD623CD&lt;/sourceid&gt;&#10;            &lt;questiontext&gt;Team Assignment&lt;/questiontext&gt;&#10;            &lt;showresults&gt;True&lt;/showresults&gt;&#10;            &lt;responsegrid&gt;0&lt;/responsegrid&gt;&#10;            &lt;countdowntimer&gt;False&lt;/countdowntimer&gt;&#10;            &lt;countdowntime&gt;30&lt;/countdowntime&gt;&#10;            &lt;correctvalue&gt;10&lt;/correctvalue&gt;&#10;            &lt;incorrectvalue&gt;0&lt;/incorrectvalue&gt;&#10;            &lt;responselimit&gt;1&lt;/responselimit&gt;&#10;            &lt;bulletstyle&gt;2&lt;/bulletstyle&gt;&#10;            &lt;demographic&gt;True&lt;/demographic&gt;&#10;            &lt;team&gt;True&lt;/team&gt;&#10;            &lt;groupname&gt;Team&lt;/groupname&gt;&#10;            &lt;answers&gt;&#10;                &lt;answer&gt;&#10;                    &lt;guid&gt;E15A7CD1832B440D9975AFD2B71166C4&lt;/guid&gt;&#10;                    &lt;answertext&gt;Alpha&lt;/answertext&gt;&#10;                    &lt;valuetype&gt;0&lt;/valuetype&gt;&#10;                &lt;/answer&gt;&#10;                &lt;answer&gt;&#10;                    &lt;guid&gt;2EEE4B3E92AA4938B7397BB402A02C8E&lt;/guid&gt;&#10;                    &lt;answertext&gt;Bravo&lt;/answertext&gt;&#10;                    &lt;valuetype&gt;0&lt;/valuetype&gt;&#10;                &lt;/answer&gt;&#10;                &lt;answer&gt;&#10;                    &lt;guid&gt;F2A56E8C1AD14D83B4DAA6C191E87B0E&lt;/guid&gt;&#10;                    &lt;answertext&gt;Charlie&lt;/answertext&gt;&#10;                    &lt;valuetype&gt;0&lt;/valuetype&gt;&#10;                &lt;/answer&gt;&#10;                &lt;answer&gt;&#10;                    &lt;guid&gt;6C8404816DF84545BEF46B3230FF2371&lt;/guid&gt;&#10;                    &lt;answertext&gt;Delta&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20.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21.xml><?xml version="1.0" encoding="utf-8"?>
<p:tagLst xmlns:a="http://schemas.openxmlformats.org/drawingml/2006/main" xmlns:r="http://schemas.openxmlformats.org/officeDocument/2006/relationships" xmlns:p="http://schemas.openxmlformats.org/presentationml/2006/main">
  <p:tag name="TYPE" val="ShortAnswerSlide"/>
  <p:tag name="TPQUESTIONXML" val="﻿&lt;?xml version=&quot;1.0&quot; encoding=&quot;utf-8&quot;?&gt;&#10;&lt;questionlist&gt;&#10;    &lt;properties&gt;&#10;        &lt;guid&gt;59790CED2A00425887598B6C4EBCFB38&lt;/guid&gt;&#10;        &lt;description /&gt;&#10;        &lt;date&gt;1/16/2018 1:09:43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shortanswer&gt;&#10;            &lt;guid&gt;940E3CF4CB55479CAFD7FF669AF14A66&lt;/guid&gt;&#10;            &lt;repollguid&gt;4968F6DB42C54CB1940F9EFBFB7076EB&lt;/repollguid&gt;&#10;            &lt;sourceid&gt;9DFB9D2F7F2644449D19DB72C1047504&lt;/sourceid&gt;&#10;            &lt;questiontext&gt;Opening Question&lt;/questiontext&gt;&#10;            &lt;showresults&gt;True&lt;/showresults&gt;&#10;            &lt;responsegrid&gt;0&lt;/responsegrid&gt;&#10;            &lt;countdowntimer&gt;False&lt;/countdowntimer&gt;&#10;            &lt;countdowntime&gt;30&lt;/countdowntime&gt;&#10;            &lt;correctvalue&gt;10&lt;/correctvalue&gt;&#10;            &lt;incorrectvalue&gt;0&lt;/incorrectvalue&gt;&#10;            &lt;keywordvaluetype&gt;0&lt;/keywordvaluetype&gt;&#10;            &lt;metadata&gt;&#10;                &lt;entry&gt;&#10;                    &lt;key&gt;AUTOFORMATCHART&lt;/key&gt;&#10;                    &lt;value&gt;True&lt;/value&gt;&#10;                &lt;/entry&gt;&#10;                &lt;entry&gt;&#10;                    &lt;key&gt;AUTOOPENPOLL&lt;/key&gt;&#10;                    &lt;value&gt;True&lt;/value&gt;&#10;                &lt;/entry&gt;&#10;                &lt;entry&gt;&#10;                    &lt;key&gt;LIVECHARTING&lt;/key&gt;&#10;                    &lt;value&gt;False&lt;/value&gt;&#10;                &lt;/entry&gt;&#10;            &lt;/metadata&gt;&#10;        &lt;/shortanswer&gt;&#10;    &lt;/questions&gt;&#10;&lt;/questionlist&gt;"/>
  <p:tag name="AUTOOPENPOLL" val="True"/>
  <p:tag name="AUTOFORMATCHART" val="True"/>
  <p:tag name="HASRESULTS" val="False"/>
</p:tagLst>
</file>

<file path=ppt/tags/tag22.xml><?xml version="1.0" encoding="utf-8"?>
<p:tagLst xmlns:a="http://schemas.openxmlformats.org/drawingml/2006/main" xmlns:r="http://schemas.openxmlformats.org/officeDocument/2006/relationships" xmlns:p="http://schemas.openxmlformats.org/presentationml/2006/main">
  <p:tag name="PARTICIPANTDISPLAY" val="1"/>
  <p:tag name="NUMBERTODISPLAY" val="10"/>
  <p:tag name="SCORECALCULATION" val="1"/>
  <p:tag name="DISPLAYPOINTSLESSTHANONE" val="False"/>
  <p:tag name="CORRECTONLY" val="False"/>
  <p:tag name="TYPE" val="ParticipantLeaderboardSlide"/>
</p:tagLst>
</file>

<file path=ppt/tags/tag23.xml><?xml version="1.0" encoding="utf-8"?>
<p:tagLst xmlns:a="http://schemas.openxmlformats.org/drawingml/2006/main" xmlns:r="http://schemas.openxmlformats.org/officeDocument/2006/relationships" xmlns:p="http://schemas.openxmlformats.org/presentationml/2006/main">
  <p:tag name="NUMBERTODISPLAY" val="10"/>
  <p:tag name="SCORECALCULATION" val="1"/>
  <p:tag name="PARTICIPANTDISPLAY" val="1"/>
  <p:tag name="DISPLAYPOINTSLESSTHANONE" val="False"/>
  <p:tag name="CORRECTONLY" val="False"/>
  <p:tag name="TYPE" val="TeamLeaderboardSlide"/>
</p:tagLst>
</file>

<file path=ppt/tags/tag24.xml><?xml version="1.0" encoding="utf-8"?>
<p:tagLst xmlns:a="http://schemas.openxmlformats.org/drawingml/2006/main" xmlns:r="http://schemas.openxmlformats.org/officeDocument/2006/relationships" xmlns:p="http://schemas.openxmlformats.org/presentationml/2006/main">
  <p:tag name="PARTICIPANTDISPLAY" val="1"/>
  <p:tag name="NUMBERTODISPLAY" val="10"/>
  <p:tag name="SCORECALCULATION" val="1"/>
  <p:tag name="DISPLAYPOINTSLESSTHANONE" val="False"/>
  <p:tag name="CORRECTONLY" val="False"/>
  <p:tag name="TYPE" val="TeamMVPSlide"/>
</p:tagLst>
</file>

<file path=ppt/tags/tag25.xml><?xml version="1.0" encoding="utf-8"?>
<p:tagLst xmlns:a="http://schemas.openxmlformats.org/drawingml/2006/main" xmlns:r="http://schemas.openxmlformats.org/officeDocument/2006/relationships" xmlns:p="http://schemas.openxmlformats.org/presentationml/2006/main">
  <p:tag name="CORRECTONLY" val="True"/>
  <p:tag name="PARTICIPANTDISPLAY" val="1"/>
  <p:tag name="NUMBERTODISPLAY" val="10"/>
  <p:tag name="SCORECALCULATION" val="1"/>
  <p:tag name="DISPLAYPOINTSLESSTHANONE" val="False"/>
  <p:tag name="TYPE" val="FastestResponderSlide"/>
</p:tagLst>
</file>

<file path=ppt/tags/tag3.xml><?xml version="1.0" encoding="utf-8"?>
<p:tagLst xmlns:a="http://schemas.openxmlformats.org/drawingml/2006/main" xmlns:r="http://schemas.openxmlformats.org/officeDocument/2006/relationships" xmlns:p="http://schemas.openxmlformats.org/presentationml/2006/main">
  <p:tag name="TYPE" val="0"/>
  <p:tag name="CHARTFORMAT" val="UEsDBBQABgAIAAAAIQDvhfRvbQUAAK0RAAAPAAAAY2hhcnQvY2hhcnQueG1s3Fhtb9s2EP4+YP/B0HfHliy/ok7h2M02zGmCJm23faMpSuZMkRpJOXaH/fcdXyTLbpAWdQoMy5dQx+Pp7rmHd2e9er3LWWtLpKKCT4Pwohu0CMcioTybBu8frtujoKU04gligpNpsCcqeH354w+v8ASvkdT3BcKkBUa4muBpsNa6mHQ6Cq9JjtSFKAiHvVTIHGl4lFknkegRjOesE3W7g441EngD6BsM5Ijy6rz8mvMiTSkmC4HLnHDtvJCEIQ0IqDUtVHAJwSVIk3DcjVtbxKZBN+gYIUM8cwLC2+/vnVCKkickmQvJAcaGfo4nM6aJ5GBqLriGt/k4869CKkdyUxZtLPICnFtRRvXeugsOgu35WkAcrXfkr5JKoqYBDuMKCFh+BkVOsRRKpPoCLHYcClU2jNlhZ9SJfD4g2DCeKL1nxAUUdiMTbad+r3XhGjG2QnhjsGko16qHfXPwFAxzCjN5g4rbrTyfQqssnAZMh0FL72CVbGC1yiIji4wMVskGVghjyARo+EUlgX0nqXV6laRX6QCqTgeQdot+JelXkkElGQStNaN8A5kw/4JWKtjPTlCtHIPsHTBooFKLB6oZWRBGNEk89k5rS8ljb2HUpNC/NXhmBb8fC2Y8m+2ORAWQsyBY061P6cCSuoMnB8MpE0KaN+g1xRtOVJPOoFnvK5qQj5D8Z3SbKoYjX1BvqhRM6JkkyFhnaC9KbVY54iViy/p5dyMSHwpJMuJA2j8l9ECMLnrHf9Gbds8fc1ANL8JBNx73RtHQLuI3bctlPHn0WF6Mx+Gg8Td059fV9qg7Gg/7URjGPVM9eu4qnDoPUB7iWiHZW8xNLTVRwtOCSmcOC+bMZ1BjCiiaXsxKBWWFJG5zi+R+Lpioak/oxIrYTNLkmAZCJsSb90VN78x7lZbvSGquOGTfSiiHtqB/Sd+SDMpPxRp/KFmumLLnirvz7+7lKzTh4poydm4jgADQhPFzzRwcMogYi0ZC0hQu0FJVZfyb25WDWQF0FsK1eFySjPDkV7L3RPI5hJ0PCPqz6UFVXkE2R/otyj35fUYUyO+JfFJ+R6SpeZ/ZvipXK0bu6afPTS0JAqIsKRSBo2NkZwAwbsOqVUo6Df6evxn0e8NZ2F4MruftOB302+PFOGwPoyiex+O4P7q6+ufQmqBknowJX2hNYbMt9f3VAQxx2J+YsJ/2FYgMLlpCV06DqCYuRjaKJu+9CNA28fEyr2+EFcFpf6lqI+7tX0xdI0XfNXXN+DJUfKSJ9pUp7Nc+oMJnG++hGUGSHdfQ7hffb6IwisM4iv2J042BK2rQreoTVhNeflzKAM6ZrSQHxRPTCiNwITNoC0mBoXYIc3zLKb9BO+Obwf2gmNjWeMRJtLsTnqUrFwzk7jrX0HDN3DmHPjENfiIwniEG06wo4TYAszckqW9Vjv4U8gGa3g0MXc44tB1nDDw53eMwC7tNDWegFtYOcODag3B75oKfPde8TEFrPU6DQQ9I8FRlMwD7WmRGRFVNDi5bdb7tXlUOzKjyB5E+UvPkUPNViq3YjGXcybD2HAPpbZoq4itR2PUU4+KmZJoutwygbKQWHKtJBFfwaTbV/jVI8gyboBdT71dF28bB59nl2/ET7IKfTd+ZVzXj/h+sqsvLM6yyW1dEPxLiM7ZyD+Z6ATc8JWDVnBjN+gNVt5z5ZuopmVBVXMEvuI2a+WKhCsT9TYUusgDuqVuYeaDsnHCwGs5eDPr/1LDztbVB716onK1Esq9NnTNEwWCm9L39leq+QJxnrHiJsdEWUjRJSPoOYlSfoMWMXJ2DOdJvwqh3hyQyCuaTwjSoPycYHcttA7ZdHL6yXP4LAAD//wMAUEsDBBQABgAIAAAAIQC/uqyqxgYAADYbAAAWAAAAY2hhcnQvbWVkaWEvaW1hZ2UxLmJtcOyY2VNTVxzH6T/Q58700bpUpU0IQh+qD636UHcWK0slcQPZusBYBWULYYtEBBsFTSAJssomEAjUhJhAQCABBGVRAqKyCQi4UO1M+733AnNluAxXsdMHfkPOnJz8zu/3+X3POfdy73d7HD63Ic0B7QZ8OLOfT2w+Q48y46c2NsRnzv5ZtVUF/q8KPCetjTS1Wp2dnX3lypX4+Hh0PjYyMvf39yOz0Wikp0Z2MMAwCIMD3DCIzkohzaemUqBYxKcMefEV46Cq1JsL9b2NvW/Hxsaqq6v1en1VVVVfXx8wAAN/gLFCYlIbociK3ymZCj74oKWnOHJQE2etzVl3TGsXPmUX8WKbtyolJaWgoECpVBYVFVEyIgiwl8OD0uYXmko9X7LG0GZq6Z2YmLBYLE2kLQh4SxVr+eNHq5KvSziw7ugtimfrCQV4bty4oVKpoqOjL5NWXl5uMBgWTF/0K3ji4uLgjEImRp4OmHJR79M7+U6hldywKW749Pd+WTKZDPVSuwIyQn8YUshFJ1ukh3oVXvrzTmsFGm7YJDdi+tvjiuTkZIpHp9MtmnTpQZDExsYCaWL0qTbhAOptTDm4/aQC9QJpu3/OPE9ISAhVb1ZWFngKLp0mefi3E53W8ivswqcJnmMZSUlJ4MnMzEQVS6dm+hVVX79+XZqcWCMmeBqSXXf6qUieyR0BOXK5nNIHYtIjVCtjLdJD8Cd4vNTkek1/41MskUjAA2bsH7o/275Bp4HyiF+f7OpwLI+oN4zgmdenp6eHHrNKGWOWEvvHkOj8xeFSav84+hQnJiaCBwWWlJTQ/dn2rfeajRJnq1JgSnJxOF5A8IRPzfNgpRbwQJ9mcj8bEp3WeBYTPJEvHb2LKB7oU1paypaB7t/f2Vwrce5TETyOJ4rsIgh9dgbO6rMYT8wsj8R5jQf4J+0iXzl4z+qDc1pWVkaPz7b/qMtce8G5Tymou+CCsLiYgGeX/zVq/4Cnu7ubHhPr1XTpIPQ0XnDmHcmxC5vkRb7a4l0iFovz8/M/nOdxt6UuyQX61BI8N0me57sDZOApLCxchEdB8fBRBU+QzT03wYsCz01cx8CTk5OTkZFB52fbB0/DRddZfXxKeZEvuWETewIIfRbl0Shimi8R+xl68viZJM9rjq8OV4+8vLzc3FwcebYMdP8nPRZceaA/6nU8WU7wnBsHT3p6OnikUumC9arMmOWpv+jCE2RR+nB8a6APeKAPjhg9Ptt+e50aPFgvnLL1R7UQn3tubAmeinSRmTxfpiRXHv864HnCGfAIhcK0tLTU1FTcMtgy0P3vmWZ5cH3D/ZEX9Zp7dmxvoIxJH3W6iDpf2HU8vsoO+0c4s9H3jlarxRQYOvT4bPud9RXYD9AHPOuP63lRM5zQUfAkJCTgFoDbXFdXFz2mWh5N+eP6wPNSkus1s9Gvke7zIf3uhkpSf0HNeacNJwz2ED901EdSZ7VazWYz2gXBG8rT4U+cR4kzz0tBrdcmf/MCt/f+aiqVkfGP6MQHNviY7IV/gccj5p17Fj14Q7kcynTJD+P6wPGUY7NhyqYAy6PBcbrbe/fvqNNxf0S9uKt+4VWx0c/8pW+ju4jx/xacR01qUEGsJ9ptgWXYbARPYOujoefvzUCf2FSR0XrZDTzahP1Gg7H+/jP80R2W6G/1L+GGjtpHvwHPwNDkEp7L/8msUdxNdbOqBLfi9+PeuvyJ8KTxtA0MrwxPSxV43MFTHbevt6OJFY+HqJZ7dnSL6M2mn+8ODE+xmsvk3FatJHiUAk3svgeseYwUz+ZfOgaGp5lSsBrXZ8d3pHmApzJmb087u8uIe7SBEzK8RfR286/3B0ZWhseYm3Dvmkevkq+O3oP/pVnV4i4yUjy2v3XWtbJ71GJKVJsr7pT99FBB8IyPsOPxIHiGHGL+tg16YLr7mCkFq3FT/vlOmSd4yoW7x0eesJrrLqzhnCF5gsHDbi5TIvB0kfqURu0eG2YX012ow3o5iN5+FfzQ1M5OWyaeystB968R+tyM3MWWxy1KyzkzOMczyJSC1XhVajC1XsURu54NsdsDbpF/fn36Cbl/uus7hljlZXLWXj3VJfPEeS8K/2GULU9EtW3wQ/uoF7ZBPab2ldFHJzulFTvpxE6q0zuYmJnGC24PXCzs/v1qK9rHo6+Y3NiOT48P4Y/trFX//0YBvMb5wETUWzW0eGkDI98MEQ3e3sDwvEwZHnxgeGJaOh0c8OyGFnMRbflhqYmYu8AwThkFMIdTRtIZllM+GOCM6fOR50JKmWJSIpB6EA0l0dKFr/66qsDHUOBfAAAA//8DAFBLAwQUAAAACABSf0pGhI+kftcCAAAhDgAAHgAAAGNoYXJ0L3RoZW1lL3RoZW1lT3ZlcnJpZGUxLnhtbO1X3WoUMRS+VvAdwtzbWWsVKd2W7vZP+0u7LfTy7Gx2J938DEmmde6kvRQEsYo3gndeiFpowZv6NKsVrdBXMLO1NanNUBZBhGVhmZzzfSfnJCf5yMjYQ0bRJpaKCF4Obg2UAoR5JBqEt8rBam3q5r0AKQ28AVRwXA4yrIKx0RvXR2BYx5jhRcOVpIGRicPVMJSDWOtkOAxVZNygBkSCufE1hWSgzVC2woaELROf0XCwVLobMiA8MCGvmZgRlSs5ESMOzEy32GySCJ96Q8v9C94UXPvwuZ/BhpBTBpQbuhYKmnCkswQ3ITKEKlBSlwTNkVasA5QAF8qYS4OlqdJt85//hrpfQ0F4HgWDFcKyR+pP+1meSEWSJLocPDCTBBbu5PDdyeE+Ojnc62wfdLY/dnZ2OtsffOwZ4C2bffzm6Y9Xj9D3/dfHu88LSMomfXn/+POnZwVobaOPXux9Pdg7evnk29tdH2dcQt3m1AjDCi3gLbQsGHDvVLgue6DVYiA2bZy3FHDIiT7KpI4dykIGFHzgCnYXeU0S3vCip9MNp4iVWKaa+NCzMXPQ80LQipD+YmfN1M4apbxVkItMbfAywKY3leqFtphME3OWCHjxMXZSX6KmU6CFOdYo94k2xj7uOiHEKZtEUijR1GidoAoQ/4LVSF1fzpwhzGxiBgVtAg5zDVUE9U40gTddOJiFpt7gmDorPQ2pBuavAhi14XOgY2/iK5mMnI1RWppkMBVosoGV8hIXZeaUMGuut4JumacZc+FSk7YHnucshA2fEO1qDCzx10F4bBPuq7bpdkBLQvtzEvbZOx2bTQNe3CVrBOsebpJVc+9f3ly5J5Xec4aFe+Yz2gR8Ns1IaGnPuRgRfjUxuiBDd/oy1LMMjUsC9Kri0wVfVXKqQjbI/6k4E5DyJczjvuD0BacvOH9LcLq3xz+QGUtVjOGU7z6SmC54U/12G4MZu8+60Z9QSwMEFAAGAAgAAAAhAPzwneC+AAAAMQEAABoAAABjaGFydC9fcmVscy9jaGFydC54bWwucmVsc4SPwQrCMBBE74L/EPZu03oQkSa9iNCTIPoBIdm2wTYJSRT79y6eLAged4d5M1M3r2lkT4zJeiegKkpg6LQ31vUCbtfTZg8sZeWMGr1DATMmaOR6VV9wVJlMabAhMaK4JGDIORw4T3rASaXCB3SkdD5OKtMZex6Uvqse+bYsdzx+M0AumKw1AmJrKmDXOVDyf7bvOqvx6PVjQpd/RPBMvfBMc6M1SGAVe8wCPu+lWBVUHLis+WKofAMAAP//AwBQSwMEFAAGAAgAAAAhAITsoQcTAQAAVAIAABMAAABbQ29udGVudF9UeXBlc10ueG1spJLNTsMwDMfvSLxDlCtq0nFACK3dgY8jcBgPYFK3jciXkmxsb4/brhKbNi5crMT23/7FznK1s4ZtMSbtXcUXouQMnfKNdl3FP9YvxT1nKYNrwHiHFd9j4qv6+mq53gdMjNQuVbzPOTxImVSPFpLwAR1FWh8tZLrGTgZQX9ChvC3LO6m8y+hykYcavF4+YQsbk9nzjtwTyacNnD1OeUOrims76Ae/PKuIaNKJBEIwWkGmt8mta064igOTIOWYk3od0g2BX+gwRI6Zfjc46N5omFE3yN4h5lewRC5VT+fJir+LnKH0basVNl5tLM1MNBG+aTnWiLHqjHu5baadoBztnLT4N8VRuZlBjn+i/gEAAP//AwBQSwMEFAAGAAgAAAAhABmqkvPRAAAAswEAAAsAAABfcmVscy8ucmVsc6yQy4oCMRBF9wP+Q6i9Xd0uRAbTbkRwK/oBNUl1d7DzIImif2+c2UyLMJtZFpc693DXm5sdxZVjMt5JaKoaBDvltXG9hNNxN1+BSJmcptE7lnDnBJt29rE+8Ei5PKXBhCQKxSUJQ87hEzGpgS2lygd2Jel8tJTLGXsMpM7UMy7qeonxNwPaCVPstYS41wsQx3sozX+zfdcZxVuvLpZdflOBxpbuAqTYc5agBooZLWtDP1FTfdkA+N6k+U+Tqeur0rdYVaZ7uuBk6vYBAAD//wMAUEsBAi0AFAAGAAgAAAAhAO+F9G9tBQAArREAAA8AAAAAAAAAAAAAAAAAAAAAAGNoYXJ0L2NoYXJ0LnhtbFBLAQItABQABgAIAAAAIQC/uqyqxgYAADYbAAAWAAAAAAAAAAAAAAAAAJoFAABjaGFydC9tZWRpYS9pbWFnZTEuYm1wUEsBAj8AFAAAAAgAUn9KRoSPpH7XAgAAIQ4AAB4AJAAAAAAAAAAgAAAAlAwAAGNoYXJ0L3RoZW1lL3RoZW1lT3ZlcnJpZGUxLnhtbAoAIAAAAAAAAQAYAFIRHFZ0RdABAIirysnnqAEAiKvKyeeoAVBLAQItABQABgAIAAAAIQD88J3gvgAAADEBAAAaAAAAAAAAAAAAAAAAAKcPAABjaGFydC9fcmVscy9jaGFydC54bWwucmVsc1BLAQItABQABgAIAAAAIQCE7KEHEwEAAFQCAAATAAAAAAAAAAAAAAAAAJ0QAABbQ29udGVudF9UeXBlc10ueG1sUEsBAi0AFAAGAAgAAAAhABmqkvPRAAAAswEAAAsAAAAAAAAAAAAAAAAA4REAAF9yZWxzLy5yZWxzUEsFBgAAAAAGAAYAswEAANsSAAAAAA=="/>
  <p:tag name="LABELFORMAT" val="1"/>
  <p:tag name="COLORTYPE" val="DEFINED"/>
  <p:tag name="DEFINEDCOLORS" val="3,6,10,45,32,50,13,4,9,55,1"/>
  <p:tag name="NUMBERFORMAT" val="3"/>
</p:tagLst>
</file>

<file path=ppt/tags/tag4.xml><?xml version="1.0" encoding="utf-8"?>
<p:tagLst xmlns:a="http://schemas.openxmlformats.org/drawingml/2006/main" xmlns:r="http://schemas.openxmlformats.org/officeDocument/2006/relationships" xmlns:p="http://schemas.openxmlformats.org/presentationml/2006/main">
  <p:tag name="ZEROBASED" val="False"/>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A10D9476CC64A3280132C1340422B05&lt;/guid&gt;&#10;        &lt;description /&gt;&#10;        &lt;date&gt;1/17/2018 10:48:4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9053CCF06FB9453892606A296FA6A710&lt;/guid&gt;&#10;            &lt;repollguid&gt;210F9642CF9745C6A455AC5AFEE2CD88&lt;/repollguid&gt;&#10;            &lt;sourceid&gt;81EC30D133E9414DAEA6E07047CF2343&lt;/sourceid&gt;&#10;            &lt;questiontext /&gt;&#10;            &lt;showresults&gt;True&lt;/showresults&gt;&#10;            &lt;responsegrid&gt;0&lt;/responsegrid&gt;&#10;            &lt;countdowntimer&gt;False&lt;/countdowntimer&gt;&#10;            &lt;correctvalue&gt;10&lt;/correctvalue&gt;&#10;            &lt;incorrectvalue&gt;0&lt;/incorrectvalue&gt;&#10;            &lt;responselimit&gt;1&lt;/responselimit&gt;&#10;            &lt;bulletstyle&gt;2&lt;/bulletstyle&gt;&#10;            &lt;answers&gt;&#10;                &lt;answer&gt;&#10;                    &lt;guid&gt;0CF08DC09FF248BEBD2A91E0676F133E&lt;/guid&gt;&#10;                    &lt;answertext&gt;Very confident - I have already developed many leadership skills.&lt;/answertext&gt;&#10;                    &lt;valuetype&gt;0&lt;/valuetype&gt;&#10;                &lt;/answer&gt;&#10;                &lt;answer&gt;&#10;                    &lt;guid&gt;64B01205CEC042D2997C31938BB8D402&lt;/guid&gt;&#10;                    &lt;answertext&gt;Confident - I have some skills, but need to learn more.&lt;/answertext&gt;&#10;                    &lt;valuetype&gt;0&lt;/valuetype&gt;&#10;                &lt;/answer&gt;&#10;                &lt;answer&gt;&#10;                    &lt;guid&gt;D29687478E024183AA319D1D4C53A59B&lt;/guid&gt;&#10;                    &lt;answertext&gt;Unsure - I am not sure how I will perform as a leader.&lt;/answertext&gt;&#10;                    &lt;valuetype&gt;0&lt;/valuetype&gt;&#10;                &lt;/answer&gt;&#10;                &lt;answer&gt;&#10;                    &lt;guid&gt;5F9A94CF480E468F8E790315CD5B813D&lt;/guid&gt;&#10;                    &lt;answertext&gt;Nervous - I will need support and practice to learn to be an effective leader.&lt;/answertext&gt;&#10;                    &lt;valuetype&gt;0&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TYPE" val="9"/>
  <p:tag name="NUMBERFORMAT" val="3"/>
  <p:tag name="LABELFORMAT" val="1"/>
  <p:tag name="COLORTYPE" val="SCHEME"/>
  <p:tag name="DEFINEDCOLORS" val="3,6,10,45,32,50,13,4,9,55,1"/>
  <p:tag name="TEXTCOLOR" val="-4521984"/>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0;&lt;questionlist&gt;&#10;    &lt;properties&gt;&#10;        &lt;guid&gt;1A10D9476CC64A3280132C1340422B05&lt;/guid&gt;&#10;        &lt;description /&gt;&#10;        &lt;date&gt;1/17/2018 10:48:47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35DA39B13C14893BE5E2002E28668C0&lt;/guid&gt;&#10;            &lt;repollguid&gt;210F9642CF9745C6A455AC5AFEE2CD88&lt;/repollguid&gt;&#10;            &lt;sourceid&gt;81EC30D133E9414DAEA6E07047CF2343&lt;/sourceid&gt;&#10;            &lt;questiontext /&gt;&#10;            &lt;showresults&gt;True&lt;/showresults&gt;&#10;            &lt;responsegrid&gt;0&lt;/responsegrid&gt;&#10;            &lt;countdowntimer&gt;False&lt;/countdowntimer&gt;&#10;            &lt;correctvalue&gt;10&lt;/correctvalue&gt;&#10;            &lt;incorrectvalue&gt;0&lt;/incorrectvalue&gt;&#10;            &lt;responselimit&gt;1&lt;/responselimit&gt;&#10;            &lt;bulletstyle&gt;2&lt;/bulletstyle&gt;&#10;            &lt;correctanswerindicator&gt;True&lt;/correctanswerindicator&gt;&#10;            &lt;answers&gt;&#10;                &lt;answer&gt;&#10;                    &lt;guid&gt;0CF08DC09FF248BEBD2A91E0676F133E&lt;/guid&gt;&#10;                    &lt;answertext&gt;is a relatively new field of study.&lt;/answertext&gt;&#10;                    &lt;valuetype&gt;-1&lt;/valuetype&gt;&#10;                &lt;/answer&gt;&#10;                &lt;answer&gt;&#10;                    &lt;guid&gt;64B01205CEC042D2997C31938BB8D402&lt;/guid&gt;&#10;                    &lt;answertext&gt;has been studied for many, many years.&lt;/answertext&gt;&#10;                    &lt;valuetype&gt;1&lt;/valuetype&gt;&#10;                &lt;/answer&gt;&#10;            &lt;/answers&gt;&#10;            &lt;metadata&gt;&#10;                &lt;entry&gt;&#10;                    &lt;key&gt;AUTOFORMATCHART&lt;/key&gt;&#10;                    &lt;value&gt;True&lt;/value&gt;&#10;                &lt;/entry&gt;&#10;                &lt;entry&gt;&#10;                    &lt;key&gt;AUTOOPENPOLL&lt;/key&gt;&#10;                    &lt;value&gt;True&lt;/value&gt;&#10;                &lt;/entry&gt;&#10;                &lt;entry&gt;&#10;                    &lt;key&gt;LIVECHARTING&lt;/key&gt;&#10;                    &lt;value&gt;False&lt;/value&gt;&#10;                &lt;/entry&gt;&#10;            &lt;/metadata&gt;&#10;        &lt;/multichoice&gt;&#10;    &lt;/questions&gt;&#10;&lt;/questionlist&gt;"/>
  <p:tag name="LIVECHARTING" val="False"/>
  <p:tag name="AUTOOPENPOLL" val="True"/>
  <p:tag name="AUTOFORMATCHART" val="True"/>
  <p:tag name="HASRESULTS" val="False"/>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CJROTC Template">
  <a:themeElements>
    <a:clrScheme name="MCJROTC Template">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3_MCJROTC Template">
  <a:themeElements>
    <a:clrScheme name="Custom 2">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004CE2"/>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5_MCJROTC Template">
  <a:themeElements>
    <a:clrScheme name="MCJROTC Template">
      <a:dk1>
        <a:srgbClr val="002060"/>
      </a:dk1>
      <a:lt1>
        <a:srgbClr val="FFFFFF"/>
      </a:lt1>
      <a:dk2>
        <a:srgbClr val="002060"/>
      </a:dk2>
      <a:lt2>
        <a:srgbClr val="FFFFFF"/>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eam_x0020_Member xmlns="9c2bfba9-47f6-47e1-8856-589adc02ca19">Liz Pimpinella</Team_x0020_Member>
    <RD xmlns="9c2bfba9-47f6-47e1-8856-589adc02ca19">false</RD>
    <Status xmlns="9c2bfba9-47f6-47e1-8856-589adc02ca19">Template</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5A9B7334651024585F5470222F653BC" ma:contentTypeVersion="3" ma:contentTypeDescription="Create a new document." ma:contentTypeScope="" ma:versionID="211ed72d6f8688ce03155945470a18bb">
  <xsd:schema xmlns:xsd="http://www.w3.org/2001/XMLSchema" xmlns:p="http://schemas.microsoft.com/office/2006/metadata/properties" xmlns:ns2="9c2bfba9-47f6-47e1-8856-589adc02ca19" targetNamespace="http://schemas.microsoft.com/office/2006/metadata/properties" ma:root="true" ma:fieldsID="d57e24b0d86b6a7544594fd75093cbcd" ns2:_="">
    <xsd:import namespace="9c2bfba9-47f6-47e1-8856-589adc02ca19"/>
    <xsd:element name="properties">
      <xsd:complexType>
        <xsd:sequence>
          <xsd:element name="documentManagement">
            <xsd:complexType>
              <xsd:all>
                <xsd:element ref="ns2:Team_x0020_Member" minOccurs="0"/>
                <xsd:element ref="ns2:Status" minOccurs="0"/>
                <xsd:element ref="ns2:RD" minOccurs="0"/>
              </xsd:all>
            </xsd:complexType>
          </xsd:element>
        </xsd:sequence>
      </xsd:complexType>
    </xsd:element>
  </xsd:schema>
  <xsd:schema xmlns:xsd="http://www.w3.org/2001/XMLSchema" xmlns:dms="http://schemas.microsoft.com/office/2006/documentManagement/types" targetNamespace="9c2bfba9-47f6-47e1-8856-589adc02ca19" elementFormDefault="qualified">
    <xsd:import namespace="http://schemas.microsoft.com/office/2006/documentManagement/types"/>
    <xsd:element name="Team_x0020_Member" ma:index="8" nillable="true" ma:displayName="Team Member" ma:default="" ma:format="Dropdown" ma:internalName="Team_x0020_Member">
      <xsd:simpleType>
        <xsd:restriction base="dms:Choice">
          <xsd:enumeration value="All"/>
          <xsd:enumeration value="Carrie Wolak"/>
          <xsd:enumeration value="Col Richardson"/>
          <xsd:enumeration value="Liz Pimpinella"/>
          <xsd:enumeration value="Lynn Nesbit"/>
          <xsd:enumeration value="Mike Romero"/>
          <xsd:enumeration value="Scott Bakken"/>
          <xsd:enumeration value="Steve Huff"/>
          <xsd:enumeration value="Derrick Small"/>
          <xsd:enumeration value="Larry Resendez"/>
          <xsd:enumeration value="Steve Sessis"/>
          <xsd:enumeration value="Brian Josten"/>
          <xsd:enumeration value="Acension Fierro"/>
          <xsd:enumeration value="Bruce Barnes"/>
          <xsd:enumeration value="Ken Hicks"/>
        </xsd:restriction>
      </xsd:simpleType>
    </xsd:element>
    <xsd:element name="Status" ma:index="9" nillable="true" ma:displayName="Status" ma:default="" ma:format="Dropdown" ma:internalName="Status">
      <xsd:simpleType>
        <xsd:restriction base="dms:Choice">
          <xsd:enumeration value="Unvetted"/>
          <xsd:enumeration value="Template"/>
          <xsd:enumeration value="Rough Draft"/>
          <xsd:enumeration value="Final"/>
        </xsd:restriction>
      </xsd:simpleType>
    </xsd:element>
    <xsd:element name="RD" ma:index="10" nillable="true" ma:displayName="RD" ma:default="0" ma:internalName="R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LongProperties xmlns="http://schemas.microsoft.com/office/2006/metadata/longProperties"/>
</file>

<file path=customXml/itemProps1.xml><?xml version="1.0" encoding="utf-8"?>
<ds:datastoreItem xmlns:ds="http://schemas.openxmlformats.org/officeDocument/2006/customXml" ds:itemID="{50F66468-9CD5-4A69-832C-9563FE4151C4}">
  <ds:schemaRefs>
    <ds:schemaRef ds:uri="http://schemas.microsoft.com/office/2006/metadata/properties"/>
    <ds:schemaRef ds:uri="http://schemas.microsoft.com/office/infopath/2007/PartnerControls"/>
    <ds:schemaRef ds:uri="9c2bfba9-47f6-47e1-8856-589adc02ca19"/>
  </ds:schemaRefs>
</ds:datastoreItem>
</file>

<file path=customXml/itemProps2.xml><?xml version="1.0" encoding="utf-8"?>
<ds:datastoreItem xmlns:ds="http://schemas.openxmlformats.org/officeDocument/2006/customXml" ds:itemID="{D5C20604-6E9D-48C8-B24B-2075DD8D48E0}">
  <ds:schemaRefs>
    <ds:schemaRef ds:uri="http://schemas.microsoft.com/sharepoint/v3/contenttype/forms"/>
  </ds:schemaRefs>
</ds:datastoreItem>
</file>

<file path=customXml/itemProps3.xml><?xml version="1.0" encoding="utf-8"?>
<ds:datastoreItem xmlns:ds="http://schemas.openxmlformats.org/officeDocument/2006/customXml" ds:itemID="{8A6FE889-46A8-4826-A27A-206857CBCB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c2bfba9-47f6-47e1-8856-589adc02ca19"/>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1D19DC94-1EFC-48AB-891D-511A725E567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14341</TotalTime>
  <Words>623</Words>
  <Application>Microsoft Office PowerPoint</Application>
  <PresentationFormat>On-screen Show (4:3)</PresentationFormat>
  <Paragraphs>107</Paragraphs>
  <Slides>22</Slides>
  <Notes>10</Notes>
  <HiddenSlides>6</HiddenSlides>
  <MMClips>0</MMClips>
  <ScaleCrop>false</ScaleCrop>
  <HeadingPairs>
    <vt:vector size="8" baseType="variant">
      <vt:variant>
        <vt:lpstr>Fonts Used</vt:lpstr>
      </vt:variant>
      <vt:variant>
        <vt:i4>8</vt:i4>
      </vt:variant>
      <vt:variant>
        <vt:lpstr>Theme</vt:lpstr>
      </vt:variant>
      <vt:variant>
        <vt:i4>3</vt:i4>
      </vt:variant>
      <vt:variant>
        <vt:lpstr>Slide Titles</vt:lpstr>
      </vt:variant>
      <vt:variant>
        <vt:i4>22</vt:i4>
      </vt:variant>
      <vt:variant>
        <vt:lpstr>Custom Shows</vt:lpstr>
      </vt:variant>
      <vt:variant>
        <vt:i4>5</vt:i4>
      </vt:variant>
    </vt:vector>
  </HeadingPairs>
  <TitlesOfParts>
    <vt:vector size="38" baseType="lpstr">
      <vt:lpstr>Arial</vt:lpstr>
      <vt:lpstr>Calibri</vt:lpstr>
      <vt:lpstr>Corbel</vt:lpstr>
      <vt:lpstr>Times New Roman</vt:lpstr>
      <vt:lpstr>Verdana</vt:lpstr>
      <vt:lpstr>Wingdings</vt:lpstr>
      <vt:lpstr>Wingdings 2</vt:lpstr>
      <vt:lpstr>Wingdings 3</vt:lpstr>
      <vt:lpstr>1_MCJROTC Template</vt:lpstr>
      <vt:lpstr>3_MCJROTC Template</vt:lpstr>
      <vt:lpstr>5_MCJROTC Template</vt:lpstr>
      <vt:lpstr>The Leader Within</vt:lpstr>
      <vt:lpstr>Lesson Purpose</vt:lpstr>
      <vt:lpstr>Lesson Objectives</vt:lpstr>
      <vt:lpstr>Team Assignment</vt:lpstr>
      <vt:lpstr>How confident are you in your current leadership abilities? </vt:lpstr>
      <vt:lpstr>The topic of leadership...</vt:lpstr>
      <vt:lpstr>Opening Question</vt:lpstr>
      <vt:lpstr>The Study of Leadership</vt:lpstr>
      <vt:lpstr>What Guides Your Behaviors?</vt:lpstr>
      <vt:lpstr>What motivates your team members to follow your orders?</vt:lpstr>
      <vt:lpstr>What is Your Self-Image?</vt:lpstr>
      <vt:lpstr>What is Your Self-Image?</vt:lpstr>
      <vt:lpstr>Making the Change</vt:lpstr>
      <vt:lpstr>Self image is…</vt:lpstr>
      <vt:lpstr>Opening Question</vt:lpstr>
      <vt:lpstr>Questions</vt:lpstr>
      <vt:lpstr>Copyright Information</vt:lpstr>
      <vt:lpstr>Participant Leaders</vt:lpstr>
      <vt:lpstr>Team Scores</vt:lpstr>
      <vt:lpstr>Team MVP</vt:lpstr>
      <vt:lpstr>Fastest Responders</vt:lpstr>
      <vt:lpstr>Whiteboard</vt:lpstr>
      <vt:lpstr>Participant Leaders</vt:lpstr>
      <vt:lpstr>Team Scores</vt:lpstr>
      <vt:lpstr>Team MVP</vt:lpstr>
      <vt:lpstr>Fastest</vt:lpstr>
      <vt:lpstr>Whiteboard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steve huff</dc:creator>
  <cp:lastModifiedBy>Andy Bennetts</cp:lastModifiedBy>
  <cp:revision>813</cp:revision>
  <dcterms:created xsi:type="dcterms:W3CDTF">2009-11-04T16:56:31Z</dcterms:created>
  <dcterms:modified xsi:type="dcterms:W3CDTF">2018-01-31T17:44:53Z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