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activeX/activeX1.xml" ContentType="application/vnd.ms-office.activeX+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activeX/activeX2.xml" ContentType="application/vnd.ms-office.activeX+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2" r:id="rId2"/>
    <p:sldMasterId id="2147483697" r:id="rId3"/>
    <p:sldMasterId id="2147483703" r:id="rId4"/>
  </p:sldMasterIdLst>
  <p:notesMasterIdLst>
    <p:notesMasterId r:id="rId48"/>
  </p:notesMasterIdLst>
  <p:sldIdLst>
    <p:sldId id="257" r:id="rId5"/>
    <p:sldId id="258" r:id="rId6"/>
    <p:sldId id="259" r:id="rId7"/>
    <p:sldId id="30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301" r:id="rId28"/>
    <p:sldId id="302"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Lst>
  <p:sldSz cx="9144000" cy="6858000" type="screen4x3"/>
  <p:notesSz cx="6858000" cy="9144000"/>
  <p:custShowLst>
    <p:custShow name="Participant Leaders" id="0">
      <p:sldLst>
        <p:sld r:id="rId43"/>
      </p:sldLst>
    </p:custShow>
    <p:custShow name="Team Scores" id="1">
      <p:sldLst>
        <p:sld r:id="rId44"/>
      </p:sldLst>
    </p:custShow>
    <p:custShow name="Team MVP" id="2">
      <p:sldLst>
        <p:sld r:id="rId45"/>
      </p:sldLst>
    </p:custShow>
    <p:custShow name="Fastest" id="3">
      <p:sldLst>
        <p:sld r:id="rId46"/>
      </p:sldLst>
    </p:custShow>
    <p:custShow name="Whiteboard" id="4">
      <p:sldLst>
        <p:sld r:id="rId47"/>
      </p:sldLst>
    </p:custShow>
  </p:custShowLst>
  <p:custDataLst>
    <p:tags r:id="rId4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2" d="100"/>
          <a:sy n="62" d="100"/>
        </p:scale>
        <p:origin x="66"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E61921-9531-43B4-9F7D-F3B71D472AB9}" type="datetimeFigureOut">
              <a:rPr lang="en-US" smtClean="0"/>
              <a:t>8/14/2018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EFFC95-808B-4A69-BB99-713FF3F59FE3}" type="slidenum">
              <a:rPr lang="en-US" smtClean="0"/>
              <a:t>‹#›</a:t>
            </a:fld>
            <a:endParaRPr lang="en-US"/>
          </a:p>
        </p:txBody>
      </p:sp>
    </p:spTree>
    <p:extLst>
      <p:ext uri="{BB962C8B-B14F-4D97-AF65-F5344CB8AC3E}">
        <p14:creationId xmlns:p14="http://schemas.microsoft.com/office/powerpoint/2010/main" val="459548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C3BA78-4956-4F52-BD76-E8DA807963E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0635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5C425-6221-40B8-B4BA-24DE2108A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6040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B46A2D-5DDC-46ED-A36C-E781F3353FB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5456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90203E-A87B-4703-A10D-8C5DF93154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1098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653A2-D88C-4CBF-995B-FACCC022FE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6299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12C084-8721-4664-9671-83226366ABD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0146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04CF8-DFB1-41BF-A10C-17731399F4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3254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3DD811-1D5F-4F87-8B8C-E2646F1A6FF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4294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01A43-2809-4C9F-9A69-3B65C646919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4608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1DE142-0DE4-469B-9B4C-EF29416C08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9775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FDEC7C-821E-43EC-8523-369F41584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2183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0BDDAD-25D3-466E-A202-8618976C9C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9473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5C5610-8F8C-4C66-8AFE-2029363543E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4790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E849B3-B87B-4348-8E02-953D45380ED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1323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478AE-98F7-490C-826E-DCB98D0F95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3474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2DC421-424E-453D-82EF-567D7A2F612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2034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6293EA-66EE-439C-A08D-F336E06FB16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5868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D990B3-5EB8-4C3D-8A71-1D458DDD05B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5797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06C16-AE04-4F82-9DC4-1F676184DA5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0014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BCDF19-08F7-43A2-9D2C-8783A9AC8E1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32812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3.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9.png"/><Relationship Id="rId9" Type="http://schemas.microsoft.com/office/2007/relationships/hdphoto" Target="../media/hdphoto1.wdp"/></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microsoft.com/office/2007/relationships/hdphoto" Target="../media/hdphoto2.wdp"/><Relationship Id="rId2" Type="http://schemas.openxmlformats.org/officeDocument/2006/relationships/slide" Target="../slides/slide8.xml"/><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9.png"/><Relationship Id="rId10" Type="http://schemas.microsoft.com/office/2007/relationships/hdphoto" Target="../media/hdphoto1.wdp"/><Relationship Id="rId4" Type="http://schemas.openxmlformats.org/officeDocument/2006/relationships/image" Target="../media/image8.png"/><Relationship Id="rId9"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4.xml"/><Relationship Id="rId6" Type="http://schemas.microsoft.com/office/2007/relationships/hdphoto" Target="../media/hdphoto3.wdp"/><Relationship Id="rId5" Type="http://schemas.openxmlformats.org/officeDocument/2006/relationships/image" Target="../media/image13.png"/><Relationship Id="rId4" Type="http://schemas.openxmlformats.org/officeDocument/2006/relationships/image" Target="../media/image9.png"/><Relationship Id="rId9" Type="http://schemas.microsoft.com/office/2007/relationships/hdphoto" Target="../media/hdphoto1.wdp"/></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4.xml"/><Relationship Id="rId6" Type="http://schemas.openxmlformats.org/officeDocument/2006/relationships/image" Target="../media/image11.png"/><Relationship Id="rId5" Type="http://schemas.microsoft.com/office/2007/relationships/hdphoto" Target="../media/hdphoto3.wdp"/><Relationship Id="rId10" Type="http://schemas.openxmlformats.org/officeDocument/2006/relationships/image" Target="../media/image6.png"/><Relationship Id="rId4" Type="http://schemas.openxmlformats.org/officeDocument/2006/relationships/image" Target="../media/image13.png"/><Relationship Id="rId9" Type="http://schemas.openxmlformats.org/officeDocument/2006/relationships/slide" Target="../slides/slide8.xml"/></Relationships>
</file>

<file path=ppt/slideLayouts/_rels/slideLayout3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4.xml"/><Relationship Id="rId6" Type="http://schemas.openxmlformats.org/officeDocument/2006/relationships/image" Target="../media/image11.png"/><Relationship Id="rId5" Type="http://schemas.microsoft.com/office/2007/relationships/hdphoto" Target="../media/hdphoto3.wdp"/><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4.xml"/><Relationship Id="rId6" Type="http://schemas.openxmlformats.org/officeDocument/2006/relationships/image" Target="../media/image11.png"/><Relationship Id="rId5" Type="http://schemas.microsoft.com/office/2007/relationships/hdphoto" Target="../media/hdphoto3.wdp"/><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sson Title Slide">
    <p:spTree>
      <p:nvGrpSpPr>
        <p:cNvPr id="1" name=""/>
        <p:cNvGrpSpPr/>
        <p:nvPr/>
      </p:nvGrpSpPr>
      <p:grpSpPr>
        <a:xfrm>
          <a:off x="0" y="0"/>
          <a:ext cx="0" cy="0"/>
          <a:chOff x="0" y="0"/>
          <a:chExt cx="0" cy="0"/>
        </a:xfrm>
      </p:grpSpPr>
      <p:sp>
        <p:nvSpPr>
          <p:cNvPr id="3" name="Rectangle 2"/>
          <p:cNvSpPr/>
          <p:nvPr/>
        </p:nvSpPr>
        <p:spPr bwMode="ltGray">
          <a:xfrm>
            <a:off x="0" y="0"/>
            <a:ext cx="9144000" cy="5135563"/>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bwMode="invGray">
          <a:xfrm>
            <a:off x="0" y="5127625"/>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11" descr="MCJROTCLogo2.g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00400" y="609600"/>
            <a:ext cx="22415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 y="3657600"/>
            <a:ext cx="8839200" cy="1371600"/>
          </a:xfrm>
          <a:solidFill>
            <a:srgbClr val="00133A"/>
          </a:solidFill>
        </p:spPr>
        <p:txBody>
          <a:bodyPr tIns="0" bIns="0" anchor="t"/>
          <a:lstStyle>
            <a:lvl1pPr algn="ctr">
              <a:defRPr sz="4800" b="1">
                <a:solidFill>
                  <a:schemeClr val="bg1"/>
                </a:solidFill>
              </a:defRPr>
            </a:lvl1pPr>
            <a:extLst/>
          </a:lstStyle>
          <a:p>
            <a:r>
              <a:rPr lang="en-US" dirty="0"/>
              <a:t>Click to edit Master title style</a:t>
            </a:r>
          </a:p>
        </p:txBody>
      </p:sp>
      <p:sp>
        <p:nvSpPr>
          <p:cNvPr id="6" name="Footer Placeholder 4"/>
          <p:cNvSpPr>
            <a:spLocks noGrp="1"/>
          </p:cNvSpPr>
          <p:nvPr>
            <p:ph type="ftr" sz="quarter" idx="10"/>
          </p:nvPr>
        </p:nvSpPr>
        <p:spPr/>
        <p:txBody>
          <a:bodyPr/>
          <a:lstStyle>
            <a:lvl1pPr>
              <a:defRPr/>
            </a:lvl1pPr>
          </a:lstStyle>
          <a:p>
            <a:pPr>
              <a:defRPr/>
            </a:pPr>
            <a:r>
              <a:rPr lang="en-US"/>
              <a:t>LE1-C1S3T2pg 31-39  The Leadership Traits</a:t>
            </a:r>
          </a:p>
        </p:txBody>
      </p:sp>
      <p:sp>
        <p:nvSpPr>
          <p:cNvPr id="7" name="Slide Number Placeholder 5"/>
          <p:cNvSpPr>
            <a:spLocks noGrp="1"/>
          </p:cNvSpPr>
          <p:nvPr>
            <p:ph type="sldNum" sz="quarter" idx="11"/>
          </p:nvPr>
        </p:nvSpPr>
        <p:spPr>
          <a:xfrm>
            <a:off x="8204200" y="6477000"/>
            <a:ext cx="733425" cy="274638"/>
          </a:xfrm>
          <a:prstGeom prst="rect">
            <a:avLst/>
          </a:prstGeom>
        </p:spPr>
        <p:txBody>
          <a:bodyPr/>
          <a:lstStyle>
            <a:lvl1pPr>
              <a:defRPr>
                <a:latin typeface="Arial" charset="0"/>
                <a:cs typeface="Arial" charset="0"/>
              </a:defRPr>
            </a:lvl1pPr>
          </a:lstStyle>
          <a:p>
            <a:pPr>
              <a:defRPr/>
            </a:pPr>
            <a:fld id="{DA86B94D-A7B5-467E-A5BB-53CA72C54A34}" type="slidenum">
              <a:rPr lang="en-US"/>
              <a:pPr>
                <a:defRPr/>
              </a:pPr>
              <a:t>‹#›</a:t>
            </a:fld>
            <a:endParaRPr lang="en-US"/>
          </a:p>
        </p:txBody>
      </p:sp>
    </p:spTree>
    <p:extLst>
      <p:ext uri="{BB962C8B-B14F-4D97-AF65-F5344CB8AC3E}">
        <p14:creationId xmlns:p14="http://schemas.microsoft.com/office/powerpoint/2010/main" val="3936453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1905000" y="0"/>
            <a:ext cx="46038"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invGray">
          <a:xfrm>
            <a:off x="1828800" y="0"/>
            <a:ext cx="46038"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2286000" y="228600"/>
            <a:ext cx="6477000" cy="978408"/>
          </a:xfrm>
        </p:spPr>
        <p:txBody>
          <a:bodyPr lIns="73152" bIns="0" anchor="b">
            <a:sp3d prstMaterial="matte"/>
          </a:bodyPr>
          <a:lstStyle>
            <a:lvl1pPr algn="l">
              <a:defRPr sz="4000" b="0"/>
            </a:lvl1pPr>
            <a:extLst/>
          </a:lstStyle>
          <a:p>
            <a:r>
              <a:rPr lang="en-US"/>
              <a:t>Click to edit Master title style</a:t>
            </a:r>
            <a:endParaRPr lang="en-US" dirty="0"/>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dirty="0"/>
              <a:t>Click to edit Master text styles</a:t>
            </a:r>
          </a:p>
        </p:txBody>
      </p:sp>
      <p:sp>
        <p:nvSpPr>
          <p:cNvPr id="7" name="Footer Placeholder 5"/>
          <p:cNvSpPr>
            <a:spLocks noGrp="1"/>
          </p:cNvSpPr>
          <p:nvPr>
            <p:ph type="ftr" sz="quarter" idx="10"/>
          </p:nvPr>
        </p:nvSpPr>
        <p:spPr/>
        <p:txBody>
          <a:bodyPr/>
          <a:lstStyle>
            <a:lvl1pPr>
              <a:defRPr/>
            </a:lvl1pPr>
          </a:lstStyle>
          <a:p>
            <a:pPr>
              <a:defRPr/>
            </a:pPr>
            <a:r>
              <a:rPr lang="en-US"/>
              <a:t>LE1-C1S3T2pg 31-39  The Leadership Traits</a:t>
            </a:r>
          </a:p>
        </p:txBody>
      </p:sp>
      <p:sp>
        <p:nvSpPr>
          <p:cNvPr id="8" name="Slide Number Placeholder 6"/>
          <p:cNvSpPr>
            <a:spLocks noGrp="1"/>
          </p:cNvSpPr>
          <p:nvPr>
            <p:ph type="sldNum" sz="quarter" idx="11"/>
          </p:nvPr>
        </p:nvSpPr>
        <p:spPr>
          <a:xfrm>
            <a:off x="8204200" y="6477000"/>
            <a:ext cx="733425" cy="274638"/>
          </a:xfrm>
          <a:prstGeom prst="rect">
            <a:avLst/>
          </a:prstGeom>
        </p:spPr>
        <p:txBody>
          <a:bodyPr/>
          <a:lstStyle>
            <a:lvl1pPr>
              <a:defRPr>
                <a:latin typeface="Arial" charset="0"/>
                <a:cs typeface="Arial" charset="0"/>
              </a:defRPr>
            </a:lvl1pPr>
          </a:lstStyle>
          <a:p>
            <a:pPr>
              <a:defRPr/>
            </a:pPr>
            <a:fld id="{5C2F7DDC-9110-49BD-B736-6CAC270F2031}" type="slidenum">
              <a:rPr lang="en-US"/>
              <a:pPr>
                <a:defRPr/>
              </a:pPr>
              <a:t>‹#›</a:t>
            </a:fld>
            <a:endParaRPr lang="en-US"/>
          </a:p>
        </p:txBody>
      </p:sp>
    </p:spTree>
    <p:extLst>
      <p:ext uri="{BB962C8B-B14F-4D97-AF65-F5344CB8AC3E}">
        <p14:creationId xmlns:p14="http://schemas.microsoft.com/office/powerpoint/2010/main" val="3882175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172200" cy="1143000"/>
          </a:xfrm>
        </p:spPr>
        <p:txBody>
          <a:bodyPr lIns="73152" bIns="0" anchor="b">
            <a:sp3d prstMaterial="matte"/>
          </a:bodyPr>
          <a:lstStyle>
            <a:lvl1pPr algn="l">
              <a:defRPr sz="3200" b="0"/>
            </a:lvl1pPr>
            <a:extLst/>
          </a:lstStyle>
          <a:p>
            <a:r>
              <a:rPr lang="en-US"/>
              <a:t>Click to edit Master title style</a:t>
            </a:r>
            <a:endParaRPr lang="en-US" dirty="0"/>
          </a:p>
        </p:txBody>
      </p:sp>
      <p:sp>
        <p:nvSpPr>
          <p:cNvPr id="3" name="Picture Placeholder 2"/>
          <p:cNvSpPr>
            <a:spLocks noGrp="1"/>
          </p:cNvSpPr>
          <p:nvPr>
            <p:ph type="pic" idx="1"/>
          </p:nvPr>
        </p:nvSpPr>
        <p:spPr>
          <a:xfrm>
            <a:off x="2903805" y="1828800"/>
            <a:ext cx="6247397" cy="4419600"/>
          </a:xfrm>
          <a:solidFill>
            <a:srgbClr val="00133A"/>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5" name="Footer Placeholder 5"/>
          <p:cNvSpPr>
            <a:spLocks noGrp="1"/>
          </p:cNvSpPr>
          <p:nvPr>
            <p:ph type="ftr" sz="quarter" idx="10"/>
          </p:nvPr>
        </p:nvSpPr>
        <p:spPr>
          <a:xfrm>
            <a:off x="1828800" y="6477000"/>
            <a:ext cx="5194300" cy="201613"/>
          </a:xfrm>
        </p:spPr>
        <p:txBody>
          <a:bodyPr/>
          <a:lstStyle>
            <a:lvl1pPr>
              <a:defRPr>
                <a:solidFill>
                  <a:schemeClr val="bg1">
                    <a:shade val="50000"/>
                  </a:schemeClr>
                </a:solidFill>
              </a:defRPr>
            </a:lvl1pPr>
          </a:lstStyle>
          <a:p>
            <a:pPr>
              <a:defRPr/>
            </a:pPr>
            <a:r>
              <a:rPr lang="en-US"/>
              <a:t>LE1-C1S3T2pg 31-39  The Leadership Traits</a:t>
            </a:r>
            <a:endParaRPr lang="en-US" dirty="0"/>
          </a:p>
        </p:txBody>
      </p:sp>
      <p:sp>
        <p:nvSpPr>
          <p:cNvPr id="6" name="Slide Number Placeholder 6"/>
          <p:cNvSpPr>
            <a:spLocks noGrp="1"/>
          </p:cNvSpPr>
          <p:nvPr>
            <p:ph type="sldNum" sz="quarter" idx="11"/>
          </p:nvPr>
        </p:nvSpPr>
        <p:spPr>
          <a:xfrm>
            <a:off x="8305800" y="6477000"/>
            <a:ext cx="733425" cy="201613"/>
          </a:xfrm>
          <a:prstGeom prst="rect">
            <a:avLst/>
          </a:prstGeom>
        </p:spPr>
        <p:txBody>
          <a:bodyPr/>
          <a:lstStyle>
            <a:lvl1pPr>
              <a:defRPr>
                <a:latin typeface="Arial" charset="0"/>
                <a:cs typeface="Arial" charset="0"/>
              </a:defRPr>
            </a:lvl1pPr>
          </a:lstStyle>
          <a:p>
            <a:pPr>
              <a:defRPr/>
            </a:pPr>
            <a:fld id="{B59C4D04-94AC-4414-B115-A2127D17D696}" type="slidenum">
              <a:rPr lang="en-US"/>
              <a:pPr>
                <a:defRPr/>
              </a:pPr>
              <a:t>‹#›</a:t>
            </a:fld>
            <a:endParaRPr lang="en-US"/>
          </a:p>
        </p:txBody>
      </p:sp>
    </p:spTree>
    <p:extLst>
      <p:ext uri="{BB962C8B-B14F-4D97-AF65-F5344CB8AC3E}">
        <p14:creationId xmlns:p14="http://schemas.microsoft.com/office/powerpoint/2010/main" val="2071749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r>
              <a:rPr lang="en-US"/>
              <a:t>LE1-C1S3T2pg 31-39  The Leadership Traits</a:t>
            </a:r>
          </a:p>
        </p:txBody>
      </p:sp>
      <p:sp>
        <p:nvSpPr>
          <p:cNvPr id="4" name="Slide Number Placeholder 5"/>
          <p:cNvSpPr>
            <a:spLocks noGrp="1"/>
          </p:cNvSpPr>
          <p:nvPr>
            <p:ph type="sldNum" sz="quarter" idx="11"/>
          </p:nvPr>
        </p:nvSpPr>
        <p:spPr>
          <a:xfrm>
            <a:off x="8204200" y="6477000"/>
            <a:ext cx="733425" cy="274638"/>
          </a:xfrm>
          <a:prstGeom prst="rect">
            <a:avLst/>
          </a:prstGeom>
        </p:spPr>
        <p:txBody>
          <a:bodyPr/>
          <a:lstStyle>
            <a:lvl1pPr>
              <a:defRPr>
                <a:latin typeface="Arial" charset="0"/>
                <a:cs typeface="Arial" charset="0"/>
              </a:defRPr>
            </a:lvl1pPr>
          </a:lstStyle>
          <a:p>
            <a:pPr>
              <a:defRPr/>
            </a:pPr>
            <a:fld id="{391D24BD-92F6-49EB-91A5-E46F125FFFF2}" type="slidenum">
              <a:rPr lang="en-US"/>
              <a:pPr>
                <a:defRPr/>
              </a:pPr>
              <a:t>‹#›</a:t>
            </a:fld>
            <a:endParaRPr lang="en-US"/>
          </a:p>
        </p:txBody>
      </p:sp>
    </p:spTree>
    <p:extLst>
      <p:ext uri="{BB962C8B-B14F-4D97-AF65-F5344CB8AC3E}">
        <p14:creationId xmlns:p14="http://schemas.microsoft.com/office/powerpoint/2010/main" val="548764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381000"/>
            <a:ext cx="6781800" cy="993775"/>
          </a:xfrm>
        </p:spPr>
        <p:txBody>
          <a:bodyPr/>
          <a:lstStyle/>
          <a:p>
            <a:r>
              <a:rPr lang="en-US" dirty="0"/>
              <a:t>Click to edit Master title</a:t>
            </a:r>
          </a:p>
        </p:txBody>
      </p:sp>
      <p:sp>
        <p:nvSpPr>
          <p:cNvPr id="3" name="Subtitle 2"/>
          <p:cNvSpPr>
            <a:spLocks noGrp="1"/>
          </p:cNvSpPr>
          <p:nvPr>
            <p:ph type="subTitle" idx="1"/>
          </p:nvPr>
        </p:nvSpPr>
        <p:spPr>
          <a:xfrm>
            <a:off x="1447800" y="25908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Footer Placeholder 4"/>
          <p:cNvSpPr>
            <a:spLocks noGrp="1"/>
          </p:cNvSpPr>
          <p:nvPr>
            <p:ph type="ftr" sz="quarter" idx="10"/>
          </p:nvPr>
        </p:nvSpPr>
        <p:spPr>
          <a:xfrm>
            <a:off x="1828800" y="6477000"/>
            <a:ext cx="5486400" cy="244475"/>
          </a:xfrm>
        </p:spPr>
        <p:txBody>
          <a:bodyPr/>
          <a:lstStyle>
            <a:lvl1pPr>
              <a:defRPr/>
            </a:lvl1pPr>
          </a:lstStyle>
          <a:p>
            <a:pPr>
              <a:defRPr/>
            </a:pPr>
            <a:r>
              <a:rPr lang="en-US"/>
              <a:t>LE1-C1S3T2pg 31-39  The Leadership Traits</a:t>
            </a:r>
          </a:p>
        </p:txBody>
      </p:sp>
      <p:sp>
        <p:nvSpPr>
          <p:cNvPr id="5" name="Slide Number Placeholder 5"/>
          <p:cNvSpPr>
            <a:spLocks noGrp="1"/>
          </p:cNvSpPr>
          <p:nvPr>
            <p:ph type="sldNum" sz="quarter" idx="11"/>
          </p:nvPr>
        </p:nvSpPr>
        <p:spPr>
          <a:xfrm>
            <a:off x="8204200" y="6477000"/>
            <a:ext cx="733425" cy="274638"/>
          </a:xfrm>
          <a:prstGeom prst="rect">
            <a:avLst/>
          </a:prstGeom>
        </p:spPr>
        <p:txBody>
          <a:bodyPr/>
          <a:lstStyle>
            <a:lvl1pPr>
              <a:defRPr>
                <a:latin typeface="Arial" charset="0"/>
                <a:cs typeface="Arial" charset="0"/>
              </a:defRPr>
            </a:lvl1pPr>
          </a:lstStyle>
          <a:p>
            <a:pPr>
              <a:defRPr/>
            </a:pPr>
            <a:fld id="{DCD92D12-806C-4021-B52E-39EC926B244A}" type="slidenum">
              <a:rPr lang="en-US"/>
              <a:pPr>
                <a:defRPr/>
              </a:pPr>
              <a:t>‹#›</a:t>
            </a:fld>
            <a:endParaRPr lang="en-US" dirty="0"/>
          </a:p>
        </p:txBody>
      </p:sp>
    </p:spTree>
    <p:extLst>
      <p:ext uri="{BB962C8B-B14F-4D97-AF65-F5344CB8AC3E}">
        <p14:creationId xmlns:p14="http://schemas.microsoft.com/office/powerpoint/2010/main" val="2434264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Lesson Title Slide">
    <p:spTree>
      <p:nvGrpSpPr>
        <p:cNvPr id="1" name=""/>
        <p:cNvGrpSpPr/>
        <p:nvPr/>
      </p:nvGrpSpPr>
      <p:grpSpPr>
        <a:xfrm>
          <a:off x="0" y="0"/>
          <a:ext cx="0" cy="0"/>
          <a:chOff x="0" y="0"/>
          <a:chExt cx="0" cy="0"/>
        </a:xfrm>
      </p:grpSpPr>
      <p:sp>
        <p:nvSpPr>
          <p:cNvPr id="3" name="Rectangle 2"/>
          <p:cNvSpPr/>
          <p:nvPr/>
        </p:nvSpPr>
        <p:spPr bwMode="ltGray">
          <a:xfrm>
            <a:off x="0" y="0"/>
            <a:ext cx="9144000" cy="5135563"/>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bwMode="invGray">
          <a:xfrm>
            <a:off x="0" y="5127625"/>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12" descr="Logo Wednesday2.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914400"/>
            <a:ext cx="19240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 y="3657600"/>
            <a:ext cx="8839200" cy="1371600"/>
          </a:xfrm>
          <a:solidFill>
            <a:srgbClr val="00133A"/>
          </a:solidFill>
        </p:spPr>
        <p:txBody>
          <a:bodyPr tIns="0" bIns="0" anchor="t"/>
          <a:lstStyle>
            <a:lvl1pPr algn="l">
              <a:defRPr sz="4800" b="1">
                <a:solidFill>
                  <a:schemeClr val="bg1"/>
                </a:solidFill>
              </a:defRPr>
            </a:lvl1pPr>
            <a:extLst/>
          </a:lstStyle>
          <a:p>
            <a:r>
              <a:rPr lang="en-US" dirty="0"/>
              <a:t>Click to edit Master title style</a:t>
            </a:r>
          </a:p>
        </p:txBody>
      </p:sp>
      <p:sp>
        <p:nvSpPr>
          <p:cNvPr id="6" name="Date Placeholder 3"/>
          <p:cNvSpPr>
            <a:spLocks noGrp="1"/>
          </p:cNvSpPr>
          <p:nvPr>
            <p:ph type="dt" sz="half" idx="10"/>
          </p:nvPr>
        </p:nvSpPr>
        <p:spPr>
          <a:xfrm>
            <a:off x="457200" y="6477000"/>
            <a:ext cx="2133600" cy="274638"/>
          </a:xfrm>
          <a:prstGeom prst="rect">
            <a:avLst/>
          </a:prstGeom>
        </p:spPr>
        <p:txBody>
          <a:bodyPr/>
          <a:lstStyle>
            <a:lvl1pPr>
              <a:defRPr>
                <a:latin typeface="Arial" charset="0"/>
                <a:cs typeface="Arial" charset="0"/>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r>
              <a:rPr lang="en-US"/>
              <a:t>LE1-C1S3T2pg 31-39  The Leadership Traits</a:t>
            </a:r>
          </a:p>
        </p:txBody>
      </p:sp>
      <p:sp>
        <p:nvSpPr>
          <p:cNvPr id="8" name="Slide Number Placeholder 5"/>
          <p:cNvSpPr>
            <a:spLocks noGrp="1"/>
          </p:cNvSpPr>
          <p:nvPr>
            <p:ph type="sldNum" sz="quarter" idx="12"/>
          </p:nvPr>
        </p:nvSpPr>
        <p:spPr>
          <a:xfrm>
            <a:off x="8204200" y="6477000"/>
            <a:ext cx="733425" cy="274638"/>
          </a:xfrm>
          <a:prstGeom prst="rect">
            <a:avLst/>
          </a:prstGeom>
        </p:spPr>
        <p:txBody>
          <a:bodyPr/>
          <a:lstStyle>
            <a:lvl1pPr>
              <a:defRPr>
                <a:latin typeface="Arial" charset="0"/>
                <a:cs typeface="Arial" charset="0"/>
              </a:defRPr>
            </a:lvl1pPr>
          </a:lstStyle>
          <a:p>
            <a:pPr>
              <a:defRPr/>
            </a:pPr>
            <a:fld id="{462B3C76-824E-4831-9A52-3D2B43CDB639}" type="slidenum">
              <a:rPr lang="en-US"/>
              <a:pPr>
                <a:defRPr/>
              </a:pPr>
              <a:t>‹#›</a:t>
            </a:fld>
            <a:endParaRPr lang="en-US"/>
          </a:p>
        </p:txBody>
      </p:sp>
    </p:spTree>
    <p:extLst>
      <p:ext uri="{BB962C8B-B14F-4D97-AF65-F5344CB8AC3E}">
        <p14:creationId xmlns:p14="http://schemas.microsoft.com/office/powerpoint/2010/main" val="3071007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Lesson Title Slide">
    <p:spTree>
      <p:nvGrpSpPr>
        <p:cNvPr id="1" name=""/>
        <p:cNvGrpSpPr/>
        <p:nvPr/>
      </p:nvGrpSpPr>
      <p:grpSpPr>
        <a:xfrm>
          <a:off x="0" y="0"/>
          <a:ext cx="0" cy="0"/>
          <a:chOff x="0" y="0"/>
          <a:chExt cx="0" cy="0"/>
        </a:xfrm>
      </p:grpSpPr>
      <p:sp>
        <p:nvSpPr>
          <p:cNvPr id="2" name="Rectangle 1"/>
          <p:cNvSpPr/>
          <p:nvPr/>
        </p:nvSpPr>
        <p:spPr bwMode="ltGray">
          <a:xfrm>
            <a:off x="0" y="1676400"/>
            <a:ext cx="9144000" cy="3352800"/>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169863" fontAlgn="auto">
              <a:spcBef>
                <a:spcPts val="0"/>
              </a:spcBef>
              <a:spcAft>
                <a:spcPts val="0"/>
              </a:spcAft>
              <a:buFont typeface="Arial" pitchFamily="34" charset="0"/>
              <a:buNone/>
              <a:defRPr/>
            </a:pPr>
            <a:endParaRPr lang="en-US" sz="2400" dirty="0"/>
          </a:p>
        </p:txBody>
      </p:sp>
      <p:sp>
        <p:nvSpPr>
          <p:cNvPr id="3" name="Rectangle 2"/>
          <p:cNvSpPr/>
          <p:nvPr/>
        </p:nvSpPr>
        <p:spPr bwMode="invGray">
          <a:xfrm>
            <a:off x="0" y="5127625"/>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Box 3"/>
          <p:cNvSpPr txBox="1">
            <a:spLocks noChangeArrowheads="1"/>
          </p:cNvSpPr>
          <p:nvPr userDrawn="1"/>
        </p:nvSpPr>
        <p:spPr bwMode="auto">
          <a:xfrm>
            <a:off x="1752600" y="381000"/>
            <a:ext cx="2095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4000">
                <a:solidFill>
                  <a:schemeClr val="bg1"/>
                </a:solidFill>
              </a:rPr>
              <a:t>Purpose</a:t>
            </a:r>
          </a:p>
        </p:txBody>
      </p:sp>
      <p:sp>
        <p:nvSpPr>
          <p:cNvPr id="5" name="TextBox 4"/>
          <p:cNvSpPr txBox="1">
            <a:spLocks noChangeArrowheads="1"/>
          </p:cNvSpPr>
          <p:nvPr userDrawn="1"/>
        </p:nvSpPr>
        <p:spPr bwMode="auto">
          <a:xfrm>
            <a:off x="533400" y="2209800"/>
            <a:ext cx="807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2400">
                <a:solidFill>
                  <a:schemeClr val="bg1"/>
                </a:solidFill>
              </a:rPr>
              <a:t>Click to Add Purpose</a:t>
            </a:r>
          </a:p>
        </p:txBody>
      </p:sp>
      <p:sp>
        <p:nvSpPr>
          <p:cNvPr id="6" name="Date Placeholder 3"/>
          <p:cNvSpPr>
            <a:spLocks noGrp="1"/>
          </p:cNvSpPr>
          <p:nvPr>
            <p:ph type="dt" sz="half" idx="10"/>
          </p:nvPr>
        </p:nvSpPr>
        <p:spPr>
          <a:xfrm>
            <a:off x="457200" y="6477000"/>
            <a:ext cx="2133600" cy="274638"/>
          </a:xfrm>
          <a:prstGeom prst="rect">
            <a:avLst/>
          </a:prstGeom>
        </p:spPr>
        <p:txBody>
          <a:bodyPr/>
          <a:lstStyle>
            <a:lvl1pPr>
              <a:defRPr>
                <a:latin typeface="Arial" charset="0"/>
                <a:cs typeface="Arial" charset="0"/>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r>
              <a:rPr lang="en-US"/>
              <a:t>LE1-C1S3T2pg 31-39  The Leadership Traits</a:t>
            </a:r>
          </a:p>
        </p:txBody>
      </p:sp>
      <p:sp>
        <p:nvSpPr>
          <p:cNvPr id="8" name="Slide Number Placeholder 5"/>
          <p:cNvSpPr>
            <a:spLocks noGrp="1"/>
          </p:cNvSpPr>
          <p:nvPr>
            <p:ph type="sldNum" sz="quarter" idx="12"/>
          </p:nvPr>
        </p:nvSpPr>
        <p:spPr>
          <a:xfrm>
            <a:off x="8204200" y="6477000"/>
            <a:ext cx="733425" cy="274638"/>
          </a:xfrm>
          <a:prstGeom prst="rect">
            <a:avLst/>
          </a:prstGeom>
        </p:spPr>
        <p:txBody>
          <a:bodyPr/>
          <a:lstStyle>
            <a:lvl1pPr>
              <a:defRPr>
                <a:latin typeface="Arial" charset="0"/>
                <a:cs typeface="Arial" charset="0"/>
              </a:defRPr>
            </a:lvl1pPr>
          </a:lstStyle>
          <a:p>
            <a:pPr>
              <a:defRPr/>
            </a:pPr>
            <a:fld id="{8B327344-F172-4DF2-BBAC-725CA909C6B4}" type="slidenum">
              <a:rPr lang="en-US"/>
              <a:pPr>
                <a:defRPr/>
              </a:pPr>
              <a:t>‹#›</a:t>
            </a:fld>
            <a:endParaRPr lang="en-US"/>
          </a:p>
        </p:txBody>
      </p:sp>
    </p:spTree>
    <p:extLst>
      <p:ext uri="{BB962C8B-B14F-4D97-AF65-F5344CB8AC3E}">
        <p14:creationId xmlns:p14="http://schemas.microsoft.com/office/powerpoint/2010/main" val="2738176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Objectives">
    <p:spTree>
      <p:nvGrpSpPr>
        <p:cNvPr id="1" name=""/>
        <p:cNvGrpSpPr/>
        <p:nvPr/>
      </p:nvGrpSpPr>
      <p:grpSpPr>
        <a:xfrm>
          <a:off x="0" y="0"/>
          <a:ext cx="0" cy="0"/>
          <a:chOff x="0" y="0"/>
          <a:chExt cx="0" cy="0"/>
        </a:xfrm>
      </p:grpSpPr>
      <p:sp>
        <p:nvSpPr>
          <p:cNvPr id="2" name="Rectangle 1"/>
          <p:cNvSpPr/>
          <p:nvPr/>
        </p:nvSpPr>
        <p:spPr bwMode="invGray">
          <a:xfrm>
            <a:off x="0" y="5791200"/>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Box 2"/>
          <p:cNvSpPr txBox="1">
            <a:spLocks noChangeArrowheads="1"/>
          </p:cNvSpPr>
          <p:nvPr userDrawn="1"/>
        </p:nvSpPr>
        <p:spPr bwMode="auto">
          <a:xfrm>
            <a:off x="1752600" y="304800"/>
            <a:ext cx="29940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4800" b="1">
                <a:solidFill>
                  <a:schemeClr val="bg1"/>
                </a:solidFill>
                <a:latin typeface="Calibri" pitchFamily="34" charset="0"/>
              </a:rPr>
              <a:t>Objectives</a:t>
            </a:r>
          </a:p>
        </p:txBody>
      </p:sp>
      <p:sp>
        <p:nvSpPr>
          <p:cNvPr id="4" name="Rectangle 3"/>
          <p:cNvSpPr/>
          <p:nvPr userDrawn="1"/>
        </p:nvSpPr>
        <p:spPr bwMode="ltGray">
          <a:xfrm>
            <a:off x="0" y="5943600"/>
            <a:ext cx="9144000" cy="914400"/>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a:spLocks noChangeArrowheads="1"/>
          </p:cNvSpPr>
          <p:nvPr userDrawn="1"/>
        </p:nvSpPr>
        <p:spPr bwMode="auto">
          <a:xfrm>
            <a:off x="228600" y="1905000"/>
            <a:ext cx="8458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p:txBody>
      </p:sp>
      <p:sp>
        <p:nvSpPr>
          <p:cNvPr id="6" name="Date Placeholder 3"/>
          <p:cNvSpPr>
            <a:spLocks noGrp="1"/>
          </p:cNvSpPr>
          <p:nvPr>
            <p:ph type="dt" sz="half" idx="10"/>
          </p:nvPr>
        </p:nvSpPr>
        <p:spPr>
          <a:xfrm>
            <a:off x="457200" y="6477000"/>
            <a:ext cx="2133600" cy="274638"/>
          </a:xfrm>
          <a:prstGeom prst="rect">
            <a:avLst/>
          </a:prstGeom>
        </p:spPr>
        <p:txBody>
          <a:bodyPr/>
          <a:lstStyle>
            <a:lvl1pPr>
              <a:defRPr>
                <a:latin typeface="Arial" charset="0"/>
                <a:cs typeface="Arial" charset="0"/>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r>
              <a:rPr lang="en-US"/>
              <a:t>LE1-C1S3T2pg 31-39  The Leadership Traits</a:t>
            </a:r>
          </a:p>
        </p:txBody>
      </p:sp>
      <p:sp>
        <p:nvSpPr>
          <p:cNvPr id="8" name="Slide Number Placeholder 5"/>
          <p:cNvSpPr>
            <a:spLocks noGrp="1"/>
          </p:cNvSpPr>
          <p:nvPr>
            <p:ph type="sldNum" sz="quarter" idx="12"/>
          </p:nvPr>
        </p:nvSpPr>
        <p:spPr>
          <a:xfrm>
            <a:off x="8204200" y="6477000"/>
            <a:ext cx="733425" cy="274638"/>
          </a:xfrm>
          <a:prstGeom prst="rect">
            <a:avLst/>
          </a:prstGeom>
        </p:spPr>
        <p:txBody>
          <a:bodyPr/>
          <a:lstStyle>
            <a:lvl1pPr>
              <a:defRPr>
                <a:latin typeface="Arial" charset="0"/>
                <a:cs typeface="Arial" charset="0"/>
              </a:defRPr>
            </a:lvl1pPr>
          </a:lstStyle>
          <a:p>
            <a:pPr>
              <a:defRPr/>
            </a:pPr>
            <a:fld id="{0F0A601C-FF30-4A98-9049-EC85F18A5881}" type="slidenum">
              <a:rPr lang="en-US"/>
              <a:pPr>
                <a:defRPr/>
              </a:pPr>
              <a:t>‹#›</a:t>
            </a:fld>
            <a:endParaRPr lang="en-US"/>
          </a:p>
        </p:txBody>
      </p:sp>
    </p:spTree>
    <p:extLst>
      <p:ext uri="{BB962C8B-B14F-4D97-AF65-F5344CB8AC3E}">
        <p14:creationId xmlns:p14="http://schemas.microsoft.com/office/powerpoint/2010/main" val="2437514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Rectangle 3"/>
          <p:cNvSpPr/>
          <p:nvPr/>
        </p:nvSpPr>
        <p:spPr bwMode="invGray">
          <a:xfrm>
            <a:off x="0" y="4953000"/>
            <a:ext cx="9144000" cy="141288"/>
          </a:xfrm>
          <a:prstGeom prst="rect">
            <a:avLst/>
          </a:prstGeom>
          <a:solidFill>
            <a:srgbClr val="C00000"/>
          </a:solidFill>
          <a:ln w="50800" cap="flat" cmpd="thickThin"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0" y="5181600"/>
            <a:ext cx="9144000" cy="1676400"/>
          </a:xfrm>
          <a:prstGeom prst="rect">
            <a:avLst/>
          </a:prstGeom>
          <a:solidFill>
            <a:srgbClr val="00133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62000" y="2286000"/>
            <a:ext cx="8013192" cy="1636776"/>
          </a:xfrm>
        </p:spPr>
        <p:txBody>
          <a:bodyPr tIns="0" rIns="91440" bIns="0" anchor="b"/>
          <a:lstStyle>
            <a:lvl1pPr algn="l">
              <a:defRPr sz="4700" b="1" cap="none" baseline="0">
                <a:solidFill>
                  <a:srgbClr val="00133A"/>
                </a:solidFill>
              </a:defRPr>
            </a:lvl1pPr>
            <a:extLst/>
          </a:lstStyle>
          <a:p>
            <a:endParaRPr lang="en-US" dirty="0"/>
          </a:p>
        </p:txBody>
      </p:sp>
      <p:sp>
        <p:nvSpPr>
          <p:cNvPr id="3" name="Text Placeholder 2"/>
          <p:cNvSpPr>
            <a:spLocks noGrp="1"/>
          </p:cNvSpPr>
          <p:nvPr>
            <p:ph type="body" idx="1"/>
          </p:nvPr>
        </p:nvSpPr>
        <p:spPr>
          <a:xfrm>
            <a:off x="762000" y="39624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dirty="0"/>
              <a:t>Click to edit Master text styles</a:t>
            </a:r>
          </a:p>
        </p:txBody>
      </p:sp>
      <p:sp>
        <p:nvSpPr>
          <p:cNvPr id="6" name="Date Placeholder 3"/>
          <p:cNvSpPr>
            <a:spLocks noGrp="1"/>
          </p:cNvSpPr>
          <p:nvPr>
            <p:ph type="dt" sz="half" idx="10"/>
          </p:nvPr>
        </p:nvSpPr>
        <p:spPr>
          <a:xfrm>
            <a:off x="457200" y="6477000"/>
            <a:ext cx="2133600" cy="274638"/>
          </a:xfrm>
          <a:prstGeom prst="rect">
            <a:avLst/>
          </a:prstGeom>
        </p:spPr>
        <p:txBody>
          <a:bodyPr/>
          <a:lstStyle>
            <a:lvl1pPr>
              <a:defRPr>
                <a:latin typeface="Arial" charset="0"/>
                <a:cs typeface="Arial" charset="0"/>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r>
              <a:rPr lang="en-US"/>
              <a:t>LE1-C1S3T2pg 31-39  The Leadership Traits</a:t>
            </a:r>
          </a:p>
        </p:txBody>
      </p:sp>
      <p:sp>
        <p:nvSpPr>
          <p:cNvPr id="8" name="Slide Number Placeholder 5"/>
          <p:cNvSpPr>
            <a:spLocks noGrp="1"/>
          </p:cNvSpPr>
          <p:nvPr>
            <p:ph type="sldNum" sz="quarter" idx="12"/>
          </p:nvPr>
        </p:nvSpPr>
        <p:spPr>
          <a:xfrm>
            <a:off x="8204200" y="6477000"/>
            <a:ext cx="733425" cy="274638"/>
          </a:xfrm>
          <a:prstGeom prst="rect">
            <a:avLst/>
          </a:prstGeom>
        </p:spPr>
        <p:txBody>
          <a:bodyPr/>
          <a:lstStyle>
            <a:lvl1pPr>
              <a:defRPr>
                <a:latin typeface="Arial" charset="0"/>
                <a:cs typeface="Arial" charset="0"/>
              </a:defRPr>
            </a:lvl1pPr>
          </a:lstStyle>
          <a:p>
            <a:pPr>
              <a:defRPr/>
            </a:pPr>
            <a:fld id="{D1BC0CD1-8DEC-44BF-A8C8-758EE998CD02}" type="slidenum">
              <a:rPr lang="en-US"/>
              <a:pPr>
                <a:defRPr/>
              </a:pPr>
              <a:t>‹#›</a:t>
            </a:fld>
            <a:endParaRPr lang="en-US"/>
          </a:p>
        </p:txBody>
      </p:sp>
    </p:spTree>
    <p:extLst>
      <p:ext uri="{BB962C8B-B14F-4D97-AF65-F5344CB8AC3E}">
        <p14:creationId xmlns:p14="http://schemas.microsoft.com/office/powerpoint/2010/main" val="8966719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B05D4-F15F-4F09-B316-7405F57527F8}"/>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8372A065-960F-4F03-8E09-6A34289E3554}"/>
              </a:ext>
            </a:extLst>
          </p:cNvPr>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957BAC35-709C-478A-8252-132512F12471}"/>
              </a:ext>
            </a:extLst>
          </p:cNvPr>
          <p:cNvSpPr>
            <a:spLocks noGrp="1"/>
          </p:cNvSpPr>
          <p:nvPr>
            <p:ph type="ftr" sz="quarter" idx="10"/>
          </p:nvPr>
        </p:nvSpPr>
        <p:spPr/>
        <p:txBody>
          <a:bodyPr/>
          <a:lstStyle/>
          <a:p>
            <a:pPr>
              <a:defRPr/>
            </a:pPr>
            <a:r>
              <a:rPr lang="en-US"/>
              <a:t>LE1-C1S3T2pg 31-39  The Leadership Traits</a:t>
            </a:r>
            <a:endParaRPr lang="en-US" dirty="0"/>
          </a:p>
        </p:txBody>
      </p:sp>
    </p:spTree>
    <p:extLst>
      <p:ext uri="{BB962C8B-B14F-4D97-AF65-F5344CB8AC3E}">
        <p14:creationId xmlns:p14="http://schemas.microsoft.com/office/powerpoint/2010/main" val="8886390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P Ques No CA">
    <p:spTree>
      <p:nvGrpSpPr>
        <p:cNvPr id="1" name=""/>
        <p:cNvGrpSpPr/>
        <p:nvPr/>
      </p:nvGrpSpPr>
      <p:grpSpPr>
        <a:xfrm>
          <a:off x="0" y="0"/>
          <a:ext cx="0" cy="0"/>
          <a:chOff x="0" y="0"/>
          <a:chExt cx="0" cy="0"/>
        </a:xfrm>
      </p:grpSpPr>
      <p:sp>
        <p:nvSpPr>
          <p:cNvPr id="2" name="Title 1"/>
          <p:cNvSpPr>
            <a:spLocks noGrp="1"/>
          </p:cNvSpPr>
          <p:nvPr>
            <p:ph type="title"/>
          </p:nvPr>
        </p:nvSpPr>
        <p:spPr>
          <a:xfrm>
            <a:off x="889461" y="350566"/>
            <a:ext cx="7963593" cy="2617077"/>
          </a:xfrm>
          <a:solidFill>
            <a:srgbClr val="00133A"/>
          </a:solidFill>
          <a:ln w="25400">
            <a:noFill/>
          </a:ln>
        </p:spPr>
        <p:txBody>
          <a:bodyPr/>
          <a:lstStyle/>
          <a:p>
            <a:r>
              <a:rPr lang="en-US"/>
              <a:t>Click to edit Master title style</a:t>
            </a:r>
            <a:endParaRPr lang="en-US" dirty="0"/>
          </a:p>
        </p:txBody>
      </p:sp>
      <p:pic>
        <p:nvPicPr>
          <p:cNvPr id="12" name="Picture 2" descr="See the source image">
            <a:hlinkClick r:id="" action="ppaction://customshow?id=4&amp;return=true"/>
            <a:extLst>
              <a:ext uri="{FF2B5EF4-FFF2-40B4-BE49-F238E27FC236}">
                <a16:creationId xmlns:a16="http://schemas.microsoft.com/office/drawing/2014/main" id="{527A258B-FFC7-4FEC-A9DA-0DA7AE376B2D}"/>
              </a:ext>
            </a:extLst>
          </p:cNvPr>
          <p:cNvPicPr>
            <a:picLocks noChangeAspect="1" noChangeArrowheads="1"/>
          </p:cNvPicPr>
          <p:nvPr userDrawn="1"/>
        </p:nvPicPr>
        <p:blipFill rotWithShape="1">
          <a:blip r:embed="rId2" cstate="print">
            <a:grayscl/>
            <a:extLst>
              <a:ext uri="{BEBA8EAE-BF5A-486C-A8C5-ECC9F3942E4B}">
                <a14:imgProps xmlns:a14="http://schemas.microsoft.com/office/drawing/2010/main">
                  <a14:imgLayer r:embed="rId3">
                    <a14:imgEffect>
                      <a14:backgroundRemoval t="9961" b="89844" l="10000" r="97109">
                        <a14:foregroundMark x1="60078" y1="65625" x2="90547" y2="30566"/>
                        <a14:foregroundMark x1="90547" y1="30566" x2="92891" y2="24023"/>
                        <a14:foregroundMark x1="92891" y1="24023" x2="91250" y2="16895"/>
                        <a14:foregroundMark x1="91250" y1="16895" x2="63594" y2="49023"/>
                        <a14:foregroundMark x1="63594" y1="49023" x2="58438" y2="63770"/>
                        <a14:foregroundMark x1="58438" y1="63770" x2="65156" y2="64551"/>
                        <a14:foregroundMark x1="65156" y1="64551" x2="88516" y2="48340"/>
                        <a14:foregroundMark x1="96719" y1="22754" x2="97109" y2="24414"/>
                        <a14:foregroundMark x1="11641" y1="18652" x2="15234" y2="75586"/>
                        <a14:foregroundMark x1="15234" y1="75586" x2="22031" y2="82813"/>
                        <a14:foregroundMark x1="22031" y1="82813" x2="54609" y2="84277"/>
                        <a14:foregroundMark x1="54609" y1="84277" x2="81875" y2="81934"/>
                        <a14:foregroundMark x1="81875" y1="81934" x2="86328" y2="71973"/>
                        <a14:foregroundMark x1="86328" y1="71973" x2="86250" y2="21582"/>
                        <a14:foregroundMark x1="86250" y1="21582" x2="84453" y2="14551"/>
                        <a14:foregroundMark x1="84453" y1="14551" x2="20000" y2="15039"/>
                        <a14:foregroundMark x1="20000" y1="15039" x2="14453" y2="16992"/>
                        <a14:foregroundMark x1="14453" y1="16992" x2="11641" y2="20117"/>
                        <a14:foregroundMark x1="15859" y1="19141" x2="32734" y2="41797"/>
                        <a14:foregroundMark x1="32734" y1="41797" x2="72656" y2="74805"/>
                        <a14:foregroundMark x1="75391" y1="20117" x2="33281" y2="43457"/>
                        <a14:foregroundMark x1="33281" y1="43457" x2="26875" y2="50879"/>
                        <a14:foregroundMark x1="26875" y1="50879" x2="23594" y2="59180"/>
                        <a14:foregroundMark x1="23594" y1="59180" x2="23047" y2="62695"/>
                        <a14:foregroundMark x1="14375" y1="39453" x2="15703" y2="70605"/>
                        <a14:foregroundMark x1="15703" y1="70605" x2="18438" y2="78320"/>
                        <a14:foregroundMark x1="18438" y1="78320" x2="23047" y2="82227"/>
                        <a14:foregroundMark x1="23047" y1="82227" x2="62422" y2="79785"/>
                        <a14:foregroundMark x1="62422" y1="79785" x2="64766" y2="73047"/>
                        <a14:foregroundMark x1="64766" y1="73047" x2="64141" y2="62695"/>
                        <a14:foregroundMark x1="64141" y1="62695" x2="28672" y2="49023"/>
                        <a14:foregroundMark x1="28672" y1="49023" x2="14766" y2="46973"/>
                        <a14:foregroundMark x1="13984" y1="46777" x2="14531" y2="76172"/>
                        <a14:foregroundMark x1="14531" y1="76172" x2="16250" y2="83105"/>
                        <a14:foregroundMark x1="16250" y1="83105" x2="51172" y2="83301"/>
                        <a14:foregroundMark x1="51172" y1="83301" x2="58984" y2="83105"/>
                        <a14:foregroundMark x1="58984" y1="83105" x2="61016" y2="71387"/>
                        <a14:foregroundMark x1="61016" y1="71387" x2="59844" y2="54590"/>
                        <a14:foregroundMark x1="59844" y1="54590" x2="13750" y2="47266"/>
                        <a14:foregroundMark x1="18438" y1="63672" x2="29688" y2="73828"/>
                        <a14:foregroundMark x1="29688" y1="73828" x2="43750" y2="78320"/>
                        <a14:foregroundMark x1="43750" y1="78320" x2="51016" y2="78516"/>
                        <a14:foregroundMark x1="51016" y1="78516" x2="46406" y2="74316"/>
                        <a14:foregroundMark x1="46406" y1="74316" x2="23594" y2="65137"/>
                        <a14:foregroundMark x1="23594" y1="65137" x2="18594" y2="58887"/>
                        <a14:backgroundMark x1="92656" y1="34180" x2="91094" y2="40820"/>
                        <a14:backgroundMark x1="91094" y1="40820" x2="93047" y2="34863"/>
                        <a14:backgroundMark x1="93203" y1="34375" x2="90859" y2="40723"/>
                        <a14:backgroundMark x1="90859" y1="40723" x2="93203" y2="34863"/>
                        <a14:backgroundMark x1="91484" y1="46484" x2="91094" y2="44043"/>
                        <a14:backgroundMark x1="90859" y1="40723" x2="92188" y2="41699"/>
                        <a14:backgroundMark x1="90859" y1="42676" x2="91250" y2="43457"/>
                        <a14:backgroundMark x1="91016" y1="43359" x2="91250" y2="43359"/>
                      </a14:backgroundRemoval>
                    </a14:imgEffect>
                  </a14:imgLayer>
                </a14:imgProps>
              </a:ext>
              <a:ext uri="{28A0092B-C50C-407E-A947-70E740481C1C}">
                <a14:useLocalDpi xmlns:a14="http://schemas.microsoft.com/office/drawing/2010/main" val="0"/>
              </a:ext>
            </a:extLst>
          </a:blip>
          <a:srcRect l="8883" t="10645" r="70" b="11563"/>
          <a:stretch/>
        </p:blipFill>
        <p:spPr bwMode="auto">
          <a:xfrm>
            <a:off x="8497188" y="6360715"/>
            <a:ext cx="646812" cy="44212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5">
            <a:extLst>
              <a:ext uri="{FF2B5EF4-FFF2-40B4-BE49-F238E27FC236}">
                <a16:creationId xmlns:a16="http://schemas.microsoft.com/office/drawing/2014/main" id="{19F911D5-01A9-4756-A5E7-CAD1430AD0F8}"/>
              </a:ext>
            </a:extLst>
          </p:cNvPr>
          <p:cNvSpPr>
            <a:spLocks noGrp="1"/>
          </p:cNvSpPr>
          <p:nvPr>
            <p:ph type="body" sz="quarter" idx="10" hasCustomPrompt="1"/>
          </p:nvPr>
        </p:nvSpPr>
        <p:spPr>
          <a:xfrm>
            <a:off x="6629400" y="9652"/>
            <a:ext cx="2514600" cy="304800"/>
          </a:xfrm>
          <a:noFill/>
          <a:ln>
            <a:noFill/>
          </a:ln>
        </p:spPr>
        <p:txBody>
          <a:bodyPr anchor="ctr">
            <a:noAutofit/>
          </a:bodyPr>
          <a:lstStyle>
            <a:lvl1pPr marL="0" indent="0" algn="r">
              <a:buNone/>
              <a:defRPr lang="en-US" sz="1600" dirty="0"/>
            </a:lvl1pPr>
          </a:lstStyle>
          <a:p>
            <a:r>
              <a:rPr lang="en-US" dirty="0"/>
              <a:t>(Question Code)</a:t>
            </a:r>
          </a:p>
        </p:txBody>
      </p:sp>
      <p:sp>
        <p:nvSpPr>
          <p:cNvPr id="6" name="Content Placeholder 2">
            <a:extLst>
              <a:ext uri="{FF2B5EF4-FFF2-40B4-BE49-F238E27FC236}">
                <a16:creationId xmlns:a16="http://schemas.microsoft.com/office/drawing/2014/main" id="{9F7FED18-8943-488B-8736-34DBD92FFC01}"/>
              </a:ext>
            </a:extLst>
          </p:cNvPr>
          <p:cNvSpPr>
            <a:spLocks noGrp="1"/>
          </p:cNvSpPr>
          <p:nvPr>
            <p:ph idx="1" hasCustomPrompt="1"/>
          </p:nvPr>
        </p:nvSpPr>
        <p:spPr>
          <a:xfrm>
            <a:off x="457200" y="3398838"/>
            <a:ext cx="8039988" cy="2925762"/>
          </a:xfrm>
          <a:solidFill>
            <a:srgbClr val="00133A"/>
          </a:solidFill>
          <a:ln>
            <a:solidFill>
              <a:srgbClr val="C00000"/>
            </a:solidFill>
          </a:ln>
        </p:spPr>
        <p:txBody>
          <a:bodyPr lIns="91440"/>
          <a:lstStyle>
            <a:lvl1pPr marL="512064" indent="-512064">
              <a:lnSpc>
                <a:spcPct val="110000"/>
              </a:lnSpc>
              <a:spcBef>
                <a:spcPts val="768"/>
              </a:spcBef>
              <a:buSzPct val="100000"/>
              <a:buFont typeface="+mj-lt"/>
              <a:buAutoNum type="alphaUcPeriod"/>
              <a:defRPr/>
            </a:lvl1pPr>
            <a:lvl2pPr marL="512064" indent="-512064">
              <a:lnSpc>
                <a:spcPct val="110000"/>
              </a:lnSpc>
              <a:spcBef>
                <a:spcPts val="768"/>
              </a:spcBef>
              <a:defRPr/>
            </a:lvl2pPr>
            <a:lvl3pPr marL="512064" indent="-512064">
              <a:lnSpc>
                <a:spcPct val="110000"/>
              </a:lnSpc>
              <a:spcBef>
                <a:spcPts val="768"/>
              </a:spcBef>
              <a:defRPr/>
            </a:lvl3pPr>
            <a:lvl4pPr marL="512064" indent="-512064">
              <a:lnSpc>
                <a:spcPct val="110000"/>
              </a:lnSpc>
              <a:spcBef>
                <a:spcPts val="768"/>
              </a:spcBef>
              <a:defRPr/>
            </a:lvl4pPr>
            <a:lvl5pPr marL="512064" indent="-512064">
              <a:lnSpc>
                <a:spcPct val="110000"/>
              </a:lnSpc>
              <a:spcBef>
                <a:spcPts val="768"/>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03000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Lesson Title Slide">
    <p:spTree>
      <p:nvGrpSpPr>
        <p:cNvPr id="1" name=""/>
        <p:cNvGrpSpPr/>
        <p:nvPr/>
      </p:nvGrpSpPr>
      <p:grpSpPr>
        <a:xfrm>
          <a:off x="0" y="0"/>
          <a:ext cx="0" cy="0"/>
          <a:chOff x="0" y="0"/>
          <a:chExt cx="0" cy="0"/>
        </a:xfrm>
      </p:grpSpPr>
      <p:sp>
        <p:nvSpPr>
          <p:cNvPr id="3" name="Rectangle 2"/>
          <p:cNvSpPr/>
          <p:nvPr/>
        </p:nvSpPr>
        <p:spPr bwMode="ltGray">
          <a:xfrm>
            <a:off x="0" y="1676400"/>
            <a:ext cx="9144000" cy="3352800"/>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169863" fontAlgn="auto">
              <a:spcBef>
                <a:spcPts val="0"/>
              </a:spcBef>
              <a:spcAft>
                <a:spcPts val="0"/>
              </a:spcAft>
              <a:buFont typeface="Arial" pitchFamily="34" charset="0"/>
              <a:buNone/>
              <a:defRPr/>
            </a:pPr>
            <a:endParaRPr lang="en-US" sz="2400" dirty="0"/>
          </a:p>
        </p:txBody>
      </p:sp>
      <p:sp>
        <p:nvSpPr>
          <p:cNvPr id="4" name="Rectangle 3"/>
          <p:cNvSpPr/>
          <p:nvPr/>
        </p:nvSpPr>
        <p:spPr bwMode="invGray">
          <a:xfrm>
            <a:off x="0" y="5127625"/>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Content Placeholder 11"/>
          <p:cNvSpPr>
            <a:spLocks noGrp="1"/>
          </p:cNvSpPr>
          <p:nvPr>
            <p:ph sz="quarter" idx="13"/>
          </p:nvPr>
        </p:nvSpPr>
        <p:spPr>
          <a:xfrm>
            <a:off x="914400" y="2133600"/>
            <a:ext cx="73152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p:cNvSpPr>
            <a:spLocks noGrp="1"/>
          </p:cNvSpPr>
          <p:nvPr>
            <p:ph type="ftr" sz="quarter" idx="14"/>
          </p:nvPr>
        </p:nvSpPr>
        <p:spPr/>
        <p:txBody>
          <a:bodyPr/>
          <a:lstStyle>
            <a:lvl1pPr>
              <a:defRPr/>
            </a:lvl1pPr>
          </a:lstStyle>
          <a:p>
            <a:pPr>
              <a:defRPr/>
            </a:pPr>
            <a:r>
              <a:rPr lang="en-US"/>
              <a:t>LE1-C1S3T2pg 31-39  The Leadership Traits</a:t>
            </a:r>
          </a:p>
        </p:txBody>
      </p:sp>
      <p:sp>
        <p:nvSpPr>
          <p:cNvPr id="7" name="Slide Number Placeholder 5"/>
          <p:cNvSpPr>
            <a:spLocks noGrp="1"/>
          </p:cNvSpPr>
          <p:nvPr>
            <p:ph type="sldNum" sz="quarter" idx="15"/>
          </p:nvPr>
        </p:nvSpPr>
        <p:spPr>
          <a:xfrm>
            <a:off x="8204200" y="6477000"/>
            <a:ext cx="733425" cy="274638"/>
          </a:xfrm>
          <a:prstGeom prst="rect">
            <a:avLst/>
          </a:prstGeom>
        </p:spPr>
        <p:txBody>
          <a:bodyPr/>
          <a:lstStyle>
            <a:lvl1pPr>
              <a:defRPr>
                <a:latin typeface="Arial" charset="0"/>
                <a:cs typeface="Arial" charset="0"/>
              </a:defRPr>
            </a:lvl1pPr>
          </a:lstStyle>
          <a:p>
            <a:pPr>
              <a:defRPr/>
            </a:pPr>
            <a:fld id="{F6F7FEA4-984B-4EBD-9350-1B30214EC61C}" type="slidenum">
              <a:rPr lang="en-US"/>
              <a:pPr>
                <a:defRPr/>
              </a:pPr>
              <a:t>‹#›</a:t>
            </a:fld>
            <a:endParaRPr lang="en-US"/>
          </a:p>
        </p:txBody>
      </p:sp>
    </p:spTree>
    <p:extLst>
      <p:ext uri="{BB962C8B-B14F-4D97-AF65-F5344CB8AC3E}">
        <p14:creationId xmlns:p14="http://schemas.microsoft.com/office/powerpoint/2010/main" val="11382219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endParaRPr lang="en-US" dirty="0"/>
          </a:p>
        </p:txBody>
      </p:sp>
    </p:spTree>
    <p:extLst>
      <p:ext uri="{BB962C8B-B14F-4D97-AF65-F5344CB8AC3E}">
        <p14:creationId xmlns:p14="http://schemas.microsoft.com/office/powerpoint/2010/main" val="4179504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W QS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3040" y="0"/>
            <a:ext cx="7223760" cy="1403350"/>
          </a:xfrm>
        </p:spPr>
        <p:txBody>
          <a:bodyPr/>
          <a:lstStyle>
            <a:lvl1pPr>
              <a:defRPr/>
            </a:lvl1pPr>
            <a:extLst/>
          </a:lstStyle>
          <a:p>
            <a:r>
              <a:rPr lang="en-US" dirty="0"/>
              <a:t>Key Word Question Slide Index</a:t>
            </a:r>
          </a:p>
        </p:txBody>
      </p:sp>
      <p:sp>
        <p:nvSpPr>
          <p:cNvPr id="5" name="Text Placeholder 10">
            <a:extLst>
              <a:ext uri="{FF2B5EF4-FFF2-40B4-BE49-F238E27FC236}">
                <a16:creationId xmlns:a16="http://schemas.microsoft.com/office/drawing/2014/main" id="{5B72137A-D12F-48D2-9ACE-83BA9D32A520}"/>
              </a:ext>
            </a:extLst>
          </p:cNvPr>
          <p:cNvSpPr>
            <a:spLocks noGrp="1"/>
          </p:cNvSpPr>
          <p:nvPr>
            <p:ph type="body" sz="quarter" idx="10"/>
          </p:nvPr>
        </p:nvSpPr>
        <p:spPr>
          <a:xfrm>
            <a:off x="307975" y="2045731"/>
            <a:ext cx="8520113" cy="4163875"/>
          </a:xfrm>
          <a:noFill/>
          <a:ln>
            <a:noFill/>
          </a:ln>
        </p:spPr>
        <p:txBody>
          <a:bodyPr/>
          <a:lstStyle>
            <a:lvl1pPr marL="514350" indent="-514350">
              <a:buClr>
                <a:schemeClr val="accent1">
                  <a:lumMod val="10000"/>
                </a:schemeClr>
              </a:buClr>
              <a:buSzPct val="100000"/>
              <a:buFont typeface="+mj-lt"/>
              <a:buAutoNum type="arabicPeriod"/>
              <a:defRPr>
                <a:solidFill>
                  <a:schemeClr val="accent1">
                    <a:lumMod val="10000"/>
                  </a:schemeClr>
                </a:solidFill>
              </a:defRPr>
            </a:lvl1pPr>
            <a:lvl2pPr marL="971550" indent="-514350">
              <a:buClr>
                <a:schemeClr val="accent1">
                  <a:lumMod val="10000"/>
                </a:schemeClr>
              </a:buClr>
              <a:buFont typeface="+mj-lt"/>
              <a:buAutoNum type="arabicPeriod"/>
              <a:defRPr>
                <a:solidFill>
                  <a:schemeClr val="accent1">
                    <a:lumMod val="10000"/>
                  </a:schemeClr>
                </a:solidFill>
              </a:defRPr>
            </a:lvl2pPr>
            <a:lvl3pPr marL="1223963" indent="-457200">
              <a:buClr>
                <a:schemeClr val="accent1">
                  <a:lumMod val="10000"/>
                </a:schemeClr>
              </a:buClr>
              <a:buFont typeface="+mj-lt"/>
              <a:buAutoNum type="arabicPeriod"/>
              <a:defRPr>
                <a:solidFill>
                  <a:schemeClr val="accent1">
                    <a:lumMod val="10000"/>
                  </a:schemeClr>
                </a:solidFill>
              </a:defRPr>
            </a:lvl3pPr>
            <a:lvl4pPr marL="1490662" indent="-457200">
              <a:buClr>
                <a:schemeClr val="accent1">
                  <a:lumMod val="10000"/>
                </a:schemeClr>
              </a:buClr>
              <a:buFont typeface="+mj-lt"/>
              <a:buAutoNum type="arabicPeriod"/>
              <a:defRPr>
                <a:solidFill>
                  <a:schemeClr val="accent1">
                    <a:lumMod val="10000"/>
                  </a:schemeClr>
                </a:solidFill>
              </a:defRPr>
            </a:lvl4pPr>
            <a:lvl5pPr marL="1700212" indent="-457200">
              <a:buClr>
                <a:schemeClr val="accent1">
                  <a:lumMod val="10000"/>
                </a:schemeClr>
              </a:buClr>
              <a:buFont typeface="+mj-lt"/>
              <a:buAutoNum type="arabicPeriod"/>
              <a:defRPr>
                <a:solidFill>
                  <a:schemeClr val="accent1">
                    <a:lumMod val="1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hlinkClick r:id="" action="ppaction://noaction"/>
            <a:extLst>
              <a:ext uri="{FF2B5EF4-FFF2-40B4-BE49-F238E27FC236}">
                <a16:creationId xmlns:a16="http://schemas.microsoft.com/office/drawing/2014/main" id="{00A6844F-DDAE-44C9-8438-01D17778109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00750" y="6297146"/>
            <a:ext cx="533400" cy="533400"/>
          </a:xfrm>
          <a:prstGeom prst="rect">
            <a:avLst/>
          </a:prstGeom>
        </p:spPr>
      </p:pic>
      <p:sp>
        <p:nvSpPr>
          <p:cNvPr id="7" name="Rectangle 6">
            <a:extLst>
              <a:ext uri="{FF2B5EF4-FFF2-40B4-BE49-F238E27FC236}">
                <a16:creationId xmlns:a16="http://schemas.microsoft.com/office/drawing/2014/main" id="{F58028B6-F1AF-417F-9B3D-86484EBCE5CB}"/>
              </a:ext>
            </a:extLst>
          </p:cNvPr>
          <p:cNvSpPr/>
          <p:nvPr userDrawn="1"/>
        </p:nvSpPr>
        <p:spPr>
          <a:xfrm>
            <a:off x="-32657" y="1676400"/>
            <a:ext cx="9176657" cy="369332"/>
          </a:xfrm>
          <a:prstGeom prst="rect">
            <a:avLst/>
          </a:prstGeom>
        </p:spPr>
        <p:txBody>
          <a:bodyPr wrap="square">
            <a:spAutoFit/>
          </a:bodyPr>
          <a:lstStyle/>
          <a:p>
            <a:pPr lvl="0" algn="ctr" eaLnBrk="0" hangingPunct="0">
              <a:defRPr/>
            </a:pPr>
            <a:r>
              <a:rPr lang="en-US" b="1" i="1" dirty="0">
                <a:solidFill>
                  <a:schemeClr val="accent1">
                    <a:lumMod val="10000"/>
                  </a:schemeClr>
                </a:solidFill>
                <a:latin typeface="Calibri"/>
              </a:rPr>
              <a:t>Click any link below to go directly to polling that question.</a:t>
            </a:r>
          </a:p>
        </p:txBody>
      </p:sp>
      <p:sp>
        <p:nvSpPr>
          <p:cNvPr id="8" name="TextBox 7">
            <a:extLst>
              <a:ext uri="{FF2B5EF4-FFF2-40B4-BE49-F238E27FC236}">
                <a16:creationId xmlns:a16="http://schemas.microsoft.com/office/drawing/2014/main" id="{D4B9067C-20A6-4209-A30E-FA9CB35783C6}"/>
              </a:ext>
            </a:extLst>
          </p:cNvPr>
          <p:cNvSpPr txBox="1"/>
          <p:nvPr userDrawn="1"/>
        </p:nvSpPr>
        <p:spPr>
          <a:xfrm>
            <a:off x="1295400" y="6343650"/>
            <a:ext cx="417098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chemeClr val="accent1">
                    <a:lumMod val="10000"/>
                  </a:schemeClr>
                </a:solidFill>
                <a:effectLst/>
                <a:uLnTx/>
                <a:uFillTx/>
                <a:latin typeface="Calibri"/>
                <a:ea typeface="+mn-ea"/>
                <a:cs typeface="+mn-cs"/>
              </a:rPr>
              <a:t>Click here to return to this index. </a:t>
            </a:r>
          </a:p>
        </p:txBody>
      </p:sp>
      <p:sp>
        <p:nvSpPr>
          <p:cNvPr id="9" name="Left Arrow 1">
            <a:extLst>
              <a:ext uri="{FF2B5EF4-FFF2-40B4-BE49-F238E27FC236}">
                <a16:creationId xmlns:a16="http://schemas.microsoft.com/office/drawing/2014/main" id="{2DC0AC89-9CF9-47F7-AFD6-9E1C9AC397B3}"/>
              </a:ext>
            </a:extLst>
          </p:cNvPr>
          <p:cNvSpPr/>
          <p:nvPr userDrawn="1"/>
        </p:nvSpPr>
        <p:spPr bwMode="auto">
          <a:xfrm flipH="1">
            <a:off x="5431011" y="6469191"/>
            <a:ext cx="588789" cy="250958"/>
          </a:xfrm>
          <a:prstGeom prst="leftArrow">
            <a:avLst/>
          </a:prstGeom>
          <a:solidFill>
            <a:srgbClr val="002060"/>
          </a:solid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0E0E0"/>
              </a:solidFill>
              <a:effectLst/>
              <a:uLnTx/>
              <a:uFillTx/>
              <a:latin typeface="Arial" charset="0"/>
              <a:ea typeface="+mn-ea"/>
              <a:cs typeface="+mn-cs"/>
            </a:endParaRPr>
          </a:p>
        </p:txBody>
      </p:sp>
    </p:spTree>
    <p:extLst>
      <p:ext uri="{BB962C8B-B14F-4D97-AF65-F5344CB8AC3E}">
        <p14:creationId xmlns:p14="http://schemas.microsoft.com/office/powerpoint/2010/main" val="2907710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155448"/>
            <a:ext cx="6858000" cy="1252728"/>
          </a:xfrm>
          <a:solidFill>
            <a:srgbClr val="00133A"/>
          </a:solidFill>
          <a:ln w="25400">
            <a:noFill/>
          </a:ln>
        </p:spPr>
        <p:txBody>
          <a:bodyPr/>
          <a:lstStyle>
            <a:lvl1pPr>
              <a:defRPr/>
            </a:lvl1pPr>
            <a:extLst/>
          </a:lstStyle>
          <a:p>
            <a:r>
              <a:rPr lang="en-US"/>
              <a:t>Click to edit Master title style</a:t>
            </a:r>
            <a:endParaRPr lang="en-US" dirty="0"/>
          </a:p>
        </p:txBody>
      </p:sp>
      <p:sp>
        <p:nvSpPr>
          <p:cNvPr id="3" name="Content Placeholder 2"/>
          <p:cNvSpPr>
            <a:spLocks noGrp="1"/>
          </p:cNvSpPr>
          <p:nvPr>
            <p:ph idx="1"/>
          </p:nvPr>
        </p:nvSpPr>
        <p:spPr>
          <a:solidFill>
            <a:srgbClr val="00133A"/>
          </a:solidFill>
          <a:ln>
            <a:solidFill>
              <a:srgbClr val="C00000"/>
            </a:solid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r>
              <a:rPr lang="en-US"/>
              <a:t>LE1-C1S3T2pg 31-39  The Leadership Traits</a:t>
            </a:r>
          </a:p>
        </p:txBody>
      </p:sp>
      <p:sp>
        <p:nvSpPr>
          <p:cNvPr id="5" name="Slide Number Placeholder 5"/>
          <p:cNvSpPr>
            <a:spLocks noGrp="1"/>
          </p:cNvSpPr>
          <p:nvPr>
            <p:ph type="sldNum" sz="quarter" idx="11"/>
          </p:nvPr>
        </p:nvSpPr>
        <p:spPr>
          <a:xfrm>
            <a:off x="8204200" y="6477000"/>
            <a:ext cx="733425" cy="274638"/>
          </a:xfrm>
          <a:prstGeom prst="rect">
            <a:avLst/>
          </a:prstGeom>
        </p:spPr>
        <p:txBody>
          <a:bodyPr/>
          <a:lstStyle>
            <a:lvl1pPr>
              <a:defRPr>
                <a:latin typeface="Arial" charset="0"/>
                <a:cs typeface="Arial" charset="0"/>
              </a:defRPr>
            </a:lvl1pPr>
          </a:lstStyle>
          <a:p>
            <a:pPr>
              <a:defRPr/>
            </a:pPr>
            <a:fld id="{D9890338-FB5C-46FA-85B2-8EE896B1375B}" type="slidenum">
              <a:rPr lang="en-US"/>
              <a:pPr>
                <a:defRPr/>
              </a:pPr>
              <a:t>‹#›</a:t>
            </a:fld>
            <a:endParaRPr lang="en-US"/>
          </a:p>
        </p:txBody>
      </p:sp>
    </p:spTree>
    <p:extLst>
      <p:ext uri="{BB962C8B-B14F-4D97-AF65-F5344CB8AC3E}">
        <p14:creationId xmlns:p14="http://schemas.microsoft.com/office/powerpoint/2010/main" val="14704479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A20C5-A034-4C3B-9D03-A5A65FF628AD}"/>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17D41FF5-8AA0-4F5E-B9B2-C1785CE8FCD1}"/>
              </a:ext>
            </a:extLst>
          </p:cNvPr>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15017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hlinkClick r:id="" action="ppaction://noaction"/>
            <a:extLst>
              <a:ext uri="{FF2B5EF4-FFF2-40B4-BE49-F238E27FC236}">
                <a16:creationId xmlns:a16="http://schemas.microsoft.com/office/drawing/2014/main" id="{4139C16B-69AB-47A3-87C9-7A8EFE2BF7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00750" y="6297146"/>
            <a:ext cx="533400" cy="533400"/>
          </a:xfrm>
          <a:prstGeom prst="rect">
            <a:avLst/>
          </a:prstGeom>
        </p:spPr>
      </p:pic>
      <p:pic>
        <p:nvPicPr>
          <p:cNvPr id="8" name="Picture 2" descr="https://cdn3.iconfinder.com/data/icons/award-and-trohpy/78/Award_ribbon_cup-05-512.png">
            <a:hlinkClick r:id="" action="ppaction://noaction"/>
            <a:extLst>
              <a:ext uri="{FF2B5EF4-FFF2-40B4-BE49-F238E27FC236}">
                <a16:creationId xmlns:a16="http://schemas.microsoft.com/office/drawing/2014/main" id="{5D7C9120-D098-4698-BDAA-7F4DE0382AEB}"/>
              </a:ext>
            </a:extLst>
          </p:cNvPr>
          <p:cNvPicPr>
            <a:picLocks noChangeAspect="1" noChangeArrowheads="1"/>
          </p:cNvPicPr>
          <p:nvPr userDrawn="1"/>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6571811" y="6411091"/>
            <a:ext cx="341297" cy="4136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hlinkClick r:id="" action="ppaction://noaction"/>
            <a:extLst>
              <a:ext uri="{FF2B5EF4-FFF2-40B4-BE49-F238E27FC236}">
                <a16:creationId xmlns:a16="http://schemas.microsoft.com/office/drawing/2014/main" id="{76031908-2F2F-4693-8C52-660B10CC4D4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445" t="3334" r="3332" b="18889"/>
          <a:stretch/>
        </p:blipFill>
        <p:spPr>
          <a:xfrm>
            <a:off x="7013651" y="6408478"/>
            <a:ext cx="474617" cy="416270"/>
          </a:xfrm>
          <a:prstGeom prst="rect">
            <a:avLst/>
          </a:prstGeom>
        </p:spPr>
      </p:pic>
      <p:pic>
        <p:nvPicPr>
          <p:cNvPr id="10" name="Picture 9">
            <a:hlinkClick r:id="" action="ppaction://noaction"/>
            <a:extLst>
              <a:ext uri="{FF2B5EF4-FFF2-40B4-BE49-F238E27FC236}">
                <a16:creationId xmlns:a16="http://schemas.microsoft.com/office/drawing/2014/main" id="{C61EDD22-02B3-482C-B267-ABF8E5F56AB2}"/>
              </a:ext>
            </a:extLst>
          </p:cNvPr>
          <p:cNvPicPr>
            <a:picLocks noChangeAspect="1"/>
          </p:cNvPicPr>
          <p:nvPr userDrawn="1"/>
        </p:nvPicPr>
        <p:blipFill>
          <a:blip r:embed="rId5" cstate="print">
            <a:duotone>
              <a:prstClr val="black"/>
              <a:schemeClr val="accent6">
                <a:lumMod val="50000"/>
                <a:tint val="45000"/>
                <a:satMod val="400000"/>
              </a:schemeClr>
            </a:duotone>
            <a:extLst>
              <a:ext uri="{BEBA8EAE-BF5A-486C-A8C5-ECC9F3942E4B}">
                <a14:imgProps xmlns:a14="http://schemas.microsoft.com/office/drawing/2010/main">
                  <a14:imgLayer r:embed="rId6">
                    <a14:imgEffect>
                      <a14:artisticGlowEdges/>
                    </a14:imgEffect>
                  </a14:imgLayer>
                </a14:imgProps>
              </a:ext>
              <a:ext uri="{28A0092B-C50C-407E-A947-70E740481C1C}">
                <a14:useLocalDpi xmlns:a14="http://schemas.microsoft.com/office/drawing/2010/main" val="0"/>
              </a:ext>
            </a:extLst>
          </a:blip>
          <a:stretch>
            <a:fillRect/>
          </a:stretch>
        </p:blipFill>
        <p:spPr>
          <a:xfrm flipH="1">
            <a:off x="7577383" y="6404124"/>
            <a:ext cx="377190" cy="420624"/>
          </a:xfrm>
          <a:prstGeom prst="rect">
            <a:avLst/>
          </a:prstGeom>
        </p:spPr>
      </p:pic>
      <p:pic>
        <p:nvPicPr>
          <p:cNvPr id="11" name="Picture 10">
            <a:hlinkClick r:id="" action="ppaction://noaction"/>
            <a:extLst>
              <a:ext uri="{FF2B5EF4-FFF2-40B4-BE49-F238E27FC236}">
                <a16:creationId xmlns:a16="http://schemas.microsoft.com/office/drawing/2014/main" id="{243CB6C9-8456-4DB8-88C5-BBBFA7595182}"/>
              </a:ext>
            </a:extLst>
          </p:cNvPr>
          <p:cNvPicPr>
            <a:picLocks noChangeAspect="1"/>
          </p:cNvPicPr>
          <p:nvPr userDrawn="1"/>
        </p:nvPicPr>
        <p:blipFill>
          <a:blip r:embed="rId7" cstate="print">
            <a:grayscl/>
            <a:extLst>
              <a:ext uri="{28A0092B-C50C-407E-A947-70E740481C1C}">
                <a14:useLocalDpi xmlns:a14="http://schemas.microsoft.com/office/drawing/2010/main" val="0"/>
              </a:ext>
            </a:extLst>
          </a:blip>
          <a:stretch>
            <a:fillRect/>
          </a:stretch>
        </p:blipFill>
        <p:spPr>
          <a:xfrm>
            <a:off x="8047809" y="6379442"/>
            <a:ext cx="398580" cy="442121"/>
          </a:xfrm>
          <a:prstGeom prst="rect">
            <a:avLst/>
          </a:prstGeom>
        </p:spPr>
      </p:pic>
      <p:pic>
        <p:nvPicPr>
          <p:cNvPr id="12" name="Picture 2" descr="See the source image">
            <a:hlinkClick r:id="" action="ppaction://noaction"/>
            <a:extLst>
              <a:ext uri="{FF2B5EF4-FFF2-40B4-BE49-F238E27FC236}">
                <a16:creationId xmlns:a16="http://schemas.microsoft.com/office/drawing/2014/main" id="{527A258B-FFC7-4FEC-A9DA-0DA7AE376B2D}"/>
              </a:ext>
            </a:extLst>
          </p:cNvPr>
          <p:cNvPicPr>
            <a:picLocks noChangeAspect="1" noChangeArrowheads="1"/>
          </p:cNvPicPr>
          <p:nvPr userDrawn="1"/>
        </p:nvPicPr>
        <p:blipFill rotWithShape="1">
          <a:blip r:embed="rId8" cstate="print">
            <a:grayscl/>
            <a:extLst>
              <a:ext uri="{BEBA8EAE-BF5A-486C-A8C5-ECC9F3942E4B}">
                <a14:imgProps xmlns:a14="http://schemas.microsoft.com/office/drawing/2010/main">
                  <a14:imgLayer r:embed="rId9">
                    <a14:imgEffect>
                      <a14:backgroundRemoval t="9961" b="89844" l="10000" r="97109">
                        <a14:foregroundMark x1="60078" y1="65625" x2="90547" y2="30566"/>
                        <a14:foregroundMark x1="90547" y1="30566" x2="92891" y2="24023"/>
                        <a14:foregroundMark x1="92891" y1="24023" x2="91250" y2="16895"/>
                        <a14:foregroundMark x1="91250" y1="16895" x2="63594" y2="49023"/>
                        <a14:foregroundMark x1="63594" y1="49023" x2="58438" y2="63770"/>
                        <a14:foregroundMark x1="58438" y1="63770" x2="65156" y2="64551"/>
                        <a14:foregroundMark x1="65156" y1="64551" x2="88516" y2="48340"/>
                        <a14:foregroundMark x1="96719" y1="22754" x2="97109" y2="24414"/>
                        <a14:foregroundMark x1="11641" y1="18652" x2="15234" y2="75586"/>
                        <a14:foregroundMark x1="15234" y1="75586" x2="22031" y2="82813"/>
                        <a14:foregroundMark x1="22031" y1="82813" x2="54609" y2="84277"/>
                        <a14:foregroundMark x1="54609" y1="84277" x2="81875" y2="81934"/>
                        <a14:foregroundMark x1="81875" y1="81934" x2="86328" y2="71973"/>
                        <a14:foregroundMark x1="86328" y1="71973" x2="86250" y2="21582"/>
                        <a14:foregroundMark x1="86250" y1="21582" x2="84453" y2="14551"/>
                        <a14:foregroundMark x1="84453" y1="14551" x2="20000" y2="15039"/>
                        <a14:foregroundMark x1="20000" y1="15039" x2="14453" y2="16992"/>
                        <a14:foregroundMark x1="14453" y1="16992" x2="11641" y2="20117"/>
                        <a14:foregroundMark x1="15859" y1="19141" x2="32734" y2="41797"/>
                        <a14:foregroundMark x1="32734" y1="41797" x2="72656" y2="74805"/>
                        <a14:foregroundMark x1="75391" y1="20117" x2="33281" y2="43457"/>
                        <a14:foregroundMark x1="33281" y1="43457" x2="26875" y2="50879"/>
                        <a14:foregroundMark x1="26875" y1="50879" x2="23594" y2="59180"/>
                        <a14:foregroundMark x1="23594" y1="59180" x2="23047" y2="62695"/>
                        <a14:foregroundMark x1="14375" y1="39453" x2="15703" y2="70605"/>
                        <a14:foregroundMark x1="15703" y1="70605" x2="18438" y2="78320"/>
                        <a14:foregroundMark x1="18438" y1="78320" x2="23047" y2="82227"/>
                        <a14:foregroundMark x1="23047" y1="82227" x2="62422" y2="79785"/>
                        <a14:foregroundMark x1="62422" y1="79785" x2="64766" y2="73047"/>
                        <a14:foregroundMark x1="64766" y1="73047" x2="64141" y2="62695"/>
                        <a14:foregroundMark x1="64141" y1="62695" x2="28672" y2="49023"/>
                        <a14:foregroundMark x1="28672" y1="49023" x2="14766" y2="46973"/>
                        <a14:foregroundMark x1="13984" y1="46777" x2="14531" y2="76172"/>
                        <a14:foregroundMark x1="14531" y1="76172" x2="16250" y2="83105"/>
                        <a14:foregroundMark x1="16250" y1="83105" x2="51172" y2="83301"/>
                        <a14:foregroundMark x1="51172" y1="83301" x2="58984" y2="83105"/>
                        <a14:foregroundMark x1="58984" y1="83105" x2="61016" y2="71387"/>
                        <a14:foregroundMark x1="61016" y1="71387" x2="59844" y2="54590"/>
                        <a14:foregroundMark x1="59844" y1="54590" x2="13750" y2="47266"/>
                        <a14:foregroundMark x1="18438" y1="63672" x2="29688" y2="73828"/>
                        <a14:foregroundMark x1="29688" y1="73828" x2="43750" y2="78320"/>
                        <a14:foregroundMark x1="43750" y1="78320" x2="51016" y2="78516"/>
                        <a14:foregroundMark x1="51016" y1="78516" x2="46406" y2="74316"/>
                        <a14:foregroundMark x1="46406" y1="74316" x2="23594" y2="65137"/>
                        <a14:foregroundMark x1="23594" y1="65137" x2="18594" y2="58887"/>
                        <a14:backgroundMark x1="92656" y1="34180" x2="91094" y2="40820"/>
                        <a14:backgroundMark x1="91094" y1="40820" x2="93047" y2="34863"/>
                        <a14:backgroundMark x1="93203" y1="34375" x2="90859" y2="40723"/>
                        <a14:backgroundMark x1="90859" y1="40723" x2="93203" y2="34863"/>
                        <a14:backgroundMark x1="91484" y1="46484" x2="91094" y2="44043"/>
                        <a14:backgroundMark x1="90859" y1="40723" x2="92188" y2="41699"/>
                        <a14:backgroundMark x1="90859" y1="42676" x2="91250" y2="43457"/>
                        <a14:backgroundMark x1="91016" y1="43359" x2="91250" y2="43359"/>
                      </a14:backgroundRemoval>
                    </a14:imgEffect>
                  </a14:imgLayer>
                </a14:imgProps>
              </a:ext>
              <a:ext uri="{28A0092B-C50C-407E-A947-70E740481C1C}">
                <a14:useLocalDpi xmlns:a14="http://schemas.microsoft.com/office/drawing/2010/main" val="0"/>
              </a:ext>
            </a:extLst>
          </a:blip>
          <a:srcRect l="8883" t="10645" r="70" b="11563"/>
          <a:stretch/>
        </p:blipFill>
        <p:spPr bwMode="auto">
          <a:xfrm>
            <a:off x="8497188" y="6360715"/>
            <a:ext cx="646812" cy="44212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5">
            <a:extLst>
              <a:ext uri="{FF2B5EF4-FFF2-40B4-BE49-F238E27FC236}">
                <a16:creationId xmlns:a16="http://schemas.microsoft.com/office/drawing/2014/main" id="{64D24B3C-5472-476E-B856-97F3D0AA035D}"/>
              </a:ext>
            </a:extLst>
          </p:cNvPr>
          <p:cNvSpPr>
            <a:spLocks noGrp="1"/>
          </p:cNvSpPr>
          <p:nvPr>
            <p:ph type="body" sz="quarter" idx="10" hasCustomPrompt="1"/>
          </p:nvPr>
        </p:nvSpPr>
        <p:spPr>
          <a:xfrm>
            <a:off x="6629400" y="9652"/>
            <a:ext cx="2514600" cy="304800"/>
          </a:xfrm>
          <a:noFill/>
          <a:ln>
            <a:noFill/>
          </a:ln>
        </p:spPr>
        <p:txBody>
          <a:bodyPr anchor="ctr">
            <a:noAutofit/>
          </a:bodyPr>
          <a:lstStyle>
            <a:lvl1pPr marL="0" indent="0" algn="r">
              <a:buNone/>
              <a:defRPr lang="en-US" sz="1600" dirty="0"/>
            </a:lvl1pPr>
          </a:lstStyle>
          <a:p>
            <a:r>
              <a:rPr lang="en-US" dirty="0"/>
              <a:t>(Question Code)</a:t>
            </a:r>
          </a:p>
        </p:txBody>
      </p:sp>
      <p:sp>
        <p:nvSpPr>
          <p:cNvPr id="14" name="Title 1">
            <a:extLst>
              <a:ext uri="{FF2B5EF4-FFF2-40B4-BE49-F238E27FC236}">
                <a16:creationId xmlns:a16="http://schemas.microsoft.com/office/drawing/2014/main" id="{546B092F-8651-4DCA-A247-2B51E85242AC}"/>
              </a:ext>
            </a:extLst>
          </p:cNvPr>
          <p:cNvSpPr>
            <a:spLocks noGrp="1"/>
          </p:cNvSpPr>
          <p:nvPr>
            <p:ph type="title"/>
          </p:nvPr>
        </p:nvSpPr>
        <p:spPr>
          <a:xfrm>
            <a:off x="889461" y="350566"/>
            <a:ext cx="7963593" cy="2617077"/>
          </a:xfrm>
          <a:solidFill>
            <a:srgbClr val="00133A"/>
          </a:solidFill>
          <a:ln w="25400">
            <a:noFill/>
          </a:ln>
        </p:spPr>
        <p:txBody>
          <a:bodyPr/>
          <a:lstStyle/>
          <a:p>
            <a:r>
              <a:rPr lang="en-US"/>
              <a:t>Click to edit Master title style</a:t>
            </a:r>
            <a:endParaRPr lang="en-US" dirty="0"/>
          </a:p>
        </p:txBody>
      </p:sp>
      <p:sp>
        <p:nvSpPr>
          <p:cNvPr id="16" name="Content Placeholder 2">
            <a:extLst>
              <a:ext uri="{FF2B5EF4-FFF2-40B4-BE49-F238E27FC236}">
                <a16:creationId xmlns:a16="http://schemas.microsoft.com/office/drawing/2014/main" id="{BB70F524-423F-400D-AFDD-B0EAFA177A2D}"/>
              </a:ext>
            </a:extLst>
          </p:cNvPr>
          <p:cNvSpPr>
            <a:spLocks noGrp="1"/>
          </p:cNvSpPr>
          <p:nvPr>
            <p:ph idx="1" hasCustomPrompt="1"/>
          </p:nvPr>
        </p:nvSpPr>
        <p:spPr>
          <a:xfrm>
            <a:off x="457200" y="3398838"/>
            <a:ext cx="8039988" cy="2925762"/>
          </a:xfrm>
          <a:solidFill>
            <a:srgbClr val="00133A"/>
          </a:solidFill>
          <a:ln>
            <a:solidFill>
              <a:srgbClr val="C00000"/>
            </a:solidFill>
          </a:ln>
        </p:spPr>
        <p:txBody>
          <a:bodyPr lIns="91440"/>
          <a:lstStyle>
            <a:lvl1pPr marL="512064" indent="-512064">
              <a:lnSpc>
                <a:spcPct val="110000"/>
              </a:lnSpc>
              <a:spcBef>
                <a:spcPts val="768"/>
              </a:spcBef>
              <a:buSzPct val="100000"/>
              <a:buFont typeface="+mj-lt"/>
              <a:buAutoNum type="alphaUcPeriod"/>
              <a:defRPr/>
            </a:lvl1pPr>
            <a:lvl2pPr marL="512064" indent="-512064">
              <a:lnSpc>
                <a:spcPct val="110000"/>
              </a:lnSpc>
              <a:spcBef>
                <a:spcPts val="768"/>
              </a:spcBef>
              <a:defRPr/>
            </a:lvl2pPr>
            <a:lvl3pPr marL="512064" indent="-512064">
              <a:lnSpc>
                <a:spcPct val="110000"/>
              </a:lnSpc>
              <a:spcBef>
                <a:spcPts val="768"/>
              </a:spcBef>
              <a:defRPr/>
            </a:lvl3pPr>
            <a:lvl4pPr marL="512064" indent="-512064">
              <a:lnSpc>
                <a:spcPct val="110000"/>
              </a:lnSpc>
              <a:spcBef>
                <a:spcPts val="768"/>
              </a:spcBef>
              <a:defRPr/>
            </a:lvl4pPr>
            <a:lvl5pPr marL="512064" indent="-512064">
              <a:lnSpc>
                <a:spcPct val="110000"/>
              </a:lnSpc>
              <a:spcBef>
                <a:spcPts val="768"/>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62381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P KW Ques">
    <p:spTree>
      <p:nvGrpSpPr>
        <p:cNvPr id="1" name=""/>
        <p:cNvGrpSpPr/>
        <p:nvPr/>
      </p:nvGrpSpPr>
      <p:grpSpPr>
        <a:xfrm>
          <a:off x="0" y="0"/>
          <a:ext cx="0" cy="0"/>
          <a:chOff x="0" y="0"/>
          <a:chExt cx="0" cy="0"/>
        </a:xfrm>
      </p:grpSpPr>
      <p:pic>
        <p:nvPicPr>
          <p:cNvPr id="7" name="Picture 6">
            <a:hlinkClick r:id="rId2" action="ppaction://hlinksldjump"/>
            <a:extLst>
              <a:ext uri="{FF2B5EF4-FFF2-40B4-BE49-F238E27FC236}">
                <a16:creationId xmlns:a16="http://schemas.microsoft.com/office/drawing/2014/main" id="{4139C16B-69AB-47A3-87C9-7A8EFE2BF70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00750" y="6297146"/>
            <a:ext cx="533400" cy="533400"/>
          </a:xfrm>
          <a:prstGeom prst="rect">
            <a:avLst/>
          </a:prstGeom>
        </p:spPr>
      </p:pic>
      <p:pic>
        <p:nvPicPr>
          <p:cNvPr id="13" name="Picture 2" descr="https://cdn3.iconfinder.com/data/icons/award-and-trohpy/78/Award_ribbon_cup-05-512.png">
            <a:hlinkClick r:id="" action="ppaction://customshow?id=0&amp;return=true"/>
            <a:extLst>
              <a:ext uri="{FF2B5EF4-FFF2-40B4-BE49-F238E27FC236}">
                <a16:creationId xmlns:a16="http://schemas.microsoft.com/office/drawing/2014/main" id="{9FBE890E-D3C0-4DA0-ADAD-7C4E21DFC2A6}"/>
              </a:ext>
            </a:extLst>
          </p:cNvPr>
          <p:cNvPicPr>
            <a:picLocks noChangeAspect="1" noChangeArrowheads="1"/>
          </p:cNvPicPr>
          <p:nvPr userDrawn="1"/>
        </p:nvPicPr>
        <p:blipFill>
          <a:blip r:embed="rId4" cstate="print">
            <a:biLevel thresh="25000"/>
            <a:extLst>
              <a:ext uri="{28A0092B-C50C-407E-A947-70E740481C1C}">
                <a14:useLocalDpi xmlns:a14="http://schemas.microsoft.com/office/drawing/2010/main" val="0"/>
              </a:ext>
            </a:extLst>
          </a:blip>
          <a:srcRect/>
          <a:stretch>
            <a:fillRect/>
          </a:stretch>
        </p:blipFill>
        <p:spPr bwMode="auto">
          <a:xfrm>
            <a:off x="6571811" y="6411091"/>
            <a:ext cx="341297" cy="41365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hlinkClick r:id="" action="ppaction://customshow?id=1&amp;return=true"/>
            <a:extLst>
              <a:ext uri="{FF2B5EF4-FFF2-40B4-BE49-F238E27FC236}">
                <a16:creationId xmlns:a16="http://schemas.microsoft.com/office/drawing/2014/main" id="{6E7AB59E-29EE-490F-AD52-4ECCC8E8DD53}"/>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445" t="3334" r="3332" b="18889"/>
          <a:stretch/>
        </p:blipFill>
        <p:spPr>
          <a:xfrm>
            <a:off x="7013651" y="6408478"/>
            <a:ext cx="474617" cy="416270"/>
          </a:xfrm>
          <a:prstGeom prst="rect">
            <a:avLst/>
          </a:prstGeom>
        </p:spPr>
      </p:pic>
      <p:pic>
        <p:nvPicPr>
          <p:cNvPr id="15" name="Picture 14">
            <a:hlinkClick r:id="" action="ppaction://customshow?id=2&amp;return=true"/>
            <a:extLst>
              <a:ext uri="{FF2B5EF4-FFF2-40B4-BE49-F238E27FC236}">
                <a16:creationId xmlns:a16="http://schemas.microsoft.com/office/drawing/2014/main" id="{03C2D8A0-6DE9-4140-A315-08ED338B0AAC}"/>
              </a:ext>
            </a:extLst>
          </p:cNvPr>
          <p:cNvPicPr>
            <a:picLocks noChangeAspect="1"/>
          </p:cNvPicPr>
          <p:nvPr userDrawn="1"/>
        </p:nvPicPr>
        <p:blipFill>
          <a:blip r:embed="rId6" cstate="print">
            <a:duotone>
              <a:prstClr val="black"/>
              <a:schemeClr val="accent6">
                <a:lumMod val="50000"/>
                <a:tint val="45000"/>
                <a:satMod val="400000"/>
              </a:schemeClr>
            </a:duotone>
            <a:extLst>
              <a:ext uri="{BEBA8EAE-BF5A-486C-A8C5-ECC9F3942E4B}">
                <a14:imgProps xmlns:a14="http://schemas.microsoft.com/office/drawing/2010/main">
                  <a14:imgLayer r:embed="rId7">
                    <a14:imgEffect>
                      <a14:artisticGlowEdges/>
                    </a14:imgEffect>
                  </a14:imgLayer>
                </a14:imgProps>
              </a:ext>
              <a:ext uri="{28A0092B-C50C-407E-A947-70E740481C1C}">
                <a14:useLocalDpi xmlns:a14="http://schemas.microsoft.com/office/drawing/2010/main" val="0"/>
              </a:ext>
            </a:extLst>
          </a:blip>
          <a:stretch>
            <a:fillRect/>
          </a:stretch>
        </p:blipFill>
        <p:spPr>
          <a:xfrm flipH="1">
            <a:off x="7577383" y="6404124"/>
            <a:ext cx="377190" cy="420624"/>
          </a:xfrm>
          <a:prstGeom prst="rect">
            <a:avLst/>
          </a:prstGeom>
        </p:spPr>
      </p:pic>
      <p:pic>
        <p:nvPicPr>
          <p:cNvPr id="16" name="Picture 15">
            <a:hlinkClick r:id="" action="ppaction://customshow?id=3&amp;return=true"/>
            <a:extLst>
              <a:ext uri="{FF2B5EF4-FFF2-40B4-BE49-F238E27FC236}">
                <a16:creationId xmlns:a16="http://schemas.microsoft.com/office/drawing/2014/main" id="{3841CDF1-2BD1-4485-8648-A5C765ACC031}"/>
              </a:ext>
            </a:extLst>
          </p:cNvPr>
          <p:cNvPicPr>
            <a:picLocks noChangeAspect="1"/>
          </p:cNvPicPr>
          <p:nvPr userDrawn="1"/>
        </p:nvPicPr>
        <p:blipFill>
          <a:blip r:embed="rId8" cstate="print">
            <a:grayscl/>
            <a:extLst>
              <a:ext uri="{28A0092B-C50C-407E-A947-70E740481C1C}">
                <a14:useLocalDpi xmlns:a14="http://schemas.microsoft.com/office/drawing/2010/main" val="0"/>
              </a:ext>
            </a:extLst>
          </a:blip>
          <a:stretch>
            <a:fillRect/>
          </a:stretch>
        </p:blipFill>
        <p:spPr>
          <a:xfrm>
            <a:off x="8047809" y="6379442"/>
            <a:ext cx="398580" cy="442121"/>
          </a:xfrm>
          <a:prstGeom prst="rect">
            <a:avLst/>
          </a:prstGeom>
        </p:spPr>
      </p:pic>
      <p:pic>
        <p:nvPicPr>
          <p:cNvPr id="17" name="Picture 2" descr="See the source image">
            <a:hlinkClick r:id="" action="ppaction://customshow?id=4&amp;return=true"/>
            <a:extLst>
              <a:ext uri="{FF2B5EF4-FFF2-40B4-BE49-F238E27FC236}">
                <a16:creationId xmlns:a16="http://schemas.microsoft.com/office/drawing/2014/main" id="{BF1A2ECA-859E-4236-BAA3-F980B4A446B3}"/>
              </a:ext>
            </a:extLst>
          </p:cNvPr>
          <p:cNvPicPr>
            <a:picLocks noChangeAspect="1" noChangeArrowheads="1"/>
          </p:cNvPicPr>
          <p:nvPr userDrawn="1"/>
        </p:nvPicPr>
        <p:blipFill rotWithShape="1">
          <a:blip r:embed="rId9" cstate="print">
            <a:grayscl/>
            <a:extLst>
              <a:ext uri="{BEBA8EAE-BF5A-486C-A8C5-ECC9F3942E4B}">
                <a14:imgProps xmlns:a14="http://schemas.microsoft.com/office/drawing/2010/main">
                  <a14:imgLayer r:embed="rId10">
                    <a14:imgEffect>
                      <a14:backgroundRemoval t="9961" b="89844" l="10000" r="97109">
                        <a14:foregroundMark x1="60078" y1="65625" x2="90547" y2="30566"/>
                        <a14:foregroundMark x1="90547" y1="30566" x2="92891" y2="24023"/>
                        <a14:foregroundMark x1="92891" y1="24023" x2="91250" y2="16895"/>
                        <a14:foregroundMark x1="91250" y1="16895" x2="63594" y2="49023"/>
                        <a14:foregroundMark x1="63594" y1="49023" x2="58438" y2="63770"/>
                        <a14:foregroundMark x1="58438" y1="63770" x2="65156" y2="64551"/>
                        <a14:foregroundMark x1="65156" y1="64551" x2="88516" y2="48340"/>
                        <a14:foregroundMark x1="96719" y1="22754" x2="97109" y2="24414"/>
                        <a14:foregroundMark x1="11641" y1="18652" x2="15234" y2="75586"/>
                        <a14:foregroundMark x1="15234" y1="75586" x2="22031" y2="82813"/>
                        <a14:foregroundMark x1="22031" y1="82813" x2="54609" y2="84277"/>
                        <a14:foregroundMark x1="54609" y1="84277" x2="81875" y2="81934"/>
                        <a14:foregroundMark x1="81875" y1="81934" x2="86328" y2="71973"/>
                        <a14:foregroundMark x1="86328" y1="71973" x2="86250" y2="21582"/>
                        <a14:foregroundMark x1="86250" y1="21582" x2="84453" y2="14551"/>
                        <a14:foregroundMark x1="84453" y1="14551" x2="20000" y2="15039"/>
                        <a14:foregroundMark x1="20000" y1="15039" x2="14453" y2="16992"/>
                        <a14:foregroundMark x1="14453" y1="16992" x2="11641" y2="20117"/>
                        <a14:foregroundMark x1="15859" y1="19141" x2="32734" y2="41797"/>
                        <a14:foregroundMark x1="32734" y1="41797" x2="72656" y2="74805"/>
                        <a14:foregroundMark x1="75391" y1="20117" x2="33281" y2="43457"/>
                        <a14:foregroundMark x1="33281" y1="43457" x2="26875" y2="50879"/>
                        <a14:foregroundMark x1="26875" y1="50879" x2="23594" y2="59180"/>
                        <a14:foregroundMark x1="23594" y1="59180" x2="23047" y2="62695"/>
                        <a14:foregroundMark x1="14375" y1="39453" x2="15703" y2="70605"/>
                        <a14:foregroundMark x1="15703" y1="70605" x2="18438" y2="78320"/>
                        <a14:foregroundMark x1="18438" y1="78320" x2="23047" y2="82227"/>
                        <a14:foregroundMark x1="23047" y1="82227" x2="62422" y2="79785"/>
                        <a14:foregroundMark x1="62422" y1="79785" x2="64766" y2="73047"/>
                        <a14:foregroundMark x1="64766" y1="73047" x2="64141" y2="62695"/>
                        <a14:foregroundMark x1="64141" y1="62695" x2="28672" y2="49023"/>
                        <a14:foregroundMark x1="28672" y1="49023" x2="14766" y2="46973"/>
                        <a14:foregroundMark x1="13984" y1="46777" x2="14531" y2="76172"/>
                        <a14:foregroundMark x1="14531" y1="76172" x2="16250" y2="83105"/>
                        <a14:foregroundMark x1="16250" y1="83105" x2="51172" y2="83301"/>
                        <a14:foregroundMark x1="51172" y1="83301" x2="58984" y2="83105"/>
                        <a14:foregroundMark x1="58984" y1="83105" x2="61016" y2="71387"/>
                        <a14:foregroundMark x1="61016" y1="71387" x2="59844" y2="54590"/>
                        <a14:foregroundMark x1="59844" y1="54590" x2="13750" y2="47266"/>
                        <a14:foregroundMark x1="18438" y1="63672" x2="29688" y2="73828"/>
                        <a14:foregroundMark x1="29688" y1="73828" x2="43750" y2="78320"/>
                        <a14:foregroundMark x1="43750" y1="78320" x2="51016" y2="78516"/>
                        <a14:foregroundMark x1="51016" y1="78516" x2="46406" y2="74316"/>
                        <a14:foregroundMark x1="46406" y1="74316" x2="23594" y2="65137"/>
                        <a14:foregroundMark x1="23594" y1="65137" x2="18594" y2="58887"/>
                        <a14:backgroundMark x1="92656" y1="34180" x2="91094" y2="40820"/>
                        <a14:backgroundMark x1="91094" y1="40820" x2="93047" y2="34863"/>
                        <a14:backgroundMark x1="93203" y1="34375" x2="90859" y2="40723"/>
                        <a14:backgroundMark x1="90859" y1="40723" x2="93203" y2="34863"/>
                        <a14:backgroundMark x1="91484" y1="46484" x2="91094" y2="44043"/>
                        <a14:backgroundMark x1="90859" y1="40723" x2="92188" y2="41699"/>
                        <a14:backgroundMark x1="90859" y1="42676" x2="91250" y2="43457"/>
                        <a14:backgroundMark x1="91016" y1="43359" x2="91250" y2="43359"/>
                      </a14:backgroundRemoval>
                    </a14:imgEffect>
                  </a14:imgLayer>
                </a14:imgProps>
              </a:ext>
              <a:ext uri="{28A0092B-C50C-407E-A947-70E740481C1C}">
                <a14:useLocalDpi xmlns:a14="http://schemas.microsoft.com/office/drawing/2010/main" val="0"/>
              </a:ext>
            </a:extLst>
          </a:blip>
          <a:srcRect l="8883" t="10645" r="70" b="11563"/>
          <a:stretch/>
        </p:blipFill>
        <p:spPr bwMode="auto">
          <a:xfrm>
            <a:off x="8497188" y="6360715"/>
            <a:ext cx="646812" cy="44212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5">
            <a:extLst>
              <a:ext uri="{FF2B5EF4-FFF2-40B4-BE49-F238E27FC236}">
                <a16:creationId xmlns:a16="http://schemas.microsoft.com/office/drawing/2014/main" id="{C6937A17-1684-41C9-BC08-BC25FD811DDA}"/>
              </a:ext>
            </a:extLst>
          </p:cNvPr>
          <p:cNvSpPr>
            <a:spLocks noGrp="1"/>
          </p:cNvSpPr>
          <p:nvPr>
            <p:ph type="body" sz="quarter" idx="10" hasCustomPrompt="1"/>
          </p:nvPr>
        </p:nvSpPr>
        <p:spPr>
          <a:xfrm>
            <a:off x="6629400" y="9652"/>
            <a:ext cx="2514600" cy="304800"/>
          </a:xfrm>
          <a:noFill/>
          <a:ln>
            <a:noFill/>
          </a:ln>
        </p:spPr>
        <p:txBody>
          <a:bodyPr anchor="ctr">
            <a:noAutofit/>
          </a:bodyPr>
          <a:lstStyle>
            <a:lvl1pPr marL="0" indent="0" algn="r">
              <a:buNone/>
              <a:defRPr lang="en-US" sz="1600" dirty="0"/>
            </a:lvl1pPr>
          </a:lstStyle>
          <a:p>
            <a:r>
              <a:rPr lang="en-US" dirty="0"/>
              <a:t>(Question Code)</a:t>
            </a:r>
          </a:p>
        </p:txBody>
      </p:sp>
      <p:sp>
        <p:nvSpPr>
          <p:cNvPr id="11" name="Title 1">
            <a:extLst>
              <a:ext uri="{FF2B5EF4-FFF2-40B4-BE49-F238E27FC236}">
                <a16:creationId xmlns:a16="http://schemas.microsoft.com/office/drawing/2014/main" id="{54C7998C-CA72-4AB0-B310-2168090CC9DF}"/>
              </a:ext>
            </a:extLst>
          </p:cNvPr>
          <p:cNvSpPr>
            <a:spLocks noGrp="1"/>
          </p:cNvSpPr>
          <p:nvPr>
            <p:ph type="title"/>
          </p:nvPr>
        </p:nvSpPr>
        <p:spPr>
          <a:xfrm>
            <a:off x="889461" y="350566"/>
            <a:ext cx="7963593" cy="2617077"/>
          </a:xfrm>
          <a:solidFill>
            <a:srgbClr val="00133A"/>
          </a:solidFill>
          <a:ln w="25400">
            <a:noFill/>
          </a:ln>
        </p:spPr>
        <p:txBody>
          <a:bodyPr/>
          <a:lstStyle/>
          <a:p>
            <a:r>
              <a:rPr lang="en-US"/>
              <a:t>Click to edit Master title style</a:t>
            </a:r>
            <a:endParaRPr lang="en-US" dirty="0"/>
          </a:p>
        </p:txBody>
      </p:sp>
      <p:sp>
        <p:nvSpPr>
          <p:cNvPr id="18" name="Content Placeholder 2">
            <a:extLst>
              <a:ext uri="{FF2B5EF4-FFF2-40B4-BE49-F238E27FC236}">
                <a16:creationId xmlns:a16="http://schemas.microsoft.com/office/drawing/2014/main" id="{3B79C44A-0555-4DE5-8623-79BFBC8499C0}"/>
              </a:ext>
            </a:extLst>
          </p:cNvPr>
          <p:cNvSpPr>
            <a:spLocks noGrp="1"/>
          </p:cNvSpPr>
          <p:nvPr>
            <p:ph idx="1" hasCustomPrompt="1"/>
          </p:nvPr>
        </p:nvSpPr>
        <p:spPr>
          <a:xfrm>
            <a:off x="457200" y="3398838"/>
            <a:ext cx="8039988" cy="2925762"/>
          </a:xfrm>
          <a:solidFill>
            <a:srgbClr val="00133A"/>
          </a:solidFill>
          <a:ln>
            <a:solidFill>
              <a:srgbClr val="C00000"/>
            </a:solidFill>
          </a:ln>
        </p:spPr>
        <p:txBody>
          <a:bodyPr lIns="91440"/>
          <a:lstStyle>
            <a:lvl1pPr marL="512064" indent="-512064">
              <a:lnSpc>
                <a:spcPct val="110000"/>
              </a:lnSpc>
              <a:spcBef>
                <a:spcPts val="768"/>
              </a:spcBef>
              <a:buSzPct val="100000"/>
              <a:buFont typeface="+mj-lt"/>
              <a:buAutoNum type="alphaUcPeriod"/>
              <a:defRPr/>
            </a:lvl1pPr>
            <a:lvl2pPr marL="512064" indent="-512064">
              <a:lnSpc>
                <a:spcPct val="110000"/>
              </a:lnSpc>
              <a:spcBef>
                <a:spcPts val="768"/>
              </a:spcBef>
              <a:defRPr/>
            </a:lvl2pPr>
            <a:lvl3pPr marL="512064" indent="-512064">
              <a:lnSpc>
                <a:spcPct val="110000"/>
              </a:lnSpc>
              <a:spcBef>
                <a:spcPts val="768"/>
              </a:spcBef>
              <a:defRPr/>
            </a:lvl3pPr>
            <a:lvl4pPr marL="512064" indent="-512064">
              <a:lnSpc>
                <a:spcPct val="110000"/>
              </a:lnSpc>
              <a:spcBef>
                <a:spcPts val="768"/>
              </a:spcBef>
              <a:defRPr/>
            </a:lvl4pPr>
            <a:lvl5pPr marL="512064" indent="-512064">
              <a:lnSpc>
                <a:spcPct val="110000"/>
              </a:lnSpc>
              <a:spcBef>
                <a:spcPts val="768"/>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39292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P Ques w/ CA">
    <p:spTree>
      <p:nvGrpSpPr>
        <p:cNvPr id="1" name=""/>
        <p:cNvGrpSpPr/>
        <p:nvPr/>
      </p:nvGrpSpPr>
      <p:grpSpPr>
        <a:xfrm>
          <a:off x="0" y="0"/>
          <a:ext cx="0" cy="0"/>
          <a:chOff x="0" y="0"/>
          <a:chExt cx="0" cy="0"/>
        </a:xfrm>
      </p:grpSpPr>
      <p:pic>
        <p:nvPicPr>
          <p:cNvPr id="8" name="Picture 2" descr="https://cdn3.iconfinder.com/data/icons/award-and-trohpy/78/Award_ribbon_cup-05-512.png">
            <a:hlinkClick r:id="" action="ppaction://customshow?id=0&amp;return=true"/>
            <a:extLst>
              <a:ext uri="{FF2B5EF4-FFF2-40B4-BE49-F238E27FC236}">
                <a16:creationId xmlns:a16="http://schemas.microsoft.com/office/drawing/2014/main" id="{5D7C9120-D098-4698-BDAA-7F4DE0382AEB}"/>
              </a:ext>
            </a:extLst>
          </p:cNvPr>
          <p:cNvPicPr>
            <a:picLocks noChangeAspect="1" noChangeArrowheads="1"/>
          </p:cNvPicPr>
          <p:nvPr userDrawn="1"/>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6571811" y="6411091"/>
            <a:ext cx="341297" cy="4136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hlinkClick r:id="" action="ppaction://customshow?id=1&amp;return=true"/>
            <a:extLst>
              <a:ext uri="{FF2B5EF4-FFF2-40B4-BE49-F238E27FC236}">
                <a16:creationId xmlns:a16="http://schemas.microsoft.com/office/drawing/2014/main" id="{76031908-2F2F-4693-8C52-660B10CC4D4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445" t="3334" r="3332" b="18889"/>
          <a:stretch/>
        </p:blipFill>
        <p:spPr>
          <a:xfrm>
            <a:off x="7013651" y="6408478"/>
            <a:ext cx="474617" cy="416270"/>
          </a:xfrm>
          <a:prstGeom prst="rect">
            <a:avLst/>
          </a:prstGeom>
        </p:spPr>
      </p:pic>
      <p:pic>
        <p:nvPicPr>
          <p:cNvPr id="10" name="Picture 9">
            <a:hlinkClick r:id="" action="ppaction://customshow?id=2&amp;return=true"/>
            <a:extLst>
              <a:ext uri="{FF2B5EF4-FFF2-40B4-BE49-F238E27FC236}">
                <a16:creationId xmlns:a16="http://schemas.microsoft.com/office/drawing/2014/main" id="{C61EDD22-02B3-482C-B267-ABF8E5F56AB2}"/>
              </a:ext>
            </a:extLst>
          </p:cNvPr>
          <p:cNvPicPr>
            <a:picLocks noChangeAspect="1"/>
          </p:cNvPicPr>
          <p:nvPr userDrawn="1"/>
        </p:nvPicPr>
        <p:blipFill>
          <a:blip r:embed="rId4" cstate="print">
            <a:duotone>
              <a:prstClr val="black"/>
              <a:schemeClr val="accent6">
                <a:lumMod val="50000"/>
                <a:tint val="45000"/>
                <a:satMod val="400000"/>
              </a:schemeClr>
            </a:duotone>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tretch>
            <a:fillRect/>
          </a:stretch>
        </p:blipFill>
        <p:spPr>
          <a:xfrm flipH="1">
            <a:off x="7577383" y="6404124"/>
            <a:ext cx="377190" cy="420624"/>
          </a:xfrm>
          <a:prstGeom prst="rect">
            <a:avLst/>
          </a:prstGeom>
        </p:spPr>
      </p:pic>
      <p:pic>
        <p:nvPicPr>
          <p:cNvPr id="11" name="Picture 10">
            <a:hlinkClick r:id="" action="ppaction://customshow?id=3&amp;return=true"/>
            <a:extLst>
              <a:ext uri="{FF2B5EF4-FFF2-40B4-BE49-F238E27FC236}">
                <a16:creationId xmlns:a16="http://schemas.microsoft.com/office/drawing/2014/main" id="{243CB6C9-8456-4DB8-88C5-BBBFA7595182}"/>
              </a:ext>
            </a:extLst>
          </p:cNvPr>
          <p:cNvPicPr>
            <a:picLocks noChangeAspect="1"/>
          </p:cNvPicPr>
          <p:nvPr userDrawn="1"/>
        </p:nvPicPr>
        <p:blipFill>
          <a:blip r:embed="rId6" cstate="print">
            <a:grayscl/>
            <a:extLst>
              <a:ext uri="{28A0092B-C50C-407E-A947-70E740481C1C}">
                <a14:useLocalDpi xmlns:a14="http://schemas.microsoft.com/office/drawing/2010/main" val="0"/>
              </a:ext>
            </a:extLst>
          </a:blip>
          <a:stretch>
            <a:fillRect/>
          </a:stretch>
        </p:blipFill>
        <p:spPr>
          <a:xfrm>
            <a:off x="8047809" y="6379442"/>
            <a:ext cx="398580" cy="442121"/>
          </a:xfrm>
          <a:prstGeom prst="rect">
            <a:avLst/>
          </a:prstGeom>
        </p:spPr>
      </p:pic>
      <p:pic>
        <p:nvPicPr>
          <p:cNvPr id="12" name="Picture 2" descr="See the source image">
            <a:hlinkClick r:id="" action="ppaction://customshow?id=4&amp;return=true"/>
            <a:extLst>
              <a:ext uri="{FF2B5EF4-FFF2-40B4-BE49-F238E27FC236}">
                <a16:creationId xmlns:a16="http://schemas.microsoft.com/office/drawing/2014/main" id="{527A258B-FFC7-4FEC-A9DA-0DA7AE376B2D}"/>
              </a:ext>
            </a:extLst>
          </p:cNvPr>
          <p:cNvPicPr>
            <a:picLocks noChangeAspect="1" noChangeArrowheads="1"/>
          </p:cNvPicPr>
          <p:nvPr userDrawn="1"/>
        </p:nvPicPr>
        <p:blipFill rotWithShape="1">
          <a:blip r:embed="rId7" cstate="print">
            <a:grayscl/>
            <a:extLst>
              <a:ext uri="{BEBA8EAE-BF5A-486C-A8C5-ECC9F3942E4B}">
                <a14:imgProps xmlns:a14="http://schemas.microsoft.com/office/drawing/2010/main">
                  <a14:imgLayer r:embed="rId8">
                    <a14:imgEffect>
                      <a14:backgroundRemoval t="9961" b="89844" l="10000" r="97109">
                        <a14:foregroundMark x1="60078" y1="65625" x2="90547" y2="30566"/>
                        <a14:foregroundMark x1="90547" y1="30566" x2="92891" y2="24023"/>
                        <a14:foregroundMark x1="92891" y1="24023" x2="91250" y2="16895"/>
                        <a14:foregroundMark x1="91250" y1="16895" x2="63594" y2="49023"/>
                        <a14:foregroundMark x1="63594" y1="49023" x2="58438" y2="63770"/>
                        <a14:foregroundMark x1="58438" y1="63770" x2="65156" y2="64551"/>
                        <a14:foregroundMark x1="65156" y1="64551" x2="88516" y2="48340"/>
                        <a14:foregroundMark x1="96719" y1="22754" x2="97109" y2="24414"/>
                        <a14:foregroundMark x1="11641" y1="18652" x2="15234" y2="75586"/>
                        <a14:foregroundMark x1="15234" y1="75586" x2="22031" y2="82813"/>
                        <a14:foregroundMark x1="22031" y1="82813" x2="54609" y2="84277"/>
                        <a14:foregroundMark x1="54609" y1="84277" x2="81875" y2="81934"/>
                        <a14:foregroundMark x1="81875" y1="81934" x2="86328" y2="71973"/>
                        <a14:foregroundMark x1="86328" y1="71973" x2="86250" y2="21582"/>
                        <a14:foregroundMark x1="86250" y1="21582" x2="84453" y2="14551"/>
                        <a14:foregroundMark x1="84453" y1="14551" x2="20000" y2="15039"/>
                        <a14:foregroundMark x1="20000" y1="15039" x2="14453" y2="16992"/>
                        <a14:foregroundMark x1="14453" y1="16992" x2="11641" y2="20117"/>
                        <a14:foregroundMark x1="15859" y1="19141" x2="32734" y2="41797"/>
                        <a14:foregroundMark x1="32734" y1="41797" x2="72656" y2="74805"/>
                        <a14:foregroundMark x1="75391" y1="20117" x2="33281" y2="43457"/>
                        <a14:foregroundMark x1="33281" y1="43457" x2="26875" y2="50879"/>
                        <a14:foregroundMark x1="26875" y1="50879" x2="23594" y2="59180"/>
                        <a14:foregroundMark x1="23594" y1="59180" x2="23047" y2="62695"/>
                        <a14:foregroundMark x1="14375" y1="39453" x2="15703" y2="70605"/>
                        <a14:foregroundMark x1="15703" y1="70605" x2="18438" y2="78320"/>
                        <a14:foregroundMark x1="18438" y1="78320" x2="23047" y2="82227"/>
                        <a14:foregroundMark x1="23047" y1="82227" x2="62422" y2="79785"/>
                        <a14:foregroundMark x1="62422" y1="79785" x2="64766" y2="73047"/>
                        <a14:foregroundMark x1="64766" y1="73047" x2="64141" y2="62695"/>
                        <a14:foregroundMark x1="64141" y1="62695" x2="28672" y2="49023"/>
                        <a14:foregroundMark x1="28672" y1="49023" x2="14766" y2="46973"/>
                        <a14:foregroundMark x1="13984" y1="46777" x2="14531" y2="76172"/>
                        <a14:foregroundMark x1="14531" y1="76172" x2="16250" y2="83105"/>
                        <a14:foregroundMark x1="16250" y1="83105" x2="51172" y2="83301"/>
                        <a14:foregroundMark x1="51172" y1="83301" x2="58984" y2="83105"/>
                        <a14:foregroundMark x1="58984" y1="83105" x2="61016" y2="71387"/>
                        <a14:foregroundMark x1="61016" y1="71387" x2="59844" y2="54590"/>
                        <a14:foregroundMark x1="59844" y1="54590" x2="13750" y2="47266"/>
                        <a14:foregroundMark x1="18438" y1="63672" x2="29688" y2="73828"/>
                        <a14:foregroundMark x1="29688" y1="73828" x2="43750" y2="78320"/>
                        <a14:foregroundMark x1="43750" y1="78320" x2="51016" y2="78516"/>
                        <a14:foregroundMark x1="51016" y1="78516" x2="46406" y2="74316"/>
                        <a14:foregroundMark x1="46406" y1="74316" x2="23594" y2="65137"/>
                        <a14:foregroundMark x1="23594" y1="65137" x2="18594" y2="58887"/>
                        <a14:backgroundMark x1="92656" y1="34180" x2="91094" y2="40820"/>
                        <a14:backgroundMark x1="91094" y1="40820" x2="93047" y2="34863"/>
                        <a14:backgroundMark x1="93203" y1="34375" x2="90859" y2="40723"/>
                        <a14:backgroundMark x1="90859" y1="40723" x2="93203" y2="34863"/>
                        <a14:backgroundMark x1="91484" y1="46484" x2="91094" y2="44043"/>
                        <a14:backgroundMark x1="90859" y1="40723" x2="92188" y2="41699"/>
                        <a14:backgroundMark x1="90859" y1="42676" x2="91250" y2="43457"/>
                        <a14:backgroundMark x1="91016" y1="43359" x2="91250" y2="43359"/>
                      </a14:backgroundRemoval>
                    </a14:imgEffect>
                  </a14:imgLayer>
                </a14:imgProps>
              </a:ext>
              <a:ext uri="{28A0092B-C50C-407E-A947-70E740481C1C}">
                <a14:useLocalDpi xmlns:a14="http://schemas.microsoft.com/office/drawing/2010/main" val="0"/>
              </a:ext>
            </a:extLst>
          </a:blip>
          <a:srcRect l="8883" t="10645" r="70" b="11563"/>
          <a:stretch/>
        </p:blipFill>
        <p:spPr bwMode="auto">
          <a:xfrm>
            <a:off x="8497188" y="6360715"/>
            <a:ext cx="646812" cy="44212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5">
            <a:extLst>
              <a:ext uri="{FF2B5EF4-FFF2-40B4-BE49-F238E27FC236}">
                <a16:creationId xmlns:a16="http://schemas.microsoft.com/office/drawing/2014/main" id="{EC9D529C-544B-4050-B5DF-5CBF98301A57}"/>
              </a:ext>
            </a:extLst>
          </p:cNvPr>
          <p:cNvSpPr>
            <a:spLocks noGrp="1"/>
          </p:cNvSpPr>
          <p:nvPr>
            <p:ph type="body" sz="quarter" idx="10" hasCustomPrompt="1"/>
          </p:nvPr>
        </p:nvSpPr>
        <p:spPr>
          <a:xfrm>
            <a:off x="6629400" y="9652"/>
            <a:ext cx="2514600" cy="304800"/>
          </a:xfrm>
          <a:noFill/>
          <a:ln>
            <a:noFill/>
          </a:ln>
        </p:spPr>
        <p:txBody>
          <a:bodyPr anchor="ctr">
            <a:noAutofit/>
          </a:bodyPr>
          <a:lstStyle>
            <a:lvl1pPr marL="0" indent="0" algn="r">
              <a:buNone/>
              <a:defRPr lang="en-US" sz="1600" dirty="0"/>
            </a:lvl1pPr>
          </a:lstStyle>
          <a:p>
            <a:r>
              <a:rPr lang="en-US" dirty="0"/>
              <a:t>(Question Code)</a:t>
            </a:r>
          </a:p>
        </p:txBody>
      </p:sp>
      <p:sp>
        <p:nvSpPr>
          <p:cNvPr id="14" name="Title 1">
            <a:extLst>
              <a:ext uri="{FF2B5EF4-FFF2-40B4-BE49-F238E27FC236}">
                <a16:creationId xmlns:a16="http://schemas.microsoft.com/office/drawing/2014/main" id="{3CE3D0AB-0328-4D54-A883-645F25E6CDC3}"/>
              </a:ext>
            </a:extLst>
          </p:cNvPr>
          <p:cNvSpPr>
            <a:spLocks noGrp="1"/>
          </p:cNvSpPr>
          <p:nvPr>
            <p:ph type="title"/>
          </p:nvPr>
        </p:nvSpPr>
        <p:spPr>
          <a:xfrm>
            <a:off x="889461" y="350566"/>
            <a:ext cx="7963593" cy="2617077"/>
          </a:xfrm>
          <a:solidFill>
            <a:srgbClr val="00133A"/>
          </a:solidFill>
          <a:ln w="25400">
            <a:noFill/>
          </a:ln>
        </p:spPr>
        <p:txBody>
          <a:bodyPr/>
          <a:lstStyle/>
          <a:p>
            <a:r>
              <a:rPr lang="en-US"/>
              <a:t>Click to edit Master title style</a:t>
            </a:r>
            <a:endParaRPr lang="en-US" dirty="0"/>
          </a:p>
        </p:txBody>
      </p:sp>
      <p:sp>
        <p:nvSpPr>
          <p:cNvPr id="15" name="Content Placeholder 2">
            <a:extLst>
              <a:ext uri="{FF2B5EF4-FFF2-40B4-BE49-F238E27FC236}">
                <a16:creationId xmlns:a16="http://schemas.microsoft.com/office/drawing/2014/main" id="{EE6D8D3B-38AC-4145-A2A2-0F785AA5F5DE}"/>
              </a:ext>
            </a:extLst>
          </p:cNvPr>
          <p:cNvSpPr>
            <a:spLocks noGrp="1"/>
          </p:cNvSpPr>
          <p:nvPr>
            <p:ph idx="1" hasCustomPrompt="1"/>
          </p:nvPr>
        </p:nvSpPr>
        <p:spPr>
          <a:xfrm>
            <a:off x="457200" y="3398838"/>
            <a:ext cx="8039988" cy="2925762"/>
          </a:xfrm>
          <a:solidFill>
            <a:srgbClr val="00133A"/>
          </a:solidFill>
          <a:ln>
            <a:solidFill>
              <a:srgbClr val="C00000"/>
            </a:solidFill>
          </a:ln>
        </p:spPr>
        <p:txBody>
          <a:bodyPr lIns="91440"/>
          <a:lstStyle>
            <a:lvl1pPr marL="512064" indent="-512064">
              <a:lnSpc>
                <a:spcPct val="110000"/>
              </a:lnSpc>
              <a:spcBef>
                <a:spcPts val="768"/>
              </a:spcBef>
              <a:buSzPct val="100000"/>
              <a:buFont typeface="+mj-lt"/>
              <a:buAutoNum type="alphaUcPeriod"/>
              <a:defRPr/>
            </a:lvl1pPr>
            <a:lvl2pPr marL="512064" indent="-512064">
              <a:lnSpc>
                <a:spcPct val="110000"/>
              </a:lnSpc>
              <a:spcBef>
                <a:spcPts val="768"/>
              </a:spcBef>
              <a:defRPr/>
            </a:lvl2pPr>
            <a:lvl3pPr marL="512064" indent="-512064">
              <a:lnSpc>
                <a:spcPct val="110000"/>
              </a:lnSpc>
              <a:spcBef>
                <a:spcPts val="768"/>
              </a:spcBef>
              <a:defRPr/>
            </a:lvl3pPr>
            <a:lvl4pPr marL="512064" indent="-512064">
              <a:lnSpc>
                <a:spcPct val="110000"/>
              </a:lnSpc>
              <a:spcBef>
                <a:spcPts val="768"/>
              </a:spcBef>
              <a:defRPr/>
            </a:lvl4pPr>
            <a:lvl5pPr marL="512064" indent="-512064">
              <a:lnSpc>
                <a:spcPct val="110000"/>
              </a:lnSpc>
              <a:spcBef>
                <a:spcPts val="768"/>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01286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P Ques No CA">
    <p:spTree>
      <p:nvGrpSpPr>
        <p:cNvPr id="1" name=""/>
        <p:cNvGrpSpPr/>
        <p:nvPr/>
      </p:nvGrpSpPr>
      <p:grpSpPr>
        <a:xfrm>
          <a:off x="0" y="0"/>
          <a:ext cx="0" cy="0"/>
          <a:chOff x="0" y="0"/>
          <a:chExt cx="0" cy="0"/>
        </a:xfrm>
      </p:grpSpPr>
      <p:sp>
        <p:nvSpPr>
          <p:cNvPr id="2" name="Title 1"/>
          <p:cNvSpPr>
            <a:spLocks noGrp="1"/>
          </p:cNvSpPr>
          <p:nvPr>
            <p:ph type="title"/>
          </p:nvPr>
        </p:nvSpPr>
        <p:spPr>
          <a:xfrm>
            <a:off x="889461" y="350566"/>
            <a:ext cx="7963593" cy="2617077"/>
          </a:xfrm>
          <a:solidFill>
            <a:srgbClr val="00133A"/>
          </a:solidFill>
          <a:ln w="25400">
            <a:noFill/>
          </a:ln>
        </p:spPr>
        <p:txBody>
          <a:bodyPr/>
          <a:lstStyle/>
          <a:p>
            <a:r>
              <a:rPr lang="en-US"/>
              <a:t>Click to edit Master title style</a:t>
            </a:r>
            <a:endParaRPr lang="en-US" dirty="0"/>
          </a:p>
        </p:txBody>
      </p:sp>
      <p:pic>
        <p:nvPicPr>
          <p:cNvPr id="12" name="Picture 2" descr="See the source image">
            <a:hlinkClick r:id="" action="ppaction://customshow?id=4&amp;return=true"/>
            <a:extLst>
              <a:ext uri="{FF2B5EF4-FFF2-40B4-BE49-F238E27FC236}">
                <a16:creationId xmlns:a16="http://schemas.microsoft.com/office/drawing/2014/main" id="{527A258B-FFC7-4FEC-A9DA-0DA7AE376B2D}"/>
              </a:ext>
            </a:extLst>
          </p:cNvPr>
          <p:cNvPicPr>
            <a:picLocks noChangeAspect="1" noChangeArrowheads="1"/>
          </p:cNvPicPr>
          <p:nvPr userDrawn="1"/>
        </p:nvPicPr>
        <p:blipFill rotWithShape="1">
          <a:blip r:embed="rId2" cstate="print">
            <a:grayscl/>
            <a:extLst>
              <a:ext uri="{BEBA8EAE-BF5A-486C-A8C5-ECC9F3942E4B}">
                <a14:imgProps xmlns:a14="http://schemas.microsoft.com/office/drawing/2010/main">
                  <a14:imgLayer r:embed="rId3">
                    <a14:imgEffect>
                      <a14:backgroundRemoval t="9961" b="89844" l="10000" r="97109">
                        <a14:foregroundMark x1="60078" y1="65625" x2="90547" y2="30566"/>
                        <a14:foregroundMark x1="90547" y1="30566" x2="92891" y2="24023"/>
                        <a14:foregroundMark x1="92891" y1="24023" x2="91250" y2="16895"/>
                        <a14:foregroundMark x1="91250" y1="16895" x2="63594" y2="49023"/>
                        <a14:foregroundMark x1="63594" y1="49023" x2="58438" y2="63770"/>
                        <a14:foregroundMark x1="58438" y1="63770" x2="65156" y2="64551"/>
                        <a14:foregroundMark x1="65156" y1="64551" x2="88516" y2="48340"/>
                        <a14:foregroundMark x1="96719" y1="22754" x2="97109" y2="24414"/>
                        <a14:foregroundMark x1="11641" y1="18652" x2="15234" y2="75586"/>
                        <a14:foregroundMark x1="15234" y1="75586" x2="22031" y2="82813"/>
                        <a14:foregroundMark x1="22031" y1="82813" x2="54609" y2="84277"/>
                        <a14:foregroundMark x1="54609" y1="84277" x2="81875" y2="81934"/>
                        <a14:foregroundMark x1="81875" y1="81934" x2="86328" y2="71973"/>
                        <a14:foregroundMark x1="86328" y1="71973" x2="86250" y2="21582"/>
                        <a14:foregroundMark x1="86250" y1="21582" x2="84453" y2="14551"/>
                        <a14:foregroundMark x1="84453" y1="14551" x2="20000" y2="15039"/>
                        <a14:foregroundMark x1="20000" y1="15039" x2="14453" y2="16992"/>
                        <a14:foregroundMark x1="14453" y1="16992" x2="11641" y2="20117"/>
                        <a14:foregroundMark x1="15859" y1="19141" x2="32734" y2="41797"/>
                        <a14:foregroundMark x1="32734" y1="41797" x2="72656" y2="74805"/>
                        <a14:foregroundMark x1="75391" y1="20117" x2="33281" y2="43457"/>
                        <a14:foregroundMark x1="33281" y1="43457" x2="26875" y2="50879"/>
                        <a14:foregroundMark x1="26875" y1="50879" x2="23594" y2="59180"/>
                        <a14:foregroundMark x1="23594" y1="59180" x2="23047" y2="62695"/>
                        <a14:foregroundMark x1="14375" y1="39453" x2="15703" y2="70605"/>
                        <a14:foregroundMark x1="15703" y1="70605" x2="18438" y2="78320"/>
                        <a14:foregroundMark x1="18438" y1="78320" x2="23047" y2="82227"/>
                        <a14:foregroundMark x1="23047" y1="82227" x2="62422" y2="79785"/>
                        <a14:foregroundMark x1="62422" y1="79785" x2="64766" y2="73047"/>
                        <a14:foregroundMark x1="64766" y1="73047" x2="64141" y2="62695"/>
                        <a14:foregroundMark x1="64141" y1="62695" x2="28672" y2="49023"/>
                        <a14:foregroundMark x1="28672" y1="49023" x2="14766" y2="46973"/>
                        <a14:foregroundMark x1="13984" y1="46777" x2="14531" y2="76172"/>
                        <a14:foregroundMark x1="14531" y1="76172" x2="16250" y2="83105"/>
                        <a14:foregroundMark x1="16250" y1="83105" x2="51172" y2="83301"/>
                        <a14:foregroundMark x1="51172" y1="83301" x2="58984" y2="83105"/>
                        <a14:foregroundMark x1="58984" y1="83105" x2="61016" y2="71387"/>
                        <a14:foregroundMark x1="61016" y1="71387" x2="59844" y2="54590"/>
                        <a14:foregroundMark x1="59844" y1="54590" x2="13750" y2="47266"/>
                        <a14:foregroundMark x1="18438" y1="63672" x2="29688" y2="73828"/>
                        <a14:foregroundMark x1="29688" y1="73828" x2="43750" y2="78320"/>
                        <a14:foregroundMark x1="43750" y1="78320" x2="51016" y2="78516"/>
                        <a14:foregroundMark x1="51016" y1="78516" x2="46406" y2="74316"/>
                        <a14:foregroundMark x1="46406" y1="74316" x2="23594" y2="65137"/>
                        <a14:foregroundMark x1="23594" y1="65137" x2="18594" y2="58887"/>
                        <a14:backgroundMark x1="92656" y1="34180" x2="91094" y2="40820"/>
                        <a14:backgroundMark x1="91094" y1="40820" x2="93047" y2="34863"/>
                        <a14:backgroundMark x1="93203" y1="34375" x2="90859" y2="40723"/>
                        <a14:backgroundMark x1="90859" y1="40723" x2="93203" y2="34863"/>
                        <a14:backgroundMark x1="91484" y1="46484" x2="91094" y2="44043"/>
                        <a14:backgroundMark x1="90859" y1="40723" x2="92188" y2="41699"/>
                        <a14:backgroundMark x1="90859" y1="42676" x2="91250" y2="43457"/>
                        <a14:backgroundMark x1="91016" y1="43359" x2="91250" y2="43359"/>
                      </a14:backgroundRemoval>
                    </a14:imgEffect>
                  </a14:imgLayer>
                </a14:imgProps>
              </a:ext>
              <a:ext uri="{28A0092B-C50C-407E-A947-70E740481C1C}">
                <a14:useLocalDpi xmlns:a14="http://schemas.microsoft.com/office/drawing/2010/main" val="0"/>
              </a:ext>
            </a:extLst>
          </a:blip>
          <a:srcRect l="8883" t="10645" r="70" b="11563"/>
          <a:stretch/>
        </p:blipFill>
        <p:spPr bwMode="auto">
          <a:xfrm>
            <a:off x="8497188" y="6360715"/>
            <a:ext cx="646812" cy="44212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5">
            <a:extLst>
              <a:ext uri="{FF2B5EF4-FFF2-40B4-BE49-F238E27FC236}">
                <a16:creationId xmlns:a16="http://schemas.microsoft.com/office/drawing/2014/main" id="{19F911D5-01A9-4756-A5E7-CAD1430AD0F8}"/>
              </a:ext>
            </a:extLst>
          </p:cNvPr>
          <p:cNvSpPr>
            <a:spLocks noGrp="1"/>
          </p:cNvSpPr>
          <p:nvPr>
            <p:ph type="body" sz="quarter" idx="10" hasCustomPrompt="1"/>
          </p:nvPr>
        </p:nvSpPr>
        <p:spPr>
          <a:xfrm>
            <a:off x="6629400" y="9652"/>
            <a:ext cx="2514600" cy="304800"/>
          </a:xfrm>
          <a:noFill/>
          <a:ln>
            <a:noFill/>
          </a:ln>
        </p:spPr>
        <p:txBody>
          <a:bodyPr anchor="ctr">
            <a:noAutofit/>
          </a:bodyPr>
          <a:lstStyle>
            <a:lvl1pPr marL="0" indent="0" algn="r">
              <a:buNone/>
              <a:defRPr lang="en-US" sz="1600" dirty="0"/>
            </a:lvl1pPr>
          </a:lstStyle>
          <a:p>
            <a:r>
              <a:rPr lang="en-US" dirty="0"/>
              <a:t>(Question Code)</a:t>
            </a:r>
          </a:p>
        </p:txBody>
      </p:sp>
      <p:sp>
        <p:nvSpPr>
          <p:cNvPr id="6" name="Content Placeholder 2">
            <a:extLst>
              <a:ext uri="{FF2B5EF4-FFF2-40B4-BE49-F238E27FC236}">
                <a16:creationId xmlns:a16="http://schemas.microsoft.com/office/drawing/2014/main" id="{9F7FED18-8943-488B-8736-34DBD92FFC01}"/>
              </a:ext>
            </a:extLst>
          </p:cNvPr>
          <p:cNvSpPr>
            <a:spLocks noGrp="1"/>
          </p:cNvSpPr>
          <p:nvPr>
            <p:ph idx="1" hasCustomPrompt="1"/>
          </p:nvPr>
        </p:nvSpPr>
        <p:spPr>
          <a:xfrm>
            <a:off x="457200" y="3398838"/>
            <a:ext cx="8039988" cy="2925762"/>
          </a:xfrm>
          <a:solidFill>
            <a:srgbClr val="00133A"/>
          </a:solidFill>
          <a:ln>
            <a:solidFill>
              <a:srgbClr val="C00000"/>
            </a:solidFill>
          </a:ln>
        </p:spPr>
        <p:txBody>
          <a:bodyPr lIns="91440"/>
          <a:lstStyle>
            <a:lvl1pPr marL="512064" indent="-512064">
              <a:lnSpc>
                <a:spcPct val="110000"/>
              </a:lnSpc>
              <a:spcBef>
                <a:spcPts val="768"/>
              </a:spcBef>
              <a:buSzPct val="100000"/>
              <a:buFont typeface="+mj-lt"/>
              <a:buAutoNum type="alphaUcPeriod"/>
              <a:defRPr/>
            </a:lvl1pPr>
            <a:lvl2pPr marL="512064" indent="-512064">
              <a:lnSpc>
                <a:spcPct val="110000"/>
              </a:lnSpc>
              <a:spcBef>
                <a:spcPts val="768"/>
              </a:spcBef>
              <a:defRPr/>
            </a:lvl2pPr>
            <a:lvl3pPr marL="512064" indent="-512064">
              <a:lnSpc>
                <a:spcPct val="110000"/>
              </a:lnSpc>
              <a:spcBef>
                <a:spcPts val="768"/>
              </a:spcBef>
              <a:defRPr/>
            </a:lvl3pPr>
            <a:lvl4pPr marL="512064" indent="-512064">
              <a:lnSpc>
                <a:spcPct val="110000"/>
              </a:lnSpc>
              <a:spcBef>
                <a:spcPts val="768"/>
              </a:spcBef>
              <a:defRPr/>
            </a:lvl4pPr>
            <a:lvl5pPr marL="512064" indent="-512064">
              <a:lnSpc>
                <a:spcPct val="110000"/>
              </a:lnSpc>
              <a:spcBef>
                <a:spcPts val="768"/>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686317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9FCD9-5063-4A0A-9059-E1670184E177}"/>
              </a:ext>
            </a:extLst>
          </p:cNvPr>
          <p:cNvSpPr>
            <a:spLocks noGrp="1"/>
          </p:cNvSpPr>
          <p:nvPr>
            <p:ph type="title"/>
          </p:nvPr>
        </p:nvSpPr>
        <p:spPr/>
        <p:txBody>
          <a:bodyPr/>
          <a:lstStyle/>
          <a:p>
            <a:r>
              <a:rPr lang="en-US"/>
              <a:t>Click to edit Master title style</a:t>
            </a:r>
          </a:p>
        </p:txBody>
      </p:sp>
      <p:pic>
        <p:nvPicPr>
          <p:cNvPr id="4" name="Picture 2" descr="https://cdn3.iconfinder.com/data/icons/award-and-trohpy/78/Award_ribbon_cup-05-512.png">
            <a:hlinkClick r:id="" action="ppaction://customshow?id=0&amp;return=true"/>
            <a:extLst>
              <a:ext uri="{FF2B5EF4-FFF2-40B4-BE49-F238E27FC236}">
                <a16:creationId xmlns:a16="http://schemas.microsoft.com/office/drawing/2014/main" id="{F0FBCE89-60C3-4F1B-BA8A-7E0EA393BD98}"/>
              </a:ext>
            </a:extLst>
          </p:cNvPr>
          <p:cNvPicPr>
            <a:picLocks noChangeAspect="1" noChangeArrowheads="1"/>
          </p:cNvPicPr>
          <p:nvPr userDrawn="1"/>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6571811" y="6411091"/>
            <a:ext cx="341297" cy="4136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 action="ppaction://customshow?id=1&amp;return=true"/>
            <a:extLst>
              <a:ext uri="{FF2B5EF4-FFF2-40B4-BE49-F238E27FC236}">
                <a16:creationId xmlns:a16="http://schemas.microsoft.com/office/drawing/2014/main" id="{D83FAD4E-C51A-4ABE-BF2D-D57A36950D4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445" t="3334" r="3332" b="18889"/>
          <a:stretch/>
        </p:blipFill>
        <p:spPr>
          <a:xfrm>
            <a:off x="7013651" y="6408478"/>
            <a:ext cx="474617" cy="416270"/>
          </a:xfrm>
          <a:prstGeom prst="rect">
            <a:avLst/>
          </a:prstGeom>
        </p:spPr>
      </p:pic>
      <p:pic>
        <p:nvPicPr>
          <p:cNvPr id="6" name="Picture 5">
            <a:hlinkClick r:id="" action="ppaction://customshow?id=2&amp;return=true"/>
            <a:extLst>
              <a:ext uri="{FF2B5EF4-FFF2-40B4-BE49-F238E27FC236}">
                <a16:creationId xmlns:a16="http://schemas.microsoft.com/office/drawing/2014/main" id="{DAD0011E-6120-44C0-8009-4E611D6239CF}"/>
              </a:ext>
            </a:extLst>
          </p:cNvPr>
          <p:cNvPicPr>
            <a:picLocks noChangeAspect="1"/>
          </p:cNvPicPr>
          <p:nvPr userDrawn="1"/>
        </p:nvPicPr>
        <p:blipFill>
          <a:blip r:embed="rId4" cstate="print">
            <a:duotone>
              <a:prstClr val="black"/>
              <a:schemeClr val="accent6">
                <a:lumMod val="50000"/>
                <a:tint val="45000"/>
                <a:satMod val="400000"/>
              </a:schemeClr>
            </a:duotone>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tretch>
            <a:fillRect/>
          </a:stretch>
        </p:blipFill>
        <p:spPr>
          <a:xfrm flipH="1">
            <a:off x="7577383" y="6404124"/>
            <a:ext cx="377190" cy="420624"/>
          </a:xfrm>
          <a:prstGeom prst="rect">
            <a:avLst/>
          </a:prstGeom>
        </p:spPr>
      </p:pic>
      <p:pic>
        <p:nvPicPr>
          <p:cNvPr id="7" name="Picture 6">
            <a:hlinkClick r:id="" action="ppaction://customshow?id=3&amp;return=true"/>
            <a:extLst>
              <a:ext uri="{FF2B5EF4-FFF2-40B4-BE49-F238E27FC236}">
                <a16:creationId xmlns:a16="http://schemas.microsoft.com/office/drawing/2014/main" id="{AD2F15DB-5B8C-429D-9BCB-137AC2D5BA2E}"/>
              </a:ext>
            </a:extLst>
          </p:cNvPr>
          <p:cNvPicPr>
            <a:picLocks noChangeAspect="1"/>
          </p:cNvPicPr>
          <p:nvPr userDrawn="1"/>
        </p:nvPicPr>
        <p:blipFill>
          <a:blip r:embed="rId6" cstate="print">
            <a:grayscl/>
            <a:extLst>
              <a:ext uri="{28A0092B-C50C-407E-A947-70E740481C1C}">
                <a14:useLocalDpi xmlns:a14="http://schemas.microsoft.com/office/drawing/2010/main" val="0"/>
              </a:ext>
            </a:extLst>
          </a:blip>
          <a:stretch>
            <a:fillRect/>
          </a:stretch>
        </p:blipFill>
        <p:spPr>
          <a:xfrm>
            <a:off x="8047809" y="6379442"/>
            <a:ext cx="398580" cy="442121"/>
          </a:xfrm>
          <a:prstGeom prst="rect">
            <a:avLst/>
          </a:prstGeom>
        </p:spPr>
      </p:pic>
      <p:pic>
        <p:nvPicPr>
          <p:cNvPr id="8" name="Picture 2" descr="See the source image">
            <a:hlinkClick r:id="" action="ppaction://customshow?id=4&amp;return=true"/>
            <a:extLst>
              <a:ext uri="{FF2B5EF4-FFF2-40B4-BE49-F238E27FC236}">
                <a16:creationId xmlns:a16="http://schemas.microsoft.com/office/drawing/2014/main" id="{3CFCF72F-A190-4024-9B74-FB4D5F219C25}"/>
              </a:ext>
            </a:extLst>
          </p:cNvPr>
          <p:cNvPicPr>
            <a:picLocks noChangeAspect="1" noChangeArrowheads="1"/>
          </p:cNvPicPr>
          <p:nvPr userDrawn="1"/>
        </p:nvPicPr>
        <p:blipFill rotWithShape="1">
          <a:blip r:embed="rId7" cstate="print">
            <a:grayscl/>
            <a:extLst>
              <a:ext uri="{BEBA8EAE-BF5A-486C-A8C5-ECC9F3942E4B}">
                <a14:imgProps xmlns:a14="http://schemas.microsoft.com/office/drawing/2010/main">
                  <a14:imgLayer r:embed="rId8">
                    <a14:imgEffect>
                      <a14:backgroundRemoval t="9961" b="89844" l="10000" r="97109">
                        <a14:foregroundMark x1="60078" y1="65625" x2="90547" y2="30566"/>
                        <a14:foregroundMark x1="90547" y1="30566" x2="92891" y2="24023"/>
                        <a14:foregroundMark x1="92891" y1="24023" x2="91250" y2="16895"/>
                        <a14:foregroundMark x1="91250" y1="16895" x2="63594" y2="49023"/>
                        <a14:foregroundMark x1="63594" y1="49023" x2="58438" y2="63770"/>
                        <a14:foregroundMark x1="58438" y1="63770" x2="65156" y2="64551"/>
                        <a14:foregroundMark x1="65156" y1="64551" x2="88516" y2="48340"/>
                        <a14:foregroundMark x1="96719" y1="22754" x2="97109" y2="24414"/>
                        <a14:foregroundMark x1="11641" y1="18652" x2="15234" y2="75586"/>
                        <a14:foregroundMark x1="15234" y1="75586" x2="22031" y2="82813"/>
                        <a14:foregroundMark x1="22031" y1="82813" x2="54609" y2="84277"/>
                        <a14:foregroundMark x1="54609" y1="84277" x2="81875" y2="81934"/>
                        <a14:foregroundMark x1="81875" y1="81934" x2="86328" y2="71973"/>
                        <a14:foregroundMark x1="86328" y1="71973" x2="86250" y2="21582"/>
                        <a14:foregroundMark x1="86250" y1="21582" x2="84453" y2="14551"/>
                        <a14:foregroundMark x1="84453" y1="14551" x2="20000" y2="15039"/>
                        <a14:foregroundMark x1="20000" y1="15039" x2="14453" y2="16992"/>
                        <a14:foregroundMark x1="14453" y1="16992" x2="11641" y2="20117"/>
                        <a14:foregroundMark x1="15859" y1="19141" x2="32734" y2="41797"/>
                        <a14:foregroundMark x1="32734" y1="41797" x2="72656" y2="74805"/>
                        <a14:foregroundMark x1="75391" y1="20117" x2="33281" y2="43457"/>
                        <a14:foregroundMark x1="33281" y1="43457" x2="26875" y2="50879"/>
                        <a14:foregroundMark x1="26875" y1="50879" x2="23594" y2="59180"/>
                        <a14:foregroundMark x1="23594" y1="59180" x2="23047" y2="62695"/>
                        <a14:foregroundMark x1="14375" y1="39453" x2="15703" y2="70605"/>
                        <a14:foregroundMark x1="15703" y1="70605" x2="18438" y2="78320"/>
                        <a14:foregroundMark x1="18438" y1="78320" x2="23047" y2="82227"/>
                        <a14:foregroundMark x1="23047" y1="82227" x2="62422" y2="79785"/>
                        <a14:foregroundMark x1="62422" y1="79785" x2="64766" y2="73047"/>
                        <a14:foregroundMark x1="64766" y1="73047" x2="64141" y2="62695"/>
                        <a14:foregroundMark x1="64141" y1="62695" x2="28672" y2="49023"/>
                        <a14:foregroundMark x1="28672" y1="49023" x2="14766" y2="46973"/>
                        <a14:foregroundMark x1="13984" y1="46777" x2="14531" y2="76172"/>
                        <a14:foregroundMark x1="14531" y1="76172" x2="16250" y2="83105"/>
                        <a14:foregroundMark x1="16250" y1="83105" x2="51172" y2="83301"/>
                        <a14:foregroundMark x1="51172" y1="83301" x2="58984" y2="83105"/>
                        <a14:foregroundMark x1="58984" y1="83105" x2="61016" y2="71387"/>
                        <a14:foregroundMark x1="61016" y1="71387" x2="59844" y2="54590"/>
                        <a14:foregroundMark x1="59844" y1="54590" x2="13750" y2="47266"/>
                        <a14:foregroundMark x1="18438" y1="63672" x2="29688" y2="73828"/>
                        <a14:foregroundMark x1="29688" y1="73828" x2="43750" y2="78320"/>
                        <a14:foregroundMark x1="43750" y1="78320" x2="51016" y2="78516"/>
                        <a14:foregroundMark x1="51016" y1="78516" x2="46406" y2="74316"/>
                        <a14:foregroundMark x1="46406" y1="74316" x2="23594" y2="65137"/>
                        <a14:foregroundMark x1="23594" y1="65137" x2="18594" y2="58887"/>
                        <a14:backgroundMark x1="92656" y1="34180" x2="91094" y2="40820"/>
                        <a14:backgroundMark x1="91094" y1="40820" x2="93047" y2="34863"/>
                        <a14:backgroundMark x1="93203" y1="34375" x2="90859" y2="40723"/>
                        <a14:backgroundMark x1="90859" y1="40723" x2="93203" y2="34863"/>
                        <a14:backgroundMark x1="91484" y1="46484" x2="91094" y2="44043"/>
                        <a14:backgroundMark x1="90859" y1="40723" x2="92188" y2="41699"/>
                        <a14:backgroundMark x1="90859" y1="42676" x2="91250" y2="43457"/>
                        <a14:backgroundMark x1="91016" y1="43359" x2="91250" y2="43359"/>
                      </a14:backgroundRemoval>
                    </a14:imgEffect>
                  </a14:imgLayer>
                </a14:imgProps>
              </a:ext>
              <a:ext uri="{28A0092B-C50C-407E-A947-70E740481C1C}">
                <a14:useLocalDpi xmlns:a14="http://schemas.microsoft.com/office/drawing/2010/main" val="0"/>
              </a:ext>
            </a:extLst>
          </a:blip>
          <a:srcRect l="8883" t="10645" r="70" b="11563"/>
          <a:stretch/>
        </p:blipFill>
        <p:spPr bwMode="auto">
          <a:xfrm>
            <a:off x="8497188" y="6360715"/>
            <a:ext cx="646812" cy="44212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BAC0930F-02FA-4F91-9214-7122F82803FF}"/>
              </a:ext>
            </a:extLst>
          </p:cNvPr>
          <p:cNvSpPr>
            <a:spLocks noGrp="1"/>
          </p:cNvSpPr>
          <p:nvPr>
            <p:ph idx="1" hasCustomPrompt="1"/>
          </p:nvPr>
        </p:nvSpPr>
        <p:spPr>
          <a:xfrm>
            <a:off x="457200" y="3398838"/>
            <a:ext cx="8039988" cy="2925762"/>
          </a:xfrm>
          <a:solidFill>
            <a:srgbClr val="00133A"/>
          </a:solidFill>
          <a:ln>
            <a:solidFill>
              <a:srgbClr val="C00000"/>
            </a:solidFill>
          </a:ln>
        </p:spPr>
        <p:txBody>
          <a:bodyPr lIns="91440"/>
          <a:lstStyle>
            <a:lvl1pPr marL="512064" indent="-512064">
              <a:lnSpc>
                <a:spcPct val="110000"/>
              </a:lnSpc>
              <a:spcBef>
                <a:spcPts val="768"/>
              </a:spcBef>
              <a:buSzPct val="100000"/>
              <a:buFont typeface="+mj-lt"/>
              <a:buAutoNum type="alphaUcPeriod"/>
              <a:defRPr/>
            </a:lvl1pPr>
            <a:lvl2pPr marL="512064" indent="-512064">
              <a:lnSpc>
                <a:spcPct val="110000"/>
              </a:lnSpc>
              <a:spcBef>
                <a:spcPts val="768"/>
              </a:spcBef>
              <a:defRPr/>
            </a:lvl2pPr>
            <a:lvl3pPr marL="512064" indent="-512064">
              <a:lnSpc>
                <a:spcPct val="110000"/>
              </a:lnSpc>
              <a:spcBef>
                <a:spcPts val="768"/>
              </a:spcBef>
              <a:defRPr/>
            </a:lvl3pPr>
            <a:lvl4pPr marL="512064" indent="-512064">
              <a:lnSpc>
                <a:spcPct val="110000"/>
              </a:lnSpc>
              <a:spcBef>
                <a:spcPts val="768"/>
              </a:spcBef>
              <a:defRPr/>
            </a:lvl4pPr>
            <a:lvl5pPr marL="512064" indent="-512064">
              <a:lnSpc>
                <a:spcPct val="110000"/>
              </a:lnSpc>
              <a:spcBef>
                <a:spcPts val="768"/>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53890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hlinkClick r:id="" action="ppaction://noaction"/>
            <a:extLst>
              <a:ext uri="{FF2B5EF4-FFF2-40B4-BE49-F238E27FC236}">
                <a16:creationId xmlns:a16="http://schemas.microsoft.com/office/drawing/2014/main" id="{4139C16B-69AB-47A3-87C9-7A8EFE2BF7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00750" y="6297146"/>
            <a:ext cx="533400" cy="533400"/>
          </a:xfrm>
          <a:prstGeom prst="rect">
            <a:avLst/>
          </a:prstGeom>
        </p:spPr>
      </p:pic>
      <p:pic>
        <p:nvPicPr>
          <p:cNvPr id="8" name="Picture 2" descr="https://cdn3.iconfinder.com/data/icons/award-and-trohpy/78/Award_ribbon_cup-05-512.png">
            <a:hlinkClick r:id="" action="ppaction://noaction"/>
            <a:extLst>
              <a:ext uri="{FF2B5EF4-FFF2-40B4-BE49-F238E27FC236}">
                <a16:creationId xmlns:a16="http://schemas.microsoft.com/office/drawing/2014/main" id="{5D7C9120-D098-4698-BDAA-7F4DE0382AEB}"/>
              </a:ext>
            </a:extLst>
          </p:cNvPr>
          <p:cNvPicPr>
            <a:picLocks noChangeAspect="1" noChangeArrowheads="1"/>
          </p:cNvPicPr>
          <p:nvPr userDrawn="1"/>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6571811" y="6411091"/>
            <a:ext cx="341297" cy="4136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hlinkClick r:id="" action="ppaction://noaction"/>
            <a:extLst>
              <a:ext uri="{FF2B5EF4-FFF2-40B4-BE49-F238E27FC236}">
                <a16:creationId xmlns:a16="http://schemas.microsoft.com/office/drawing/2014/main" id="{76031908-2F2F-4693-8C52-660B10CC4D4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445" t="3334" r="3332" b="18889"/>
          <a:stretch/>
        </p:blipFill>
        <p:spPr>
          <a:xfrm>
            <a:off x="7013651" y="6408478"/>
            <a:ext cx="474617" cy="416270"/>
          </a:xfrm>
          <a:prstGeom prst="rect">
            <a:avLst/>
          </a:prstGeom>
        </p:spPr>
      </p:pic>
      <p:pic>
        <p:nvPicPr>
          <p:cNvPr id="10" name="Picture 9">
            <a:hlinkClick r:id="" action="ppaction://noaction"/>
            <a:extLst>
              <a:ext uri="{FF2B5EF4-FFF2-40B4-BE49-F238E27FC236}">
                <a16:creationId xmlns:a16="http://schemas.microsoft.com/office/drawing/2014/main" id="{C61EDD22-02B3-482C-B267-ABF8E5F56AB2}"/>
              </a:ext>
            </a:extLst>
          </p:cNvPr>
          <p:cNvPicPr>
            <a:picLocks noChangeAspect="1"/>
          </p:cNvPicPr>
          <p:nvPr userDrawn="1"/>
        </p:nvPicPr>
        <p:blipFill>
          <a:blip r:embed="rId5" cstate="print">
            <a:duotone>
              <a:prstClr val="black"/>
              <a:schemeClr val="accent6">
                <a:lumMod val="50000"/>
                <a:tint val="45000"/>
                <a:satMod val="400000"/>
              </a:schemeClr>
            </a:duotone>
            <a:extLst>
              <a:ext uri="{BEBA8EAE-BF5A-486C-A8C5-ECC9F3942E4B}">
                <a14:imgProps xmlns:a14="http://schemas.microsoft.com/office/drawing/2010/main">
                  <a14:imgLayer r:embed="rId6">
                    <a14:imgEffect>
                      <a14:artisticGlowEdges/>
                    </a14:imgEffect>
                  </a14:imgLayer>
                </a14:imgProps>
              </a:ext>
              <a:ext uri="{28A0092B-C50C-407E-A947-70E740481C1C}">
                <a14:useLocalDpi xmlns:a14="http://schemas.microsoft.com/office/drawing/2010/main" val="0"/>
              </a:ext>
            </a:extLst>
          </a:blip>
          <a:stretch>
            <a:fillRect/>
          </a:stretch>
        </p:blipFill>
        <p:spPr>
          <a:xfrm flipH="1">
            <a:off x="7577383" y="6404124"/>
            <a:ext cx="377190" cy="420624"/>
          </a:xfrm>
          <a:prstGeom prst="rect">
            <a:avLst/>
          </a:prstGeom>
        </p:spPr>
      </p:pic>
      <p:pic>
        <p:nvPicPr>
          <p:cNvPr id="11" name="Picture 10">
            <a:hlinkClick r:id="" action="ppaction://noaction"/>
            <a:extLst>
              <a:ext uri="{FF2B5EF4-FFF2-40B4-BE49-F238E27FC236}">
                <a16:creationId xmlns:a16="http://schemas.microsoft.com/office/drawing/2014/main" id="{243CB6C9-8456-4DB8-88C5-BBBFA7595182}"/>
              </a:ext>
            </a:extLst>
          </p:cNvPr>
          <p:cNvPicPr>
            <a:picLocks noChangeAspect="1"/>
          </p:cNvPicPr>
          <p:nvPr userDrawn="1"/>
        </p:nvPicPr>
        <p:blipFill>
          <a:blip r:embed="rId7" cstate="print">
            <a:grayscl/>
            <a:extLst>
              <a:ext uri="{28A0092B-C50C-407E-A947-70E740481C1C}">
                <a14:useLocalDpi xmlns:a14="http://schemas.microsoft.com/office/drawing/2010/main" val="0"/>
              </a:ext>
            </a:extLst>
          </a:blip>
          <a:stretch>
            <a:fillRect/>
          </a:stretch>
        </p:blipFill>
        <p:spPr>
          <a:xfrm>
            <a:off x="8047809" y="6379442"/>
            <a:ext cx="398580" cy="442121"/>
          </a:xfrm>
          <a:prstGeom prst="rect">
            <a:avLst/>
          </a:prstGeom>
        </p:spPr>
      </p:pic>
      <p:pic>
        <p:nvPicPr>
          <p:cNvPr id="12" name="Picture 2" descr="See the source image">
            <a:hlinkClick r:id="" action="ppaction://noaction"/>
            <a:extLst>
              <a:ext uri="{FF2B5EF4-FFF2-40B4-BE49-F238E27FC236}">
                <a16:creationId xmlns:a16="http://schemas.microsoft.com/office/drawing/2014/main" id="{527A258B-FFC7-4FEC-A9DA-0DA7AE376B2D}"/>
              </a:ext>
            </a:extLst>
          </p:cNvPr>
          <p:cNvPicPr>
            <a:picLocks noChangeAspect="1" noChangeArrowheads="1"/>
          </p:cNvPicPr>
          <p:nvPr userDrawn="1"/>
        </p:nvPicPr>
        <p:blipFill rotWithShape="1">
          <a:blip r:embed="rId8" cstate="print">
            <a:grayscl/>
            <a:extLst>
              <a:ext uri="{BEBA8EAE-BF5A-486C-A8C5-ECC9F3942E4B}">
                <a14:imgProps xmlns:a14="http://schemas.microsoft.com/office/drawing/2010/main">
                  <a14:imgLayer r:embed="rId9">
                    <a14:imgEffect>
                      <a14:backgroundRemoval t="9961" b="89844" l="10000" r="97109">
                        <a14:foregroundMark x1="60078" y1="65625" x2="90547" y2="30566"/>
                        <a14:foregroundMark x1="90547" y1="30566" x2="92891" y2="24023"/>
                        <a14:foregroundMark x1="92891" y1="24023" x2="91250" y2="16895"/>
                        <a14:foregroundMark x1="91250" y1="16895" x2="63594" y2="49023"/>
                        <a14:foregroundMark x1="63594" y1="49023" x2="58438" y2="63770"/>
                        <a14:foregroundMark x1="58438" y1="63770" x2="65156" y2="64551"/>
                        <a14:foregroundMark x1="65156" y1="64551" x2="88516" y2="48340"/>
                        <a14:foregroundMark x1="96719" y1="22754" x2="97109" y2="24414"/>
                        <a14:foregroundMark x1="11641" y1="18652" x2="15234" y2="75586"/>
                        <a14:foregroundMark x1="15234" y1="75586" x2="22031" y2="82813"/>
                        <a14:foregroundMark x1="22031" y1="82813" x2="54609" y2="84277"/>
                        <a14:foregroundMark x1="54609" y1="84277" x2="81875" y2="81934"/>
                        <a14:foregroundMark x1="81875" y1="81934" x2="86328" y2="71973"/>
                        <a14:foregroundMark x1="86328" y1="71973" x2="86250" y2="21582"/>
                        <a14:foregroundMark x1="86250" y1="21582" x2="84453" y2="14551"/>
                        <a14:foregroundMark x1="84453" y1="14551" x2="20000" y2="15039"/>
                        <a14:foregroundMark x1="20000" y1="15039" x2="14453" y2="16992"/>
                        <a14:foregroundMark x1="14453" y1="16992" x2="11641" y2="20117"/>
                        <a14:foregroundMark x1="15859" y1="19141" x2="32734" y2="41797"/>
                        <a14:foregroundMark x1="32734" y1="41797" x2="72656" y2="74805"/>
                        <a14:foregroundMark x1="75391" y1="20117" x2="33281" y2="43457"/>
                        <a14:foregroundMark x1="33281" y1="43457" x2="26875" y2="50879"/>
                        <a14:foregroundMark x1="26875" y1="50879" x2="23594" y2="59180"/>
                        <a14:foregroundMark x1="23594" y1="59180" x2="23047" y2="62695"/>
                        <a14:foregroundMark x1="14375" y1="39453" x2="15703" y2="70605"/>
                        <a14:foregroundMark x1="15703" y1="70605" x2="18438" y2="78320"/>
                        <a14:foregroundMark x1="18438" y1="78320" x2="23047" y2="82227"/>
                        <a14:foregroundMark x1="23047" y1="82227" x2="62422" y2="79785"/>
                        <a14:foregroundMark x1="62422" y1="79785" x2="64766" y2="73047"/>
                        <a14:foregroundMark x1="64766" y1="73047" x2="64141" y2="62695"/>
                        <a14:foregroundMark x1="64141" y1="62695" x2="28672" y2="49023"/>
                        <a14:foregroundMark x1="28672" y1="49023" x2="14766" y2="46973"/>
                        <a14:foregroundMark x1="13984" y1="46777" x2="14531" y2="76172"/>
                        <a14:foregroundMark x1="14531" y1="76172" x2="16250" y2="83105"/>
                        <a14:foregroundMark x1="16250" y1="83105" x2="51172" y2="83301"/>
                        <a14:foregroundMark x1="51172" y1="83301" x2="58984" y2="83105"/>
                        <a14:foregroundMark x1="58984" y1="83105" x2="61016" y2="71387"/>
                        <a14:foregroundMark x1="61016" y1="71387" x2="59844" y2="54590"/>
                        <a14:foregroundMark x1="59844" y1="54590" x2="13750" y2="47266"/>
                        <a14:foregroundMark x1="18438" y1="63672" x2="29688" y2="73828"/>
                        <a14:foregroundMark x1="29688" y1="73828" x2="43750" y2="78320"/>
                        <a14:foregroundMark x1="43750" y1="78320" x2="51016" y2="78516"/>
                        <a14:foregroundMark x1="51016" y1="78516" x2="46406" y2="74316"/>
                        <a14:foregroundMark x1="46406" y1="74316" x2="23594" y2="65137"/>
                        <a14:foregroundMark x1="23594" y1="65137" x2="18594" y2="58887"/>
                        <a14:backgroundMark x1="92656" y1="34180" x2="91094" y2="40820"/>
                        <a14:backgroundMark x1="91094" y1="40820" x2="93047" y2="34863"/>
                        <a14:backgroundMark x1="93203" y1="34375" x2="90859" y2="40723"/>
                        <a14:backgroundMark x1="90859" y1="40723" x2="93203" y2="34863"/>
                        <a14:backgroundMark x1="91484" y1="46484" x2="91094" y2="44043"/>
                        <a14:backgroundMark x1="90859" y1="40723" x2="92188" y2="41699"/>
                        <a14:backgroundMark x1="90859" y1="42676" x2="91250" y2="43457"/>
                        <a14:backgroundMark x1="91016" y1="43359" x2="91250" y2="43359"/>
                      </a14:backgroundRemoval>
                    </a14:imgEffect>
                  </a14:imgLayer>
                </a14:imgProps>
              </a:ext>
              <a:ext uri="{28A0092B-C50C-407E-A947-70E740481C1C}">
                <a14:useLocalDpi xmlns:a14="http://schemas.microsoft.com/office/drawing/2010/main" val="0"/>
              </a:ext>
            </a:extLst>
          </a:blip>
          <a:srcRect l="8883" t="10645" r="70" b="11563"/>
          <a:stretch/>
        </p:blipFill>
        <p:spPr bwMode="auto">
          <a:xfrm>
            <a:off x="8497188" y="6360715"/>
            <a:ext cx="646812" cy="44212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5">
            <a:extLst>
              <a:ext uri="{FF2B5EF4-FFF2-40B4-BE49-F238E27FC236}">
                <a16:creationId xmlns:a16="http://schemas.microsoft.com/office/drawing/2014/main" id="{64D24B3C-5472-476E-B856-97F3D0AA035D}"/>
              </a:ext>
            </a:extLst>
          </p:cNvPr>
          <p:cNvSpPr>
            <a:spLocks noGrp="1"/>
          </p:cNvSpPr>
          <p:nvPr>
            <p:ph type="body" sz="quarter" idx="10" hasCustomPrompt="1"/>
          </p:nvPr>
        </p:nvSpPr>
        <p:spPr>
          <a:xfrm>
            <a:off x="6629400" y="9652"/>
            <a:ext cx="2514600" cy="304800"/>
          </a:xfrm>
          <a:noFill/>
          <a:ln>
            <a:noFill/>
          </a:ln>
        </p:spPr>
        <p:txBody>
          <a:bodyPr anchor="ctr">
            <a:noAutofit/>
          </a:bodyPr>
          <a:lstStyle>
            <a:lvl1pPr marL="0" indent="0" algn="r">
              <a:buNone/>
              <a:defRPr lang="en-US" sz="1600" dirty="0"/>
            </a:lvl1pPr>
          </a:lstStyle>
          <a:p>
            <a:r>
              <a:rPr lang="en-US" dirty="0"/>
              <a:t>(Question Code)</a:t>
            </a:r>
          </a:p>
        </p:txBody>
      </p:sp>
      <p:sp>
        <p:nvSpPr>
          <p:cNvPr id="15" name="Title 1">
            <a:extLst>
              <a:ext uri="{FF2B5EF4-FFF2-40B4-BE49-F238E27FC236}">
                <a16:creationId xmlns:a16="http://schemas.microsoft.com/office/drawing/2014/main" id="{54E87FBB-D8AC-458F-AE22-9F61B338776C}"/>
              </a:ext>
            </a:extLst>
          </p:cNvPr>
          <p:cNvSpPr>
            <a:spLocks noGrp="1"/>
          </p:cNvSpPr>
          <p:nvPr>
            <p:ph type="title"/>
          </p:nvPr>
        </p:nvSpPr>
        <p:spPr>
          <a:xfrm>
            <a:off x="889461" y="350566"/>
            <a:ext cx="7963593" cy="2617077"/>
          </a:xfrm>
          <a:solidFill>
            <a:srgbClr val="00133A"/>
          </a:solidFill>
          <a:ln w="25400">
            <a:noFill/>
          </a:ln>
        </p:spPr>
        <p:txBody>
          <a:bodyPr/>
          <a:lstStyle/>
          <a:p>
            <a:r>
              <a:rPr lang="en-US"/>
              <a:t>Click to edit Master title style</a:t>
            </a:r>
            <a:endParaRPr lang="en-US" dirty="0"/>
          </a:p>
        </p:txBody>
      </p:sp>
      <p:sp>
        <p:nvSpPr>
          <p:cNvPr id="17" name="Content Placeholder 2">
            <a:extLst>
              <a:ext uri="{FF2B5EF4-FFF2-40B4-BE49-F238E27FC236}">
                <a16:creationId xmlns:a16="http://schemas.microsoft.com/office/drawing/2014/main" id="{6DD912F0-8C4D-44EE-9C6F-96FB0D06EA25}"/>
              </a:ext>
            </a:extLst>
          </p:cNvPr>
          <p:cNvSpPr>
            <a:spLocks noGrp="1"/>
          </p:cNvSpPr>
          <p:nvPr>
            <p:ph idx="1" hasCustomPrompt="1"/>
          </p:nvPr>
        </p:nvSpPr>
        <p:spPr>
          <a:xfrm>
            <a:off x="457200" y="3398838"/>
            <a:ext cx="8039988" cy="2925762"/>
          </a:xfrm>
          <a:solidFill>
            <a:srgbClr val="00133A"/>
          </a:solidFill>
          <a:ln>
            <a:solidFill>
              <a:srgbClr val="C00000"/>
            </a:solidFill>
          </a:ln>
        </p:spPr>
        <p:txBody>
          <a:bodyPr lIns="91440"/>
          <a:lstStyle>
            <a:lvl1pPr marL="457200" indent="-457200">
              <a:spcBef>
                <a:spcPts val="768"/>
              </a:spcBef>
              <a:buSzPct val="100000"/>
              <a:defRPr/>
            </a:lvl1pPr>
            <a:lvl2pPr marL="457200" indent="-457200">
              <a:spcBef>
                <a:spcPts val="768"/>
              </a:spcBef>
              <a:defRPr/>
            </a:lvl2pPr>
            <a:lvl3pPr marL="457200" indent="-457200">
              <a:spcBef>
                <a:spcPts val="768"/>
              </a:spcBef>
              <a:defRPr/>
            </a:lvl3pPr>
            <a:lvl4pPr marL="457200" indent="-457200">
              <a:spcBef>
                <a:spcPts val="768"/>
              </a:spcBef>
              <a:defRPr/>
            </a:lvl4pPr>
            <a:lvl5pPr marL="457200" indent="-457200">
              <a:spcBef>
                <a:spcPts val="768"/>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54302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2" name="Rectangle 1"/>
          <p:cNvSpPr/>
          <p:nvPr/>
        </p:nvSpPr>
        <p:spPr bwMode="invGray">
          <a:xfrm>
            <a:off x="0" y="5791200"/>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Box 2"/>
          <p:cNvSpPr txBox="1">
            <a:spLocks noChangeArrowheads="1"/>
          </p:cNvSpPr>
          <p:nvPr userDrawn="1"/>
        </p:nvSpPr>
        <p:spPr bwMode="auto">
          <a:xfrm>
            <a:off x="1752600" y="304800"/>
            <a:ext cx="29940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4800" b="1">
                <a:solidFill>
                  <a:schemeClr val="bg1"/>
                </a:solidFill>
                <a:latin typeface="Calibri" pitchFamily="34" charset="0"/>
              </a:rPr>
              <a:t>Objectives</a:t>
            </a:r>
          </a:p>
        </p:txBody>
      </p:sp>
      <p:sp>
        <p:nvSpPr>
          <p:cNvPr id="4" name="Rectangle 3"/>
          <p:cNvSpPr/>
          <p:nvPr userDrawn="1"/>
        </p:nvSpPr>
        <p:spPr bwMode="ltGray">
          <a:xfrm>
            <a:off x="0" y="5943600"/>
            <a:ext cx="9144000" cy="914400"/>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a:spLocks noChangeArrowheads="1"/>
          </p:cNvSpPr>
          <p:nvPr userDrawn="1"/>
        </p:nvSpPr>
        <p:spPr bwMode="auto">
          <a:xfrm>
            <a:off x="228600" y="1905000"/>
            <a:ext cx="8458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p:txBody>
      </p:sp>
      <p:sp>
        <p:nvSpPr>
          <p:cNvPr id="6" name="Footer Placeholder 4"/>
          <p:cNvSpPr>
            <a:spLocks noGrp="1"/>
          </p:cNvSpPr>
          <p:nvPr>
            <p:ph type="ftr" sz="quarter" idx="10"/>
          </p:nvPr>
        </p:nvSpPr>
        <p:spPr/>
        <p:txBody>
          <a:bodyPr/>
          <a:lstStyle>
            <a:lvl1pPr>
              <a:defRPr/>
            </a:lvl1pPr>
          </a:lstStyle>
          <a:p>
            <a:pPr>
              <a:defRPr/>
            </a:pPr>
            <a:r>
              <a:rPr lang="en-US"/>
              <a:t>LE1-C1S3T2pg 31-39  The Leadership Traits</a:t>
            </a:r>
          </a:p>
        </p:txBody>
      </p:sp>
      <p:sp>
        <p:nvSpPr>
          <p:cNvPr id="7" name="Slide Number Placeholder 5"/>
          <p:cNvSpPr>
            <a:spLocks noGrp="1"/>
          </p:cNvSpPr>
          <p:nvPr>
            <p:ph type="sldNum" sz="quarter" idx="11"/>
          </p:nvPr>
        </p:nvSpPr>
        <p:spPr>
          <a:xfrm>
            <a:off x="8204200" y="6477000"/>
            <a:ext cx="733425" cy="274638"/>
          </a:xfrm>
          <a:prstGeom prst="rect">
            <a:avLst/>
          </a:prstGeom>
        </p:spPr>
        <p:txBody>
          <a:bodyPr/>
          <a:lstStyle>
            <a:lvl1pPr>
              <a:defRPr>
                <a:latin typeface="Arial" charset="0"/>
                <a:cs typeface="Arial" charset="0"/>
              </a:defRPr>
            </a:lvl1pPr>
          </a:lstStyle>
          <a:p>
            <a:pPr>
              <a:defRPr/>
            </a:pPr>
            <a:fld id="{8817F157-7B19-4919-AE85-BB75061D21A0}" type="slidenum">
              <a:rPr lang="en-US"/>
              <a:pPr>
                <a:defRPr/>
              </a:pPr>
              <a:t>‹#›</a:t>
            </a:fld>
            <a:endParaRPr lang="en-US"/>
          </a:p>
        </p:txBody>
      </p:sp>
    </p:spTree>
    <p:extLst>
      <p:ext uri="{BB962C8B-B14F-4D97-AF65-F5344CB8AC3E}">
        <p14:creationId xmlns:p14="http://schemas.microsoft.com/office/powerpoint/2010/main" val="37059667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P KW Ques">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C6937A17-1684-41C9-BC08-BC25FD811DDA}"/>
              </a:ext>
            </a:extLst>
          </p:cNvPr>
          <p:cNvSpPr>
            <a:spLocks noGrp="1"/>
          </p:cNvSpPr>
          <p:nvPr>
            <p:ph type="body" sz="quarter" idx="10" hasCustomPrompt="1"/>
          </p:nvPr>
        </p:nvSpPr>
        <p:spPr>
          <a:xfrm>
            <a:off x="6629400" y="9652"/>
            <a:ext cx="2514600" cy="304800"/>
          </a:xfrm>
          <a:noFill/>
          <a:ln>
            <a:noFill/>
          </a:ln>
        </p:spPr>
        <p:txBody>
          <a:bodyPr anchor="ctr">
            <a:noAutofit/>
          </a:bodyPr>
          <a:lstStyle>
            <a:lvl1pPr marL="0" indent="0" algn="r">
              <a:buNone/>
              <a:defRPr lang="en-US" sz="1600" dirty="0"/>
            </a:lvl1pPr>
          </a:lstStyle>
          <a:p>
            <a:r>
              <a:rPr lang="en-US" dirty="0"/>
              <a:t>(Question Code)</a:t>
            </a:r>
          </a:p>
        </p:txBody>
      </p:sp>
      <p:sp>
        <p:nvSpPr>
          <p:cNvPr id="12" name="Title 1">
            <a:extLst>
              <a:ext uri="{FF2B5EF4-FFF2-40B4-BE49-F238E27FC236}">
                <a16:creationId xmlns:a16="http://schemas.microsoft.com/office/drawing/2014/main" id="{8B284727-E6E7-43C1-9CD4-4CA232A4C387}"/>
              </a:ext>
            </a:extLst>
          </p:cNvPr>
          <p:cNvSpPr>
            <a:spLocks noGrp="1"/>
          </p:cNvSpPr>
          <p:nvPr>
            <p:ph type="title"/>
          </p:nvPr>
        </p:nvSpPr>
        <p:spPr>
          <a:xfrm>
            <a:off x="889461" y="350566"/>
            <a:ext cx="7963593" cy="2617077"/>
          </a:xfrm>
          <a:solidFill>
            <a:srgbClr val="00133A"/>
          </a:solidFill>
          <a:ln w="25400">
            <a:noFill/>
          </a:ln>
        </p:spPr>
        <p:txBody>
          <a:bodyPr/>
          <a:lstStyle/>
          <a:p>
            <a:r>
              <a:rPr lang="en-US"/>
              <a:t>Click to edit Master title style</a:t>
            </a:r>
            <a:endParaRPr lang="en-US" dirty="0"/>
          </a:p>
        </p:txBody>
      </p:sp>
      <p:sp>
        <p:nvSpPr>
          <p:cNvPr id="18" name="Content Placeholder 2">
            <a:extLst>
              <a:ext uri="{FF2B5EF4-FFF2-40B4-BE49-F238E27FC236}">
                <a16:creationId xmlns:a16="http://schemas.microsoft.com/office/drawing/2014/main" id="{CC90D6B2-6D84-42A8-802B-DD52E9D4D9AC}"/>
              </a:ext>
            </a:extLst>
          </p:cNvPr>
          <p:cNvSpPr>
            <a:spLocks noGrp="1"/>
          </p:cNvSpPr>
          <p:nvPr>
            <p:ph idx="1" hasCustomPrompt="1"/>
          </p:nvPr>
        </p:nvSpPr>
        <p:spPr>
          <a:xfrm>
            <a:off x="457200" y="3398838"/>
            <a:ext cx="8039988" cy="2896620"/>
          </a:xfrm>
          <a:solidFill>
            <a:srgbClr val="00133A"/>
          </a:solidFill>
          <a:ln>
            <a:solidFill>
              <a:srgbClr val="C00000"/>
            </a:solidFill>
          </a:ln>
        </p:spPr>
        <p:txBody>
          <a:bodyPr lIns="91440"/>
          <a:lstStyle>
            <a:lvl1pPr marL="457200" indent="-457200">
              <a:spcBef>
                <a:spcPts val="768"/>
              </a:spcBef>
              <a:buSzPct val="100000"/>
              <a:defRPr/>
            </a:lvl1pPr>
            <a:lvl2pPr marL="457200" indent="-457200">
              <a:spcBef>
                <a:spcPts val="768"/>
              </a:spcBef>
              <a:defRPr/>
            </a:lvl2pPr>
            <a:lvl3pPr marL="457200" indent="-457200">
              <a:spcBef>
                <a:spcPts val="768"/>
              </a:spcBef>
              <a:defRPr/>
            </a:lvl3pPr>
            <a:lvl4pPr marL="457200" indent="-457200">
              <a:spcBef>
                <a:spcPts val="768"/>
              </a:spcBef>
              <a:defRPr/>
            </a:lvl4pPr>
            <a:lvl5pPr marL="457200" indent="-457200">
              <a:spcBef>
                <a:spcPts val="768"/>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aphicFrame>
        <p:nvGraphicFramePr>
          <p:cNvPr id="11" name="Table 10">
            <a:extLst>
              <a:ext uri="{FF2B5EF4-FFF2-40B4-BE49-F238E27FC236}">
                <a16:creationId xmlns:a16="http://schemas.microsoft.com/office/drawing/2014/main" id="{378ADC0F-985D-44E6-B570-C95587248C17}"/>
              </a:ext>
            </a:extLst>
          </p:cNvPr>
          <p:cNvGraphicFramePr>
            <a:graphicFrameLocks noGrp="1"/>
          </p:cNvGraphicFramePr>
          <p:nvPr userDrawn="1">
            <p:extLst>
              <p:ext uri="{D42A27DB-BD31-4B8C-83A1-F6EECF244321}">
                <p14:modId xmlns:p14="http://schemas.microsoft.com/office/powerpoint/2010/main" val="3032355413"/>
              </p:ext>
            </p:extLst>
          </p:nvPr>
        </p:nvGraphicFramePr>
        <p:xfrm>
          <a:off x="6103196" y="6313336"/>
          <a:ext cx="3032491" cy="544663"/>
        </p:xfrm>
        <a:graphic>
          <a:graphicData uri="http://schemas.openxmlformats.org/drawingml/2006/table">
            <a:tbl>
              <a:tblPr firstRow="1" bandRow="1">
                <a:tableStyleId>{5C22544A-7EE6-4342-B048-85BDC9FD1C3A}</a:tableStyleId>
              </a:tblPr>
              <a:tblGrid>
                <a:gridCol w="438920">
                  <a:extLst>
                    <a:ext uri="{9D8B030D-6E8A-4147-A177-3AD203B41FA5}">
                      <a16:colId xmlns:a16="http://schemas.microsoft.com/office/drawing/2014/main" val="106133706"/>
                    </a:ext>
                  </a:extLst>
                </a:gridCol>
                <a:gridCol w="498764">
                  <a:extLst>
                    <a:ext uri="{9D8B030D-6E8A-4147-A177-3AD203B41FA5}">
                      <a16:colId xmlns:a16="http://schemas.microsoft.com/office/drawing/2014/main" val="1204113710"/>
                    </a:ext>
                  </a:extLst>
                </a:gridCol>
                <a:gridCol w="474345">
                  <a:extLst>
                    <a:ext uri="{9D8B030D-6E8A-4147-A177-3AD203B41FA5}">
                      <a16:colId xmlns:a16="http://schemas.microsoft.com/office/drawing/2014/main" val="4274957838"/>
                    </a:ext>
                  </a:extLst>
                </a:gridCol>
                <a:gridCol w="406400">
                  <a:extLst>
                    <a:ext uri="{9D8B030D-6E8A-4147-A177-3AD203B41FA5}">
                      <a16:colId xmlns:a16="http://schemas.microsoft.com/office/drawing/2014/main" val="2306891673"/>
                    </a:ext>
                  </a:extLst>
                </a:gridCol>
                <a:gridCol w="511175">
                  <a:extLst>
                    <a:ext uri="{9D8B030D-6E8A-4147-A177-3AD203B41FA5}">
                      <a16:colId xmlns:a16="http://schemas.microsoft.com/office/drawing/2014/main" val="4140960875"/>
                    </a:ext>
                  </a:extLst>
                </a:gridCol>
                <a:gridCol w="702887">
                  <a:extLst>
                    <a:ext uri="{9D8B030D-6E8A-4147-A177-3AD203B41FA5}">
                      <a16:colId xmlns:a16="http://schemas.microsoft.com/office/drawing/2014/main" val="2522408306"/>
                    </a:ext>
                  </a:extLst>
                </a:gridCol>
              </a:tblGrid>
              <a:tr h="54466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5288497"/>
                  </a:ext>
                </a:extLst>
              </a:tr>
            </a:tbl>
          </a:graphicData>
        </a:graphic>
      </p:graphicFrame>
      <p:grpSp>
        <p:nvGrpSpPr>
          <p:cNvPr id="19" name="Group 18">
            <a:extLst>
              <a:ext uri="{FF2B5EF4-FFF2-40B4-BE49-F238E27FC236}">
                <a16:creationId xmlns:a16="http://schemas.microsoft.com/office/drawing/2014/main" id="{19947879-A711-4C8A-A369-9AA2A96E472F}"/>
              </a:ext>
            </a:extLst>
          </p:cNvPr>
          <p:cNvGrpSpPr/>
          <p:nvPr userDrawn="1"/>
        </p:nvGrpSpPr>
        <p:grpSpPr>
          <a:xfrm>
            <a:off x="6478725" y="6251171"/>
            <a:ext cx="612338" cy="573577"/>
            <a:chOff x="6478725" y="6251171"/>
            <a:chExt cx="612338" cy="573577"/>
          </a:xfrm>
        </p:grpSpPr>
        <p:pic>
          <p:nvPicPr>
            <p:cNvPr id="20" name="Picture 2" descr="https://cdn3.iconfinder.com/data/icons/award-and-trohpy/78/Award_ribbon_cup-05-512.png">
              <a:hlinkClick r:id="" action="ppaction://customshow?id=0&amp;return=true"/>
              <a:extLst>
                <a:ext uri="{FF2B5EF4-FFF2-40B4-BE49-F238E27FC236}">
                  <a16:creationId xmlns:a16="http://schemas.microsoft.com/office/drawing/2014/main" id="{EB2B0A9A-B2E7-4B2B-B9E3-722857312CB0}"/>
                </a:ext>
              </a:extLst>
            </p:cNvPr>
            <p:cNvPicPr>
              <a:picLocks noChangeAspect="1" noChangeArrowheads="1"/>
            </p:cNvPicPr>
            <p:nvPr userDrawn="1"/>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6646034" y="6480890"/>
              <a:ext cx="283708" cy="343858"/>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hlinkClick r:id="" action="ppaction://customshow?id=0&amp;return=true"/>
              <a:extLst>
                <a:ext uri="{FF2B5EF4-FFF2-40B4-BE49-F238E27FC236}">
                  <a16:creationId xmlns:a16="http://schemas.microsoft.com/office/drawing/2014/main" id="{1B62F99F-8B5B-4405-A870-B63C485C4479}"/>
                </a:ext>
              </a:extLst>
            </p:cNvPr>
            <p:cNvSpPr/>
            <p:nvPr userDrawn="1"/>
          </p:nvSpPr>
          <p:spPr>
            <a:xfrm>
              <a:off x="6478725" y="6251171"/>
              <a:ext cx="612338" cy="276999"/>
            </a:xfrm>
            <a:prstGeom prst="rect">
              <a:avLst/>
            </a:prstGeom>
          </p:spPr>
          <p:txBody>
            <a:bodyPr wrap="square">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Leader</a:t>
              </a:r>
              <a:endParaRPr lang="en-US" sz="1200" dirty="0"/>
            </a:p>
          </p:txBody>
        </p:sp>
      </p:grpSp>
      <p:grpSp>
        <p:nvGrpSpPr>
          <p:cNvPr id="22" name="Group 21">
            <a:extLst>
              <a:ext uri="{FF2B5EF4-FFF2-40B4-BE49-F238E27FC236}">
                <a16:creationId xmlns:a16="http://schemas.microsoft.com/office/drawing/2014/main" id="{AAAED405-5911-405F-9A89-9755AB35A93A}"/>
              </a:ext>
            </a:extLst>
          </p:cNvPr>
          <p:cNvGrpSpPr/>
          <p:nvPr userDrawn="1"/>
        </p:nvGrpSpPr>
        <p:grpSpPr>
          <a:xfrm>
            <a:off x="6974103" y="6251171"/>
            <a:ext cx="612338" cy="588950"/>
            <a:chOff x="6974103" y="6251171"/>
            <a:chExt cx="612338" cy="588950"/>
          </a:xfrm>
        </p:grpSpPr>
        <p:pic>
          <p:nvPicPr>
            <p:cNvPr id="23" name="Picture 22">
              <a:hlinkClick r:id="" action="ppaction://customshow?id=1&amp;return=true"/>
              <a:extLst>
                <a:ext uri="{FF2B5EF4-FFF2-40B4-BE49-F238E27FC236}">
                  <a16:creationId xmlns:a16="http://schemas.microsoft.com/office/drawing/2014/main" id="{F7866B16-3C68-4F8A-B127-BDE329F27C3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445" t="3334" r="3332" b="18889"/>
            <a:stretch/>
          </p:blipFill>
          <p:spPr>
            <a:xfrm>
              <a:off x="7081931" y="6494091"/>
              <a:ext cx="394532" cy="346030"/>
            </a:xfrm>
            <a:prstGeom prst="rect">
              <a:avLst/>
            </a:prstGeom>
          </p:spPr>
        </p:pic>
        <p:sp>
          <p:nvSpPr>
            <p:cNvPr id="24" name="Rectangle 23">
              <a:hlinkClick r:id="" action="ppaction://customshow?id=1&amp;return=true"/>
              <a:extLst>
                <a:ext uri="{FF2B5EF4-FFF2-40B4-BE49-F238E27FC236}">
                  <a16:creationId xmlns:a16="http://schemas.microsoft.com/office/drawing/2014/main" id="{4C9E30E3-D15E-4793-A519-F62365577B08}"/>
                </a:ext>
              </a:extLst>
            </p:cNvPr>
            <p:cNvSpPr/>
            <p:nvPr userDrawn="1"/>
          </p:nvSpPr>
          <p:spPr>
            <a:xfrm>
              <a:off x="6974103" y="6251171"/>
              <a:ext cx="612338" cy="276999"/>
            </a:xfrm>
            <a:prstGeom prst="rect">
              <a:avLst/>
            </a:prstGeom>
          </p:spPr>
          <p:txBody>
            <a:bodyPr wrap="square" anchor="t">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Team</a:t>
              </a:r>
              <a:endParaRPr lang="en-US" sz="1200" dirty="0"/>
            </a:p>
          </p:txBody>
        </p:sp>
      </p:grpSp>
      <p:grpSp>
        <p:nvGrpSpPr>
          <p:cNvPr id="25" name="Group 24">
            <a:extLst>
              <a:ext uri="{FF2B5EF4-FFF2-40B4-BE49-F238E27FC236}">
                <a16:creationId xmlns:a16="http://schemas.microsoft.com/office/drawing/2014/main" id="{9F3E4D9F-C2DE-4E92-867B-609A3AD317A7}"/>
              </a:ext>
            </a:extLst>
          </p:cNvPr>
          <p:cNvGrpSpPr/>
          <p:nvPr userDrawn="1"/>
        </p:nvGrpSpPr>
        <p:grpSpPr>
          <a:xfrm>
            <a:off x="7419603" y="6250131"/>
            <a:ext cx="612338" cy="580409"/>
            <a:chOff x="7419603" y="6250131"/>
            <a:chExt cx="612338" cy="580409"/>
          </a:xfrm>
        </p:grpSpPr>
        <p:pic>
          <p:nvPicPr>
            <p:cNvPr id="26" name="Picture 25">
              <a:hlinkClick r:id="" action="ppaction://customshow?id=2&amp;return=true"/>
              <a:extLst>
                <a:ext uri="{FF2B5EF4-FFF2-40B4-BE49-F238E27FC236}">
                  <a16:creationId xmlns:a16="http://schemas.microsoft.com/office/drawing/2014/main" id="{4044BCD1-8C05-495C-8FD7-5BDDF29D8988}"/>
                </a:ext>
              </a:extLst>
            </p:cNvPr>
            <p:cNvPicPr>
              <a:picLocks noChangeAspect="1"/>
            </p:cNvPicPr>
            <p:nvPr userDrawn="1"/>
          </p:nvPicPr>
          <p:blipFill>
            <a:blip r:embed="rId4" cstate="print">
              <a:duotone>
                <a:prstClr val="black"/>
                <a:schemeClr val="accent6">
                  <a:lumMod val="50000"/>
                  <a:tint val="45000"/>
                  <a:satMod val="400000"/>
                </a:schemeClr>
              </a:duotone>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tretch>
              <a:fillRect/>
            </a:stretch>
          </p:blipFill>
          <p:spPr>
            <a:xfrm flipH="1">
              <a:off x="7564895" y="6480890"/>
              <a:ext cx="313545" cy="349650"/>
            </a:xfrm>
            <a:prstGeom prst="rect">
              <a:avLst/>
            </a:prstGeom>
          </p:spPr>
        </p:pic>
        <p:sp>
          <p:nvSpPr>
            <p:cNvPr id="27" name="Rectangle 26">
              <a:hlinkClick r:id="" action="ppaction://customshow?id=2&amp;return=true"/>
              <a:extLst>
                <a:ext uri="{FF2B5EF4-FFF2-40B4-BE49-F238E27FC236}">
                  <a16:creationId xmlns:a16="http://schemas.microsoft.com/office/drawing/2014/main" id="{C4E0F5F5-06CC-49E6-AFEE-BDA0831A647A}"/>
                </a:ext>
              </a:extLst>
            </p:cNvPr>
            <p:cNvSpPr/>
            <p:nvPr userDrawn="1"/>
          </p:nvSpPr>
          <p:spPr>
            <a:xfrm>
              <a:off x="7419603" y="6250131"/>
              <a:ext cx="612338" cy="276999"/>
            </a:xfrm>
            <a:prstGeom prst="rect">
              <a:avLst/>
            </a:prstGeom>
          </p:spPr>
          <p:txBody>
            <a:bodyPr wrap="square" anchor="ctr">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MVP</a:t>
              </a:r>
              <a:endParaRPr lang="en-US" sz="1200" dirty="0"/>
            </a:p>
          </p:txBody>
        </p:sp>
      </p:grpSp>
      <p:grpSp>
        <p:nvGrpSpPr>
          <p:cNvPr id="28" name="Group 27">
            <a:extLst>
              <a:ext uri="{FF2B5EF4-FFF2-40B4-BE49-F238E27FC236}">
                <a16:creationId xmlns:a16="http://schemas.microsoft.com/office/drawing/2014/main" id="{D649CC15-CE80-4E64-A515-208B80AB5EB5}"/>
              </a:ext>
            </a:extLst>
          </p:cNvPr>
          <p:cNvGrpSpPr/>
          <p:nvPr userDrawn="1"/>
        </p:nvGrpSpPr>
        <p:grpSpPr>
          <a:xfrm>
            <a:off x="7850033" y="6251770"/>
            <a:ext cx="661888" cy="578106"/>
            <a:chOff x="7850033" y="6251770"/>
            <a:chExt cx="661888" cy="578106"/>
          </a:xfrm>
        </p:grpSpPr>
        <p:pic>
          <p:nvPicPr>
            <p:cNvPr id="29" name="Picture 28">
              <a:hlinkClick r:id="" action="ppaction://customshow?id=3&amp;return=true"/>
              <a:extLst>
                <a:ext uri="{FF2B5EF4-FFF2-40B4-BE49-F238E27FC236}">
                  <a16:creationId xmlns:a16="http://schemas.microsoft.com/office/drawing/2014/main" id="{6CD3C9E0-6598-4F7A-B5D7-C3CE4A52FFE2}"/>
                </a:ext>
              </a:extLst>
            </p:cNvPr>
            <p:cNvPicPr>
              <a:picLocks noChangeAspect="1"/>
            </p:cNvPicPr>
            <p:nvPr userDrawn="1"/>
          </p:nvPicPr>
          <p:blipFill>
            <a:blip r:embed="rId6" cstate="print">
              <a:grayscl/>
              <a:extLst>
                <a:ext uri="{28A0092B-C50C-407E-A947-70E740481C1C}">
                  <a14:useLocalDpi xmlns:a14="http://schemas.microsoft.com/office/drawing/2010/main" val="0"/>
                </a:ext>
              </a:extLst>
            </a:blip>
            <a:stretch>
              <a:fillRect/>
            </a:stretch>
          </p:blipFill>
          <p:spPr>
            <a:xfrm>
              <a:off x="8015315" y="6480226"/>
              <a:ext cx="331325" cy="349650"/>
            </a:xfrm>
            <a:prstGeom prst="rect">
              <a:avLst/>
            </a:prstGeom>
          </p:spPr>
        </p:pic>
        <p:sp>
          <p:nvSpPr>
            <p:cNvPr id="30" name="Rectangle 29">
              <a:hlinkClick r:id="" action="ppaction://customshow?id=3&amp;return=true"/>
              <a:extLst>
                <a:ext uri="{FF2B5EF4-FFF2-40B4-BE49-F238E27FC236}">
                  <a16:creationId xmlns:a16="http://schemas.microsoft.com/office/drawing/2014/main" id="{2AB0FB95-2D00-4940-BBAC-84ED177F300D}"/>
                </a:ext>
              </a:extLst>
            </p:cNvPr>
            <p:cNvSpPr/>
            <p:nvPr userDrawn="1"/>
          </p:nvSpPr>
          <p:spPr>
            <a:xfrm>
              <a:off x="7850033" y="6251770"/>
              <a:ext cx="661888" cy="276999"/>
            </a:xfrm>
            <a:prstGeom prst="rect">
              <a:avLst/>
            </a:prstGeom>
          </p:spPr>
          <p:txBody>
            <a:bodyPr wrap="square" anchor="ctr">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Fastest</a:t>
              </a:r>
              <a:endParaRPr lang="en-US" sz="1100" dirty="0"/>
            </a:p>
          </p:txBody>
        </p:sp>
      </p:grpSp>
      <p:grpSp>
        <p:nvGrpSpPr>
          <p:cNvPr id="31" name="Group 30">
            <a:extLst>
              <a:ext uri="{FF2B5EF4-FFF2-40B4-BE49-F238E27FC236}">
                <a16:creationId xmlns:a16="http://schemas.microsoft.com/office/drawing/2014/main" id="{1520FD6C-91A3-4615-8EB2-58AB5BB7E3D7}"/>
              </a:ext>
            </a:extLst>
          </p:cNvPr>
          <p:cNvGrpSpPr/>
          <p:nvPr userDrawn="1"/>
        </p:nvGrpSpPr>
        <p:grpSpPr>
          <a:xfrm>
            <a:off x="8352168" y="6272372"/>
            <a:ext cx="841708" cy="547772"/>
            <a:chOff x="8352168" y="6272372"/>
            <a:chExt cx="841708" cy="547772"/>
          </a:xfrm>
        </p:grpSpPr>
        <p:pic>
          <p:nvPicPr>
            <p:cNvPr id="32" name="Picture 2" descr="See the source image">
              <a:hlinkClick r:id="" action="ppaction://customshow?id=4&amp;return=true"/>
              <a:extLst>
                <a:ext uri="{FF2B5EF4-FFF2-40B4-BE49-F238E27FC236}">
                  <a16:creationId xmlns:a16="http://schemas.microsoft.com/office/drawing/2014/main" id="{754261D4-F992-43FC-903C-5E7B2430A813}"/>
                </a:ext>
              </a:extLst>
            </p:cNvPr>
            <p:cNvPicPr>
              <a:picLocks noChangeAspect="1" noChangeArrowheads="1"/>
            </p:cNvPicPr>
            <p:nvPr userDrawn="1"/>
          </p:nvPicPr>
          <p:blipFill rotWithShape="1">
            <a:blip r:embed="rId7" cstate="print">
              <a:grayscl/>
              <a:extLst>
                <a:ext uri="{BEBA8EAE-BF5A-486C-A8C5-ECC9F3942E4B}">
                  <a14:imgProps xmlns:a14="http://schemas.microsoft.com/office/drawing/2010/main">
                    <a14:imgLayer r:embed="rId8">
                      <a14:imgEffect>
                        <a14:backgroundRemoval t="9961" b="89844" l="10000" r="97109">
                          <a14:foregroundMark x1="60078" y1="65625" x2="90547" y2="30566"/>
                          <a14:foregroundMark x1="90547" y1="30566" x2="92891" y2="24023"/>
                          <a14:foregroundMark x1="92891" y1="24023" x2="91250" y2="16895"/>
                          <a14:foregroundMark x1="91250" y1="16895" x2="63594" y2="49023"/>
                          <a14:foregroundMark x1="63594" y1="49023" x2="58438" y2="63770"/>
                          <a14:foregroundMark x1="58438" y1="63770" x2="65156" y2="64551"/>
                          <a14:foregroundMark x1="65156" y1="64551" x2="88516" y2="48340"/>
                          <a14:foregroundMark x1="96719" y1="22754" x2="97109" y2="24414"/>
                          <a14:foregroundMark x1="11641" y1="18652" x2="15234" y2="75586"/>
                          <a14:foregroundMark x1="15234" y1="75586" x2="22031" y2="82813"/>
                          <a14:foregroundMark x1="22031" y1="82813" x2="54609" y2="84277"/>
                          <a14:foregroundMark x1="54609" y1="84277" x2="81875" y2="81934"/>
                          <a14:foregroundMark x1="81875" y1="81934" x2="86328" y2="71973"/>
                          <a14:foregroundMark x1="86328" y1="71973" x2="86250" y2="21582"/>
                          <a14:foregroundMark x1="86250" y1="21582" x2="84453" y2="14551"/>
                          <a14:foregroundMark x1="84453" y1="14551" x2="20000" y2="15039"/>
                          <a14:foregroundMark x1="20000" y1="15039" x2="14453" y2="16992"/>
                          <a14:foregroundMark x1="14453" y1="16992" x2="11641" y2="20117"/>
                          <a14:foregroundMark x1="15859" y1="19141" x2="32734" y2="41797"/>
                          <a14:foregroundMark x1="32734" y1="41797" x2="72656" y2="74805"/>
                          <a14:foregroundMark x1="75391" y1="20117" x2="33281" y2="43457"/>
                          <a14:foregroundMark x1="33281" y1="43457" x2="26875" y2="50879"/>
                          <a14:foregroundMark x1="26875" y1="50879" x2="23594" y2="59180"/>
                          <a14:foregroundMark x1="23594" y1="59180" x2="23047" y2="62695"/>
                          <a14:foregroundMark x1="14375" y1="39453" x2="15703" y2="70605"/>
                          <a14:foregroundMark x1="15703" y1="70605" x2="18438" y2="78320"/>
                          <a14:foregroundMark x1="18438" y1="78320" x2="23047" y2="82227"/>
                          <a14:foregroundMark x1="23047" y1="82227" x2="62422" y2="79785"/>
                          <a14:foregroundMark x1="62422" y1="79785" x2="64766" y2="73047"/>
                          <a14:foregroundMark x1="64766" y1="73047" x2="64141" y2="62695"/>
                          <a14:foregroundMark x1="64141" y1="62695" x2="28672" y2="49023"/>
                          <a14:foregroundMark x1="28672" y1="49023" x2="14766" y2="46973"/>
                          <a14:foregroundMark x1="13984" y1="46777" x2="14531" y2="76172"/>
                          <a14:foregroundMark x1="14531" y1="76172" x2="16250" y2="83105"/>
                          <a14:foregroundMark x1="16250" y1="83105" x2="51172" y2="83301"/>
                          <a14:foregroundMark x1="51172" y1="83301" x2="58984" y2="83105"/>
                          <a14:foregroundMark x1="58984" y1="83105" x2="61016" y2="71387"/>
                          <a14:foregroundMark x1="61016" y1="71387" x2="59844" y2="54590"/>
                          <a14:foregroundMark x1="59844" y1="54590" x2="13750" y2="47266"/>
                          <a14:foregroundMark x1="18438" y1="63672" x2="29688" y2="73828"/>
                          <a14:foregroundMark x1="29688" y1="73828" x2="43750" y2="78320"/>
                          <a14:foregroundMark x1="43750" y1="78320" x2="51016" y2="78516"/>
                          <a14:foregroundMark x1="51016" y1="78516" x2="46406" y2="74316"/>
                          <a14:foregroundMark x1="46406" y1="74316" x2="23594" y2="65137"/>
                          <a14:foregroundMark x1="23594" y1="65137" x2="18594" y2="58887"/>
                          <a14:backgroundMark x1="92656" y1="34180" x2="91094" y2="40820"/>
                          <a14:backgroundMark x1="91094" y1="40820" x2="93047" y2="34863"/>
                          <a14:backgroundMark x1="93203" y1="34375" x2="90859" y2="40723"/>
                          <a14:backgroundMark x1="90859" y1="40723" x2="93203" y2="34863"/>
                          <a14:backgroundMark x1="91484" y1="46484" x2="91094" y2="44043"/>
                          <a14:backgroundMark x1="90859" y1="40723" x2="92188" y2="41699"/>
                          <a14:backgroundMark x1="90859" y1="42676" x2="91250" y2="43457"/>
                          <a14:backgroundMark x1="91016" y1="43359" x2="91250" y2="43359"/>
                        </a14:backgroundRemoval>
                      </a14:imgEffect>
                    </a14:imgLayer>
                  </a14:imgProps>
                </a:ext>
                <a:ext uri="{28A0092B-C50C-407E-A947-70E740481C1C}">
                  <a14:useLocalDpi xmlns:a14="http://schemas.microsoft.com/office/drawing/2010/main" val="0"/>
                </a:ext>
              </a:extLst>
            </a:blip>
            <a:srcRect l="8883" t="10645" r="70" b="11563"/>
            <a:stretch/>
          </p:blipFill>
          <p:spPr bwMode="auto">
            <a:xfrm>
              <a:off x="8518316" y="6473332"/>
              <a:ext cx="507378" cy="346812"/>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a:hlinkClick r:id="" action="ppaction://customshow?id=4&amp;return=true"/>
              <a:extLst>
                <a:ext uri="{FF2B5EF4-FFF2-40B4-BE49-F238E27FC236}">
                  <a16:creationId xmlns:a16="http://schemas.microsoft.com/office/drawing/2014/main" id="{98259AE1-F93C-4103-9A3A-2FEE80F53D75}"/>
                </a:ext>
              </a:extLst>
            </p:cNvPr>
            <p:cNvSpPr/>
            <p:nvPr userDrawn="1"/>
          </p:nvSpPr>
          <p:spPr>
            <a:xfrm>
              <a:off x="8352168" y="6272372"/>
              <a:ext cx="841708" cy="246221"/>
            </a:xfrm>
            <a:prstGeom prst="rect">
              <a:avLst/>
            </a:prstGeom>
          </p:spPr>
          <p:txBody>
            <a:bodyPr wrap="square" anchor="ctr">
              <a:spAutoFit/>
            </a:bodyPr>
            <a:lstStyle/>
            <a:p>
              <a:pPr algn="ctr"/>
              <a:r>
                <a:rPr lang="en-US" sz="10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Whiteboard</a:t>
              </a:r>
              <a:endParaRPr lang="en-US" sz="1000" dirty="0"/>
            </a:p>
          </p:txBody>
        </p:sp>
      </p:grpSp>
      <p:grpSp>
        <p:nvGrpSpPr>
          <p:cNvPr id="34" name="Group 33">
            <a:extLst>
              <a:ext uri="{FF2B5EF4-FFF2-40B4-BE49-F238E27FC236}">
                <a16:creationId xmlns:a16="http://schemas.microsoft.com/office/drawing/2014/main" id="{E01E64C6-25B4-4CCF-ABB9-CDFFA84541E3}"/>
              </a:ext>
            </a:extLst>
          </p:cNvPr>
          <p:cNvGrpSpPr/>
          <p:nvPr userDrawn="1"/>
        </p:nvGrpSpPr>
        <p:grpSpPr>
          <a:xfrm>
            <a:off x="6018602" y="6246717"/>
            <a:ext cx="612338" cy="613707"/>
            <a:chOff x="6018602" y="6246717"/>
            <a:chExt cx="612338" cy="613707"/>
          </a:xfrm>
        </p:grpSpPr>
        <p:pic>
          <p:nvPicPr>
            <p:cNvPr id="35" name="Picture 34">
              <a:hlinkClick r:id="rId9" action="ppaction://hlinksldjump"/>
              <a:extLst>
                <a:ext uri="{FF2B5EF4-FFF2-40B4-BE49-F238E27FC236}">
                  <a16:creationId xmlns:a16="http://schemas.microsoft.com/office/drawing/2014/main" id="{E50D5071-4671-4D7E-AC7F-E2A7F88BFEBC}"/>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103195" y="6429988"/>
              <a:ext cx="430436" cy="430436"/>
            </a:xfrm>
            <a:prstGeom prst="rect">
              <a:avLst/>
            </a:prstGeom>
          </p:spPr>
        </p:pic>
        <p:sp>
          <p:nvSpPr>
            <p:cNvPr id="36" name="Rectangle 35">
              <a:hlinkClick r:id="rId9" action="ppaction://hlinksldjump"/>
              <a:extLst>
                <a:ext uri="{FF2B5EF4-FFF2-40B4-BE49-F238E27FC236}">
                  <a16:creationId xmlns:a16="http://schemas.microsoft.com/office/drawing/2014/main" id="{EBEB6411-9D1E-4FB5-8AF1-7029BC2C7620}"/>
                </a:ext>
              </a:extLst>
            </p:cNvPr>
            <p:cNvSpPr/>
            <p:nvPr userDrawn="1"/>
          </p:nvSpPr>
          <p:spPr>
            <a:xfrm>
              <a:off x="6018602" y="6246717"/>
              <a:ext cx="612338" cy="276999"/>
            </a:xfrm>
            <a:prstGeom prst="rect">
              <a:avLst/>
            </a:prstGeom>
          </p:spPr>
          <p:txBody>
            <a:bodyPr wrap="square">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Index</a:t>
              </a:r>
              <a:endParaRPr lang="en-US" sz="1200" dirty="0"/>
            </a:p>
          </p:txBody>
        </p:sp>
      </p:grpSp>
    </p:spTree>
    <p:extLst>
      <p:ext uri="{BB962C8B-B14F-4D97-AF65-F5344CB8AC3E}">
        <p14:creationId xmlns:p14="http://schemas.microsoft.com/office/powerpoint/2010/main" val="35957749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P Ques w/ CA">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EC9D529C-544B-4050-B5DF-5CBF98301A57}"/>
              </a:ext>
            </a:extLst>
          </p:cNvPr>
          <p:cNvSpPr>
            <a:spLocks noGrp="1"/>
          </p:cNvSpPr>
          <p:nvPr>
            <p:ph type="body" sz="quarter" idx="10" hasCustomPrompt="1"/>
          </p:nvPr>
        </p:nvSpPr>
        <p:spPr>
          <a:xfrm>
            <a:off x="6629400" y="9652"/>
            <a:ext cx="2514600" cy="304800"/>
          </a:xfrm>
          <a:noFill/>
          <a:ln>
            <a:noFill/>
          </a:ln>
        </p:spPr>
        <p:txBody>
          <a:bodyPr anchor="ctr">
            <a:noAutofit/>
          </a:bodyPr>
          <a:lstStyle>
            <a:lvl1pPr marL="0" indent="0" algn="r">
              <a:buNone/>
              <a:defRPr lang="en-US" sz="1600" dirty="0"/>
            </a:lvl1pPr>
          </a:lstStyle>
          <a:p>
            <a:r>
              <a:rPr lang="en-US" dirty="0"/>
              <a:t>(Question Code)</a:t>
            </a:r>
          </a:p>
        </p:txBody>
      </p:sp>
      <p:sp>
        <p:nvSpPr>
          <p:cNvPr id="15" name="Title 1">
            <a:extLst>
              <a:ext uri="{FF2B5EF4-FFF2-40B4-BE49-F238E27FC236}">
                <a16:creationId xmlns:a16="http://schemas.microsoft.com/office/drawing/2014/main" id="{B5B92897-04C7-48E1-AAE7-3B225F7EC0A5}"/>
              </a:ext>
            </a:extLst>
          </p:cNvPr>
          <p:cNvSpPr>
            <a:spLocks noGrp="1"/>
          </p:cNvSpPr>
          <p:nvPr>
            <p:ph type="title"/>
          </p:nvPr>
        </p:nvSpPr>
        <p:spPr>
          <a:xfrm>
            <a:off x="889461" y="350566"/>
            <a:ext cx="7963593" cy="2617077"/>
          </a:xfrm>
          <a:solidFill>
            <a:srgbClr val="00133A"/>
          </a:solidFill>
          <a:ln w="25400">
            <a:noFill/>
          </a:ln>
        </p:spPr>
        <p:txBody>
          <a:bodyPr/>
          <a:lstStyle/>
          <a:p>
            <a:r>
              <a:rPr lang="en-US"/>
              <a:t>Click to edit Master title style</a:t>
            </a:r>
            <a:endParaRPr lang="en-US" dirty="0"/>
          </a:p>
        </p:txBody>
      </p:sp>
      <p:sp>
        <p:nvSpPr>
          <p:cNvPr id="17" name="Content Placeholder 2">
            <a:extLst>
              <a:ext uri="{FF2B5EF4-FFF2-40B4-BE49-F238E27FC236}">
                <a16:creationId xmlns:a16="http://schemas.microsoft.com/office/drawing/2014/main" id="{F7943364-45A3-4344-A67A-25D87F0FFB9C}"/>
              </a:ext>
            </a:extLst>
          </p:cNvPr>
          <p:cNvSpPr>
            <a:spLocks noGrp="1"/>
          </p:cNvSpPr>
          <p:nvPr>
            <p:ph idx="1" hasCustomPrompt="1"/>
          </p:nvPr>
        </p:nvSpPr>
        <p:spPr>
          <a:xfrm>
            <a:off x="457200" y="3382212"/>
            <a:ext cx="8039988" cy="2912859"/>
          </a:xfrm>
          <a:solidFill>
            <a:srgbClr val="00133A"/>
          </a:solidFill>
          <a:ln>
            <a:solidFill>
              <a:srgbClr val="C00000"/>
            </a:solidFill>
          </a:ln>
        </p:spPr>
        <p:txBody>
          <a:bodyPr lIns="91440"/>
          <a:lstStyle>
            <a:lvl1pPr marL="457200" indent="-457200">
              <a:spcBef>
                <a:spcPts val="768"/>
              </a:spcBef>
              <a:buSzPct val="100000"/>
              <a:defRPr/>
            </a:lvl1pPr>
            <a:lvl2pPr marL="457200" indent="-457200">
              <a:spcBef>
                <a:spcPts val="768"/>
              </a:spcBef>
              <a:defRPr/>
            </a:lvl2pPr>
            <a:lvl3pPr marL="457200" indent="-457200">
              <a:spcBef>
                <a:spcPts val="768"/>
              </a:spcBef>
              <a:defRPr/>
            </a:lvl3pPr>
            <a:lvl4pPr marL="457200" indent="-457200">
              <a:spcBef>
                <a:spcPts val="768"/>
              </a:spcBef>
              <a:defRPr/>
            </a:lvl4pPr>
            <a:lvl5pPr marL="457200" indent="-457200">
              <a:spcBef>
                <a:spcPts val="768"/>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aphicFrame>
        <p:nvGraphicFramePr>
          <p:cNvPr id="14" name="Table 13">
            <a:extLst>
              <a:ext uri="{FF2B5EF4-FFF2-40B4-BE49-F238E27FC236}">
                <a16:creationId xmlns:a16="http://schemas.microsoft.com/office/drawing/2014/main" id="{EE488D3E-70CE-4005-A6B0-564C4E9A17E3}"/>
              </a:ext>
            </a:extLst>
          </p:cNvPr>
          <p:cNvGraphicFramePr>
            <a:graphicFrameLocks noGrp="1"/>
          </p:cNvGraphicFramePr>
          <p:nvPr userDrawn="1">
            <p:extLst>
              <p:ext uri="{D42A27DB-BD31-4B8C-83A1-F6EECF244321}">
                <p14:modId xmlns:p14="http://schemas.microsoft.com/office/powerpoint/2010/main" val="1113697720"/>
              </p:ext>
            </p:extLst>
          </p:nvPr>
        </p:nvGraphicFramePr>
        <p:xfrm>
          <a:off x="6533804" y="6313336"/>
          <a:ext cx="2601882" cy="544663"/>
        </p:xfrm>
        <a:graphic>
          <a:graphicData uri="http://schemas.openxmlformats.org/drawingml/2006/table">
            <a:tbl>
              <a:tblPr firstRow="1" bandRow="1">
                <a:tableStyleId>{5C22544A-7EE6-4342-B048-85BDC9FD1C3A}</a:tableStyleId>
              </a:tblPr>
              <a:tblGrid>
                <a:gridCol w="507076">
                  <a:extLst>
                    <a:ext uri="{9D8B030D-6E8A-4147-A177-3AD203B41FA5}">
                      <a16:colId xmlns:a16="http://schemas.microsoft.com/office/drawing/2014/main" val="1204113710"/>
                    </a:ext>
                  </a:extLst>
                </a:gridCol>
                <a:gridCol w="474345">
                  <a:extLst>
                    <a:ext uri="{9D8B030D-6E8A-4147-A177-3AD203B41FA5}">
                      <a16:colId xmlns:a16="http://schemas.microsoft.com/office/drawing/2014/main" val="4274957838"/>
                    </a:ext>
                  </a:extLst>
                </a:gridCol>
                <a:gridCol w="406803">
                  <a:extLst>
                    <a:ext uri="{9D8B030D-6E8A-4147-A177-3AD203B41FA5}">
                      <a16:colId xmlns:a16="http://schemas.microsoft.com/office/drawing/2014/main" val="2306891673"/>
                    </a:ext>
                  </a:extLst>
                </a:gridCol>
                <a:gridCol w="510772">
                  <a:extLst>
                    <a:ext uri="{9D8B030D-6E8A-4147-A177-3AD203B41FA5}">
                      <a16:colId xmlns:a16="http://schemas.microsoft.com/office/drawing/2014/main" val="4140960875"/>
                    </a:ext>
                  </a:extLst>
                </a:gridCol>
                <a:gridCol w="702886">
                  <a:extLst>
                    <a:ext uri="{9D8B030D-6E8A-4147-A177-3AD203B41FA5}">
                      <a16:colId xmlns:a16="http://schemas.microsoft.com/office/drawing/2014/main" val="2522408306"/>
                    </a:ext>
                  </a:extLst>
                </a:gridCol>
              </a:tblGrid>
              <a:tr h="54466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5288497"/>
                  </a:ext>
                </a:extLst>
              </a:tr>
            </a:tbl>
          </a:graphicData>
        </a:graphic>
      </p:graphicFrame>
      <p:grpSp>
        <p:nvGrpSpPr>
          <p:cNvPr id="16" name="Group 15">
            <a:extLst>
              <a:ext uri="{FF2B5EF4-FFF2-40B4-BE49-F238E27FC236}">
                <a16:creationId xmlns:a16="http://schemas.microsoft.com/office/drawing/2014/main" id="{0E5EF074-CB3D-4E9E-ACD0-58CBBCE5932F}"/>
              </a:ext>
            </a:extLst>
          </p:cNvPr>
          <p:cNvGrpSpPr/>
          <p:nvPr userDrawn="1"/>
        </p:nvGrpSpPr>
        <p:grpSpPr>
          <a:xfrm>
            <a:off x="6478725" y="6251171"/>
            <a:ext cx="612338" cy="573577"/>
            <a:chOff x="6478725" y="6251171"/>
            <a:chExt cx="612338" cy="573577"/>
          </a:xfrm>
        </p:grpSpPr>
        <p:pic>
          <p:nvPicPr>
            <p:cNvPr id="18" name="Picture 2" descr="https://cdn3.iconfinder.com/data/icons/award-and-trohpy/78/Award_ribbon_cup-05-512.png">
              <a:hlinkClick r:id="" action="ppaction://customshow?id=0&amp;return=true"/>
              <a:extLst>
                <a:ext uri="{FF2B5EF4-FFF2-40B4-BE49-F238E27FC236}">
                  <a16:creationId xmlns:a16="http://schemas.microsoft.com/office/drawing/2014/main" id="{75D7B226-AD78-457F-AABB-CF30CD529B96}"/>
                </a:ext>
              </a:extLst>
            </p:cNvPr>
            <p:cNvPicPr>
              <a:picLocks noChangeAspect="1" noChangeArrowheads="1"/>
            </p:cNvPicPr>
            <p:nvPr userDrawn="1"/>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6646034" y="6480890"/>
              <a:ext cx="283708" cy="343858"/>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hlinkClick r:id="" action="ppaction://customshow?id=0&amp;return=true"/>
              <a:extLst>
                <a:ext uri="{FF2B5EF4-FFF2-40B4-BE49-F238E27FC236}">
                  <a16:creationId xmlns:a16="http://schemas.microsoft.com/office/drawing/2014/main" id="{02EC3DEE-736B-4EBF-8163-24F89B64AB3A}"/>
                </a:ext>
              </a:extLst>
            </p:cNvPr>
            <p:cNvSpPr/>
            <p:nvPr userDrawn="1"/>
          </p:nvSpPr>
          <p:spPr>
            <a:xfrm>
              <a:off x="6478725" y="6251171"/>
              <a:ext cx="612338" cy="276999"/>
            </a:xfrm>
            <a:prstGeom prst="rect">
              <a:avLst/>
            </a:prstGeom>
          </p:spPr>
          <p:txBody>
            <a:bodyPr wrap="square">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Leader</a:t>
              </a:r>
              <a:endParaRPr lang="en-US" sz="1200" dirty="0"/>
            </a:p>
          </p:txBody>
        </p:sp>
      </p:grpSp>
      <p:grpSp>
        <p:nvGrpSpPr>
          <p:cNvPr id="20" name="Group 19">
            <a:extLst>
              <a:ext uri="{FF2B5EF4-FFF2-40B4-BE49-F238E27FC236}">
                <a16:creationId xmlns:a16="http://schemas.microsoft.com/office/drawing/2014/main" id="{4472ADB7-210B-424D-8EB4-AE729645F63A}"/>
              </a:ext>
            </a:extLst>
          </p:cNvPr>
          <p:cNvGrpSpPr/>
          <p:nvPr userDrawn="1"/>
        </p:nvGrpSpPr>
        <p:grpSpPr>
          <a:xfrm>
            <a:off x="6974103" y="6251171"/>
            <a:ext cx="612338" cy="588950"/>
            <a:chOff x="6974103" y="6251171"/>
            <a:chExt cx="612338" cy="588950"/>
          </a:xfrm>
        </p:grpSpPr>
        <p:pic>
          <p:nvPicPr>
            <p:cNvPr id="21" name="Picture 20">
              <a:hlinkClick r:id="" action="ppaction://customshow?id=1&amp;return=true"/>
              <a:extLst>
                <a:ext uri="{FF2B5EF4-FFF2-40B4-BE49-F238E27FC236}">
                  <a16:creationId xmlns:a16="http://schemas.microsoft.com/office/drawing/2014/main" id="{8232FBEF-19B6-4EA7-BD9C-1DBD9DCD6CF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445" t="3334" r="3332" b="18889"/>
            <a:stretch/>
          </p:blipFill>
          <p:spPr>
            <a:xfrm>
              <a:off x="7081931" y="6494091"/>
              <a:ext cx="394532" cy="346030"/>
            </a:xfrm>
            <a:prstGeom prst="rect">
              <a:avLst/>
            </a:prstGeom>
          </p:spPr>
        </p:pic>
        <p:sp>
          <p:nvSpPr>
            <p:cNvPr id="22" name="Rectangle 21">
              <a:hlinkClick r:id="" action="ppaction://customshow?id=1&amp;return=true"/>
              <a:extLst>
                <a:ext uri="{FF2B5EF4-FFF2-40B4-BE49-F238E27FC236}">
                  <a16:creationId xmlns:a16="http://schemas.microsoft.com/office/drawing/2014/main" id="{0FA88EB2-4FE2-40F2-BA83-BE7B0F05BBCB}"/>
                </a:ext>
              </a:extLst>
            </p:cNvPr>
            <p:cNvSpPr/>
            <p:nvPr userDrawn="1"/>
          </p:nvSpPr>
          <p:spPr>
            <a:xfrm>
              <a:off x="6974103" y="6251171"/>
              <a:ext cx="612338" cy="276999"/>
            </a:xfrm>
            <a:prstGeom prst="rect">
              <a:avLst/>
            </a:prstGeom>
          </p:spPr>
          <p:txBody>
            <a:bodyPr wrap="square" anchor="t">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Team</a:t>
              </a:r>
              <a:endParaRPr lang="en-US" sz="1200" dirty="0"/>
            </a:p>
          </p:txBody>
        </p:sp>
      </p:grpSp>
      <p:grpSp>
        <p:nvGrpSpPr>
          <p:cNvPr id="23" name="Group 22">
            <a:extLst>
              <a:ext uri="{FF2B5EF4-FFF2-40B4-BE49-F238E27FC236}">
                <a16:creationId xmlns:a16="http://schemas.microsoft.com/office/drawing/2014/main" id="{F50BB401-2560-4721-96E0-CEDC3A4BF067}"/>
              </a:ext>
            </a:extLst>
          </p:cNvPr>
          <p:cNvGrpSpPr/>
          <p:nvPr userDrawn="1"/>
        </p:nvGrpSpPr>
        <p:grpSpPr>
          <a:xfrm>
            <a:off x="7419603" y="6250131"/>
            <a:ext cx="612338" cy="580409"/>
            <a:chOff x="7419603" y="6250131"/>
            <a:chExt cx="612338" cy="580409"/>
          </a:xfrm>
        </p:grpSpPr>
        <p:pic>
          <p:nvPicPr>
            <p:cNvPr id="24" name="Picture 23">
              <a:hlinkClick r:id="" action="ppaction://customshow?id=2&amp;return=true"/>
              <a:extLst>
                <a:ext uri="{FF2B5EF4-FFF2-40B4-BE49-F238E27FC236}">
                  <a16:creationId xmlns:a16="http://schemas.microsoft.com/office/drawing/2014/main" id="{958B6B4D-9EE6-42BD-B14F-D1B298518300}"/>
                </a:ext>
              </a:extLst>
            </p:cNvPr>
            <p:cNvPicPr>
              <a:picLocks noChangeAspect="1"/>
            </p:cNvPicPr>
            <p:nvPr userDrawn="1"/>
          </p:nvPicPr>
          <p:blipFill>
            <a:blip r:embed="rId4" cstate="print">
              <a:duotone>
                <a:prstClr val="black"/>
                <a:schemeClr val="accent6">
                  <a:lumMod val="50000"/>
                  <a:tint val="45000"/>
                  <a:satMod val="400000"/>
                </a:schemeClr>
              </a:duotone>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tretch>
              <a:fillRect/>
            </a:stretch>
          </p:blipFill>
          <p:spPr>
            <a:xfrm flipH="1">
              <a:off x="7564895" y="6480890"/>
              <a:ext cx="313545" cy="349650"/>
            </a:xfrm>
            <a:prstGeom prst="rect">
              <a:avLst/>
            </a:prstGeom>
          </p:spPr>
        </p:pic>
        <p:sp>
          <p:nvSpPr>
            <p:cNvPr id="25" name="Rectangle 24">
              <a:hlinkClick r:id="" action="ppaction://customshow?id=2&amp;return=true"/>
              <a:extLst>
                <a:ext uri="{FF2B5EF4-FFF2-40B4-BE49-F238E27FC236}">
                  <a16:creationId xmlns:a16="http://schemas.microsoft.com/office/drawing/2014/main" id="{36EC709D-022A-433A-A71B-103A8B62B962}"/>
                </a:ext>
              </a:extLst>
            </p:cNvPr>
            <p:cNvSpPr/>
            <p:nvPr userDrawn="1"/>
          </p:nvSpPr>
          <p:spPr>
            <a:xfrm>
              <a:off x="7419603" y="6250131"/>
              <a:ext cx="612338" cy="276999"/>
            </a:xfrm>
            <a:prstGeom prst="rect">
              <a:avLst/>
            </a:prstGeom>
          </p:spPr>
          <p:txBody>
            <a:bodyPr wrap="square" anchor="ctr">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MVP</a:t>
              </a:r>
              <a:endParaRPr lang="en-US" sz="1200" dirty="0"/>
            </a:p>
          </p:txBody>
        </p:sp>
      </p:grpSp>
      <p:grpSp>
        <p:nvGrpSpPr>
          <p:cNvPr id="26" name="Group 25">
            <a:extLst>
              <a:ext uri="{FF2B5EF4-FFF2-40B4-BE49-F238E27FC236}">
                <a16:creationId xmlns:a16="http://schemas.microsoft.com/office/drawing/2014/main" id="{D94C9D98-CDD8-44CB-ADA8-9BE57B7AE2D4}"/>
              </a:ext>
            </a:extLst>
          </p:cNvPr>
          <p:cNvGrpSpPr/>
          <p:nvPr userDrawn="1"/>
        </p:nvGrpSpPr>
        <p:grpSpPr>
          <a:xfrm>
            <a:off x="7850033" y="6251770"/>
            <a:ext cx="661888" cy="578106"/>
            <a:chOff x="7850033" y="6251770"/>
            <a:chExt cx="661888" cy="578106"/>
          </a:xfrm>
        </p:grpSpPr>
        <p:pic>
          <p:nvPicPr>
            <p:cNvPr id="27" name="Picture 26">
              <a:hlinkClick r:id="" action="ppaction://customshow?id=3&amp;return=true"/>
              <a:extLst>
                <a:ext uri="{FF2B5EF4-FFF2-40B4-BE49-F238E27FC236}">
                  <a16:creationId xmlns:a16="http://schemas.microsoft.com/office/drawing/2014/main" id="{C7D932E7-28F5-4166-8734-9B3DB74EE98D}"/>
                </a:ext>
              </a:extLst>
            </p:cNvPr>
            <p:cNvPicPr>
              <a:picLocks noChangeAspect="1"/>
            </p:cNvPicPr>
            <p:nvPr userDrawn="1"/>
          </p:nvPicPr>
          <p:blipFill>
            <a:blip r:embed="rId6" cstate="print">
              <a:grayscl/>
              <a:extLst>
                <a:ext uri="{28A0092B-C50C-407E-A947-70E740481C1C}">
                  <a14:useLocalDpi xmlns:a14="http://schemas.microsoft.com/office/drawing/2010/main" val="0"/>
                </a:ext>
              </a:extLst>
            </a:blip>
            <a:stretch>
              <a:fillRect/>
            </a:stretch>
          </p:blipFill>
          <p:spPr>
            <a:xfrm>
              <a:off x="8015315" y="6480226"/>
              <a:ext cx="331325" cy="349650"/>
            </a:xfrm>
            <a:prstGeom prst="rect">
              <a:avLst/>
            </a:prstGeom>
          </p:spPr>
        </p:pic>
        <p:sp>
          <p:nvSpPr>
            <p:cNvPr id="28" name="Rectangle 27">
              <a:hlinkClick r:id="" action="ppaction://customshow?id=3&amp;return=true"/>
              <a:extLst>
                <a:ext uri="{FF2B5EF4-FFF2-40B4-BE49-F238E27FC236}">
                  <a16:creationId xmlns:a16="http://schemas.microsoft.com/office/drawing/2014/main" id="{0F2BC41F-2C4C-4D6A-8FE5-1F01272408AC}"/>
                </a:ext>
              </a:extLst>
            </p:cNvPr>
            <p:cNvSpPr/>
            <p:nvPr userDrawn="1"/>
          </p:nvSpPr>
          <p:spPr>
            <a:xfrm>
              <a:off x="7850033" y="6251770"/>
              <a:ext cx="661888" cy="276999"/>
            </a:xfrm>
            <a:prstGeom prst="rect">
              <a:avLst/>
            </a:prstGeom>
          </p:spPr>
          <p:txBody>
            <a:bodyPr wrap="square" anchor="ctr">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Fastest</a:t>
              </a:r>
              <a:endParaRPr lang="en-US" sz="1100" dirty="0"/>
            </a:p>
          </p:txBody>
        </p:sp>
      </p:grpSp>
      <p:grpSp>
        <p:nvGrpSpPr>
          <p:cNvPr id="29" name="Group 28">
            <a:extLst>
              <a:ext uri="{FF2B5EF4-FFF2-40B4-BE49-F238E27FC236}">
                <a16:creationId xmlns:a16="http://schemas.microsoft.com/office/drawing/2014/main" id="{D3FEA898-F65A-4BF5-B130-9B327D6CC84A}"/>
              </a:ext>
            </a:extLst>
          </p:cNvPr>
          <p:cNvGrpSpPr/>
          <p:nvPr userDrawn="1"/>
        </p:nvGrpSpPr>
        <p:grpSpPr>
          <a:xfrm>
            <a:off x="8352168" y="6272372"/>
            <a:ext cx="841708" cy="547772"/>
            <a:chOff x="8352168" y="6272372"/>
            <a:chExt cx="841708" cy="547772"/>
          </a:xfrm>
        </p:grpSpPr>
        <p:pic>
          <p:nvPicPr>
            <p:cNvPr id="30" name="Picture 2" descr="See the source image">
              <a:hlinkClick r:id="" action="ppaction://customshow?id=4&amp;return=true"/>
              <a:extLst>
                <a:ext uri="{FF2B5EF4-FFF2-40B4-BE49-F238E27FC236}">
                  <a16:creationId xmlns:a16="http://schemas.microsoft.com/office/drawing/2014/main" id="{366F92A5-5DDA-475A-9872-413721625B44}"/>
                </a:ext>
              </a:extLst>
            </p:cNvPr>
            <p:cNvPicPr>
              <a:picLocks noChangeAspect="1" noChangeArrowheads="1"/>
            </p:cNvPicPr>
            <p:nvPr userDrawn="1"/>
          </p:nvPicPr>
          <p:blipFill rotWithShape="1">
            <a:blip r:embed="rId7" cstate="print">
              <a:grayscl/>
              <a:extLst>
                <a:ext uri="{BEBA8EAE-BF5A-486C-A8C5-ECC9F3942E4B}">
                  <a14:imgProps xmlns:a14="http://schemas.microsoft.com/office/drawing/2010/main">
                    <a14:imgLayer r:embed="rId8">
                      <a14:imgEffect>
                        <a14:backgroundRemoval t="9961" b="89844" l="10000" r="97109">
                          <a14:foregroundMark x1="60078" y1="65625" x2="90547" y2="30566"/>
                          <a14:foregroundMark x1="90547" y1="30566" x2="92891" y2="24023"/>
                          <a14:foregroundMark x1="92891" y1="24023" x2="91250" y2="16895"/>
                          <a14:foregroundMark x1="91250" y1="16895" x2="63594" y2="49023"/>
                          <a14:foregroundMark x1="63594" y1="49023" x2="58438" y2="63770"/>
                          <a14:foregroundMark x1="58438" y1="63770" x2="65156" y2="64551"/>
                          <a14:foregroundMark x1="65156" y1="64551" x2="88516" y2="48340"/>
                          <a14:foregroundMark x1="96719" y1="22754" x2="97109" y2="24414"/>
                          <a14:foregroundMark x1="11641" y1="18652" x2="15234" y2="75586"/>
                          <a14:foregroundMark x1="15234" y1="75586" x2="22031" y2="82813"/>
                          <a14:foregroundMark x1="22031" y1="82813" x2="54609" y2="84277"/>
                          <a14:foregroundMark x1="54609" y1="84277" x2="81875" y2="81934"/>
                          <a14:foregroundMark x1="81875" y1="81934" x2="86328" y2="71973"/>
                          <a14:foregroundMark x1="86328" y1="71973" x2="86250" y2="21582"/>
                          <a14:foregroundMark x1="86250" y1="21582" x2="84453" y2="14551"/>
                          <a14:foregroundMark x1="84453" y1="14551" x2="20000" y2="15039"/>
                          <a14:foregroundMark x1="20000" y1="15039" x2="14453" y2="16992"/>
                          <a14:foregroundMark x1="14453" y1="16992" x2="11641" y2="20117"/>
                          <a14:foregroundMark x1="15859" y1="19141" x2="32734" y2="41797"/>
                          <a14:foregroundMark x1="32734" y1="41797" x2="72656" y2="74805"/>
                          <a14:foregroundMark x1="75391" y1="20117" x2="33281" y2="43457"/>
                          <a14:foregroundMark x1="33281" y1="43457" x2="26875" y2="50879"/>
                          <a14:foregroundMark x1="26875" y1="50879" x2="23594" y2="59180"/>
                          <a14:foregroundMark x1="23594" y1="59180" x2="23047" y2="62695"/>
                          <a14:foregroundMark x1="14375" y1="39453" x2="15703" y2="70605"/>
                          <a14:foregroundMark x1="15703" y1="70605" x2="18438" y2="78320"/>
                          <a14:foregroundMark x1="18438" y1="78320" x2="23047" y2="82227"/>
                          <a14:foregroundMark x1="23047" y1="82227" x2="62422" y2="79785"/>
                          <a14:foregroundMark x1="62422" y1="79785" x2="64766" y2="73047"/>
                          <a14:foregroundMark x1="64766" y1="73047" x2="64141" y2="62695"/>
                          <a14:foregroundMark x1="64141" y1="62695" x2="28672" y2="49023"/>
                          <a14:foregroundMark x1="28672" y1="49023" x2="14766" y2="46973"/>
                          <a14:foregroundMark x1="13984" y1="46777" x2="14531" y2="76172"/>
                          <a14:foregroundMark x1="14531" y1="76172" x2="16250" y2="83105"/>
                          <a14:foregroundMark x1="16250" y1="83105" x2="51172" y2="83301"/>
                          <a14:foregroundMark x1="51172" y1="83301" x2="58984" y2="83105"/>
                          <a14:foregroundMark x1="58984" y1="83105" x2="61016" y2="71387"/>
                          <a14:foregroundMark x1="61016" y1="71387" x2="59844" y2="54590"/>
                          <a14:foregroundMark x1="59844" y1="54590" x2="13750" y2="47266"/>
                          <a14:foregroundMark x1="18438" y1="63672" x2="29688" y2="73828"/>
                          <a14:foregroundMark x1="29688" y1="73828" x2="43750" y2="78320"/>
                          <a14:foregroundMark x1="43750" y1="78320" x2="51016" y2="78516"/>
                          <a14:foregroundMark x1="51016" y1="78516" x2="46406" y2="74316"/>
                          <a14:foregroundMark x1="46406" y1="74316" x2="23594" y2="65137"/>
                          <a14:foregroundMark x1="23594" y1="65137" x2="18594" y2="58887"/>
                          <a14:backgroundMark x1="92656" y1="34180" x2="91094" y2="40820"/>
                          <a14:backgroundMark x1="91094" y1="40820" x2="93047" y2="34863"/>
                          <a14:backgroundMark x1="93203" y1="34375" x2="90859" y2="40723"/>
                          <a14:backgroundMark x1="90859" y1="40723" x2="93203" y2="34863"/>
                          <a14:backgroundMark x1="91484" y1="46484" x2="91094" y2="44043"/>
                          <a14:backgroundMark x1="90859" y1="40723" x2="92188" y2="41699"/>
                          <a14:backgroundMark x1="90859" y1="42676" x2="91250" y2="43457"/>
                          <a14:backgroundMark x1="91016" y1="43359" x2="91250" y2="43359"/>
                        </a14:backgroundRemoval>
                      </a14:imgEffect>
                    </a14:imgLayer>
                  </a14:imgProps>
                </a:ext>
                <a:ext uri="{28A0092B-C50C-407E-A947-70E740481C1C}">
                  <a14:useLocalDpi xmlns:a14="http://schemas.microsoft.com/office/drawing/2010/main" val="0"/>
                </a:ext>
              </a:extLst>
            </a:blip>
            <a:srcRect l="8883" t="10645" r="70" b="11563"/>
            <a:stretch/>
          </p:blipFill>
          <p:spPr bwMode="auto">
            <a:xfrm>
              <a:off x="8518316" y="6473332"/>
              <a:ext cx="507378" cy="346812"/>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hlinkClick r:id="" action="ppaction://customshow?id=4&amp;return=true"/>
              <a:extLst>
                <a:ext uri="{FF2B5EF4-FFF2-40B4-BE49-F238E27FC236}">
                  <a16:creationId xmlns:a16="http://schemas.microsoft.com/office/drawing/2014/main" id="{683CB150-394B-451D-955B-FD38180D03D8}"/>
                </a:ext>
              </a:extLst>
            </p:cNvPr>
            <p:cNvSpPr/>
            <p:nvPr userDrawn="1"/>
          </p:nvSpPr>
          <p:spPr>
            <a:xfrm>
              <a:off x="8352168" y="6272372"/>
              <a:ext cx="841708" cy="246221"/>
            </a:xfrm>
            <a:prstGeom prst="rect">
              <a:avLst/>
            </a:prstGeom>
          </p:spPr>
          <p:txBody>
            <a:bodyPr wrap="square" anchor="ctr">
              <a:spAutoFit/>
            </a:bodyPr>
            <a:lstStyle/>
            <a:p>
              <a:pPr algn="ctr"/>
              <a:r>
                <a:rPr lang="en-US" sz="10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Whiteboard</a:t>
              </a:r>
              <a:endParaRPr lang="en-US" sz="1000" dirty="0"/>
            </a:p>
          </p:txBody>
        </p:sp>
      </p:grpSp>
    </p:spTree>
    <p:extLst>
      <p:ext uri="{BB962C8B-B14F-4D97-AF65-F5344CB8AC3E}">
        <p14:creationId xmlns:p14="http://schemas.microsoft.com/office/powerpoint/2010/main" val="25238174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P Ques No CA">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19F911D5-01A9-4756-A5E7-CAD1430AD0F8}"/>
              </a:ext>
            </a:extLst>
          </p:cNvPr>
          <p:cNvSpPr>
            <a:spLocks noGrp="1"/>
          </p:cNvSpPr>
          <p:nvPr>
            <p:ph type="body" sz="quarter" idx="10" hasCustomPrompt="1"/>
          </p:nvPr>
        </p:nvSpPr>
        <p:spPr>
          <a:xfrm>
            <a:off x="6629400" y="9652"/>
            <a:ext cx="2514600" cy="304800"/>
          </a:xfrm>
          <a:noFill/>
          <a:ln>
            <a:noFill/>
          </a:ln>
        </p:spPr>
        <p:txBody>
          <a:bodyPr anchor="ctr">
            <a:noAutofit/>
          </a:bodyPr>
          <a:lstStyle>
            <a:lvl1pPr marL="0" indent="0" algn="r">
              <a:buNone/>
              <a:defRPr lang="en-US" sz="1600" dirty="0"/>
            </a:lvl1pPr>
          </a:lstStyle>
          <a:p>
            <a:r>
              <a:rPr lang="en-US" dirty="0"/>
              <a:t>(Question Code)</a:t>
            </a:r>
          </a:p>
        </p:txBody>
      </p:sp>
      <p:sp>
        <p:nvSpPr>
          <p:cNvPr id="6" name="Title 1">
            <a:extLst>
              <a:ext uri="{FF2B5EF4-FFF2-40B4-BE49-F238E27FC236}">
                <a16:creationId xmlns:a16="http://schemas.microsoft.com/office/drawing/2014/main" id="{8957166E-9899-42D5-8C2C-340663C1D51F}"/>
              </a:ext>
            </a:extLst>
          </p:cNvPr>
          <p:cNvSpPr>
            <a:spLocks noGrp="1"/>
          </p:cNvSpPr>
          <p:nvPr>
            <p:ph type="title"/>
          </p:nvPr>
        </p:nvSpPr>
        <p:spPr>
          <a:xfrm>
            <a:off x="889461" y="350566"/>
            <a:ext cx="7963593" cy="2617077"/>
          </a:xfrm>
          <a:solidFill>
            <a:srgbClr val="00133A"/>
          </a:solidFill>
          <a:ln w="25400">
            <a:noFill/>
          </a:ln>
        </p:spPr>
        <p:txBody>
          <a:body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71A7FBF1-B378-4FE8-8E94-48B00A77C418}"/>
              </a:ext>
            </a:extLst>
          </p:cNvPr>
          <p:cNvSpPr>
            <a:spLocks noGrp="1"/>
          </p:cNvSpPr>
          <p:nvPr>
            <p:ph idx="1" hasCustomPrompt="1"/>
          </p:nvPr>
        </p:nvSpPr>
        <p:spPr>
          <a:xfrm>
            <a:off x="457200" y="3365586"/>
            <a:ext cx="8039988" cy="2925762"/>
          </a:xfrm>
          <a:solidFill>
            <a:srgbClr val="00133A"/>
          </a:solidFill>
          <a:ln>
            <a:solidFill>
              <a:srgbClr val="C00000"/>
            </a:solidFill>
          </a:ln>
        </p:spPr>
        <p:txBody>
          <a:bodyPr lIns="91440"/>
          <a:lstStyle>
            <a:lvl1pPr marL="457200" indent="-457200">
              <a:spcBef>
                <a:spcPts val="768"/>
              </a:spcBef>
              <a:buSzPct val="100000"/>
              <a:defRPr/>
            </a:lvl1pPr>
            <a:lvl2pPr marL="457200" indent="-457200">
              <a:spcBef>
                <a:spcPts val="768"/>
              </a:spcBef>
              <a:defRPr/>
            </a:lvl2pPr>
            <a:lvl3pPr marL="457200" indent="-457200">
              <a:spcBef>
                <a:spcPts val="768"/>
              </a:spcBef>
              <a:defRPr/>
            </a:lvl3pPr>
            <a:lvl4pPr marL="457200" indent="-457200">
              <a:spcBef>
                <a:spcPts val="768"/>
              </a:spcBef>
              <a:defRPr/>
            </a:lvl4pPr>
            <a:lvl5pPr marL="457200" indent="-457200">
              <a:spcBef>
                <a:spcPts val="768"/>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aphicFrame>
        <p:nvGraphicFramePr>
          <p:cNvPr id="7" name="Table 6">
            <a:extLst>
              <a:ext uri="{FF2B5EF4-FFF2-40B4-BE49-F238E27FC236}">
                <a16:creationId xmlns:a16="http://schemas.microsoft.com/office/drawing/2014/main" id="{0638EF3A-F24C-42AF-8D91-A8F86A02194B}"/>
              </a:ext>
            </a:extLst>
          </p:cNvPr>
          <p:cNvGraphicFramePr>
            <a:graphicFrameLocks noGrp="1"/>
          </p:cNvGraphicFramePr>
          <p:nvPr userDrawn="1">
            <p:extLst>
              <p:ext uri="{D42A27DB-BD31-4B8C-83A1-F6EECF244321}">
                <p14:modId xmlns:p14="http://schemas.microsoft.com/office/powerpoint/2010/main" val="2070684815"/>
              </p:ext>
            </p:extLst>
          </p:nvPr>
        </p:nvGraphicFramePr>
        <p:xfrm>
          <a:off x="8437418" y="6313336"/>
          <a:ext cx="702886" cy="544663"/>
        </p:xfrm>
        <a:graphic>
          <a:graphicData uri="http://schemas.openxmlformats.org/drawingml/2006/table">
            <a:tbl>
              <a:tblPr firstRow="1" bandRow="1">
                <a:tableStyleId>{5C22544A-7EE6-4342-B048-85BDC9FD1C3A}</a:tableStyleId>
              </a:tblPr>
              <a:tblGrid>
                <a:gridCol w="702886">
                  <a:extLst>
                    <a:ext uri="{9D8B030D-6E8A-4147-A177-3AD203B41FA5}">
                      <a16:colId xmlns:a16="http://schemas.microsoft.com/office/drawing/2014/main" val="2522408306"/>
                    </a:ext>
                  </a:extLst>
                </a:gridCol>
              </a:tblGrid>
              <a:tr h="54466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5288497"/>
                  </a:ext>
                </a:extLst>
              </a:tr>
            </a:tbl>
          </a:graphicData>
        </a:graphic>
      </p:graphicFrame>
      <p:pic>
        <p:nvPicPr>
          <p:cNvPr id="9" name="Picture 2" descr="See the source image">
            <a:hlinkClick r:id="" action="ppaction://customshow?id=4&amp;return=true"/>
            <a:extLst>
              <a:ext uri="{FF2B5EF4-FFF2-40B4-BE49-F238E27FC236}">
                <a16:creationId xmlns:a16="http://schemas.microsoft.com/office/drawing/2014/main" id="{F1342F28-08F5-4CD0-9768-E4FBF1785C3B}"/>
              </a:ext>
            </a:extLst>
          </p:cNvPr>
          <p:cNvPicPr>
            <a:picLocks noChangeAspect="1" noChangeArrowheads="1"/>
          </p:cNvPicPr>
          <p:nvPr userDrawn="1"/>
        </p:nvPicPr>
        <p:blipFill rotWithShape="1">
          <a:blip r:embed="rId2" cstate="print">
            <a:grayscl/>
            <a:extLst>
              <a:ext uri="{BEBA8EAE-BF5A-486C-A8C5-ECC9F3942E4B}">
                <a14:imgProps xmlns:a14="http://schemas.microsoft.com/office/drawing/2010/main">
                  <a14:imgLayer r:embed="rId3">
                    <a14:imgEffect>
                      <a14:backgroundRemoval t="9961" b="89844" l="10000" r="97109">
                        <a14:foregroundMark x1="60078" y1="65625" x2="90547" y2="30566"/>
                        <a14:foregroundMark x1="90547" y1="30566" x2="92891" y2="24023"/>
                        <a14:foregroundMark x1="92891" y1="24023" x2="91250" y2="16895"/>
                        <a14:foregroundMark x1="91250" y1="16895" x2="63594" y2="49023"/>
                        <a14:foregroundMark x1="63594" y1="49023" x2="58438" y2="63770"/>
                        <a14:foregroundMark x1="58438" y1="63770" x2="65156" y2="64551"/>
                        <a14:foregroundMark x1="65156" y1="64551" x2="88516" y2="48340"/>
                        <a14:foregroundMark x1="96719" y1="22754" x2="97109" y2="24414"/>
                        <a14:foregroundMark x1="11641" y1="18652" x2="15234" y2="75586"/>
                        <a14:foregroundMark x1="15234" y1="75586" x2="22031" y2="82813"/>
                        <a14:foregroundMark x1="22031" y1="82813" x2="54609" y2="84277"/>
                        <a14:foregroundMark x1="54609" y1="84277" x2="81875" y2="81934"/>
                        <a14:foregroundMark x1="81875" y1="81934" x2="86328" y2="71973"/>
                        <a14:foregroundMark x1="86328" y1="71973" x2="86250" y2="21582"/>
                        <a14:foregroundMark x1="86250" y1="21582" x2="84453" y2="14551"/>
                        <a14:foregroundMark x1="84453" y1="14551" x2="20000" y2="15039"/>
                        <a14:foregroundMark x1="20000" y1="15039" x2="14453" y2="16992"/>
                        <a14:foregroundMark x1="14453" y1="16992" x2="11641" y2="20117"/>
                        <a14:foregroundMark x1="15859" y1="19141" x2="32734" y2="41797"/>
                        <a14:foregroundMark x1="32734" y1="41797" x2="72656" y2="74805"/>
                        <a14:foregroundMark x1="75391" y1="20117" x2="33281" y2="43457"/>
                        <a14:foregroundMark x1="33281" y1="43457" x2="26875" y2="50879"/>
                        <a14:foregroundMark x1="26875" y1="50879" x2="23594" y2="59180"/>
                        <a14:foregroundMark x1="23594" y1="59180" x2="23047" y2="62695"/>
                        <a14:foregroundMark x1="14375" y1="39453" x2="15703" y2="70605"/>
                        <a14:foregroundMark x1="15703" y1="70605" x2="18438" y2="78320"/>
                        <a14:foregroundMark x1="18438" y1="78320" x2="23047" y2="82227"/>
                        <a14:foregroundMark x1="23047" y1="82227" x2="62422" y2="79785"/>
                        <a14:foregroundMark x1="62422" y1="79785" x2="64766" y2="73047"/>
                        <a14:foregroundMark x1="64766" y1="73047" x2="64141" y2="62695"/>
                        <a14:foregroundMark x1="64141" y1="62695" x2="28672" y2="49023"/>
                        <a14:foregroundMark x1="28672" y1="49023" x2="14766" y2="46973"/>
                        <a14:foregroundMark x1="13984" y1="46777" x2="14531" y2="76172"/>
                        <a14:foregroundMark x1="14531" y1="76172" x2="16250" y2="83105"/>
                        <a14:foregroundMark x1="16250" y1="83105" x2="51172" y2="83301"/>
                        <a14:foregroundMark x1="51172" y1="83301" x2="58984" y2="83105"/>
                        <a14:foregroundMark x1="58984" y1="83105" x2="61016" y2="71387"/>
                        <a14:foregroundMark x1="61016" y1="71387" x2="59844" y2="54590"/>
                        <a14:foregroundMark x1="59844" y1="54590" x2="13750" y2="47266"/>
                        <a14:foregroundMark x1="18438" y1="63672" x2="29688" y2="73828"/>
                        <a14:foregroundMark x1="29688" y1="73828" x2="43750" y2="78320"/>
                        <a14:foregroundMark x1="43750" y1="78320" x2="51016" y2="78516"/>
                        <a14:foregroundMark x1="51016" y1="78516" x2="46406" y2="74316"/>
                        <a14:foregroundMark x1="46406" y1="74316" x2="23594" y2="65137"/>
                        <a14:foregroundMark x1="23594" y1="65137" x2="18594" y2="58887"/>
                        <a14:backgroundMark x1="92656" y1="34180" x2="91094" y2="40820"/>
                        <a14:backgroundMark x1="91094" y1="40820" x2="93047" y2="34863"/>
                        <a14:backgroundMark x1="93203" y1="34375" x2="90859" y2="40723"/>
                        <a14:backgroundMark x1="90859" y1="40723" x2="93203" y2="34863"/>
                        <a14:backgroundMark x1="91484" y1="46484" x2="91094" y2="44043"/>
                        <a14:backgroundMark x1="90859" y1="40723" x2="92188" y2="41699"/>
                        <a14:backgroundMark x1="90859" y1="42676" x2="91250" y2="43457"/>
                        <a14:backgroundMark x1="91016" y1="43359" x2="91250" y2="43359"/>
                      </a14:backgroundRemoval>
                    </a14:imgEffect>
                  </a14:imgLayer>
                </a14:imgProps>
              </a:ext>
              <a:ext uri="{28A0092B-C50C-407E-A947-70E740481C1C}">
                <a14:useLocalDpi xmlns:a14="http://schemas.microsoft.com/office/drawing/2010/main" val="0"/>
              </a:ext>
            </a:extLst>
          </a:blip>
          <a:srcRect l="8883" t="10645" r="70" b="11563"/>
          <a:stretch/>
        </p:blipFill>
        <p:spPr bwMode="auto">
          <a:xfrm>
            <a:off x="8518316" y="6473332"/>
            <a:ext cx="507378" cy="34681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hlinkClick r:id="" action="ppaction://customshow?id=4&amp;return=true"/>
            <a:extLst>
              <a:ext uri="{FF2B5EF4-FFF2-40B4-BE49-F238E27FC236}">
                <a16:creationId xmlns:a16="http://schemas.microsoft.com/office/drawing/2014/main" id="{D89D0342-6D15-4E23-889C-73F040232C3F}"/>
              </a:ext>
            </a:extLst>
          </p:cNvPr>
          <p:cNvSpPr/>
          <p:nvPr userDrawn="1"/>
        </p:nvSpPr>
        <p:spPr>
          <a:xfrm>
            <a:off x="8352168" y="6272372"/>
            <a:ext cx="841708" cy="246221"/>
          </a:xfrm>
          <a:prstGeom prst="rect">
            <a:avLst/>
          </a:prstGeom>
        </p:spPr>
        <p:txBody>
          <a:bodyPr wrap="square" anchor="ctr">
            <a:spAutoFit/>
          </a:bodyPr>
          <a:lstStyle/>
          <a:p>
            <a:pPr algn="ctr"/>
            <a:r>
              <a:rPr lang="en-US" sz="10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Whiteboard</a:t>
            </a:r>
            <a:endParaRPr lang="en-US" sz="1000" dirty="0"/>
          </a:p>
        </p:txBody>
      </p:sp>
    </p:spTree>
    <p:extLst>
      <p:ext uri="{BB962C8B-B14F-4D97-AF65-F5344CB8AC3E}">
        <p14:creationId xmlns:p14="http://schemas.microsoft.com/office/powerpoint/2010/main" val="3804940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78992A4-B42A-4241-8EB0-69B3E03DCA18}"/>
              </a:ext>
            </a:extLst>
          </p:cNvPr>
          <p:cNvSpPr>
            <a:spLocks noGrp="1"/>
          </p:cNvSpPr>
          <p:nvPr>
            <p:ph type="body" idx="1"/>
          </p:nvPr>
        </p:nvSpPr>
        <p:spPr>
          <a:xfrm>
            <a:off x="490451" y="3886201"/>
            <a:ext cx="2061556" cy="2419004"/>
          </a:xfrm>
        </p:spPr>
        <p:txBody>
          <a:bodyPr lIns="91440" anchor="ctr"/>
          <a:lstStyle/>
          <a:p>
            <a:pPr lvl="0"/>
            <a:r>
              <a:rPr lang="en-US" dirty="0"/>
              <a:t>Edit Master text styles</a:t>
            </a:r>
          </a:p>
        </p:txBody>
      </p:sp>
      <p:sp>
        <p:nvSpPr>
          <p:cNvPr id="4" name="Text Placeholder 5">
            <a:extLst>
              <a:ext uri="{FF2B5EF4-FFF2-40B4-BE49-F238E27FC236}">
                <a16:creationId xmlns:a16="http://schemas.microsoft.com/office/drawing/2014/main" id="{DA4B1E33-593F-4E56-B103-53BFC28B2A60}"/>
              </a:ext>
            </a:extLst>
          </p:cNvPr>
          <p:cNvSpPr>
            <a:spLocks noGrp="1"/>
          </p:cNvSpPr>
          <p:nvPr>
            <p:ph type="body" sz="quarter" idx="10" hasCustomPrompt="1"/>
          </p:nvPr>
        </p:nvSpPr>
        <p:spPr>
          <a:xfrm>
            <a:off x="6629400" y="9652"/>
            <a:ext cx="2514600" cy="304800"/>
          </a:xfrm>
          <a:noFill/>
          <a:ln>
            <a:noFill/>
          </a:ln>
        </p:spPr>
        <p:txBody>
          <a:bodyPr anchor="ctr">
            <a:noAutofit/>
          </a:bodyPr>
          <a:lstStyle>
            <a:lvl1pPr marL="0" indent="0" algn="r">
              <a:buNone/>
              <a:defRPr lang="en-US" sz="1600" dirty="0"/>
            </a:lvl1pPr>
          </a:lstStyle>
          <a:p>
            <a:r>
              <a:rPr lang="en-US" dirty="0"/>
              <a:t>(Question Code)</a:t>
            </a:r>
          </a:p>
        </p:txBody>
      </p:sp>
      <p:sp>
        <p:nvSpPr>
          <p:cNvPr id="5" name="Title 1">
            <a:extLst>
              <a:ext uri="{FF2B5EF4-FFF2-40B4-BE49-F238E27FC236}">
                <a16:creationId xmlns:a16="http://schemas.microsoft.com/office/drawing/2014/main" id="{7B80B92D-7D55-4CE9-A04F-E6182415A922}"/>
              </a:ext>
            </a:extLst>
          </p:cNvPr>
          <p:cNvSpPr>
            <a:spLocks noGrp="1"/>
          </p:cNvSpPr>
          <p:nvPr>
            <p:ph type="title"/>
          </p:nvPr>
        </p:nvSpPr>
        <p:spPr>
          <a:xfrm>
            <a:off x="889461" y="350566"/>
            <a:ext cx="7963593" cy="2617077"/>
          </a:xfrm>
          <a:solidFill>
            <a:srgbClr val="00133A"/>
          </a:solidFill>
          <a:ln w="25400">
            <a:noFill/>
          </a:ln>
        </p:spPr>
        <p:txBody>
          <a:bodyPr/>
          <a:lstStyle/>
          <a:p>
            <a:r>
              <a:rPr lang="en-US"/>
              <a:t>Click to edit Master title style</a:t>
            </a:r>
            <a:endParaRPr lang="en-US" dirty="0"/>
          </a:p>
        </p:txBody>
      </p:sp>
      <p:graphicFrame>
        <p:nvGraphicFramePr>
          <p:cNvPr id="7" name="Table 6">
            <a:extLst>
              <a:ext uri="{FF2B5EF4-FFF2-40B4-BE49-F238E27FC236}">
                <a16:creationId xmlns:a16="http://schemas.microsoft.com/office/drawing/2014/main" id="{2BE40A5D-F3AD-4AF0-BB23-40FAB49D5C84}"/>
              </a:ext>
            </a:extLst>
          </p:cNvPr>
          <p:cNvGraphicFramePr>
            <a:graphicFrameLocks noGrp="1"/>
          </p:cNvGraphicFramePr>
          <p:nvPr userDrawn="1">
            <p:extLst>
              <p:ext uri="{D42A27DB-BD31-4B8C-83A1-F6EECF244321}">
                <p14:modId xmlns:p14="http://schemas.microsoft.com/office/powerpoint/2010/main" val="1554573019"/>
              </p:ext>
            </p:extLst>
          </p:nvPr>
        </p:nvGraphicFramePr>
        <p:xfrm>
          <a:off x="8437418" y="6313336"/>
          <a:ext cx="702886" cy="544663"/>
        </p:xfrm>
        <a:graphic>
          <a:graphicData uri="http://schemas.openxmlformats.org/drawingml/2006/table">
            <a:tbl>
              <a:tblPr firstRow="1" bandRow="1">
                <a:tableStyleId>{5C22544A-7EE6-4342-B048-85BDC9FD1C3A}</a:tableStyleId>
              </a:tblPr>
              <a:tblGrid>
                <a:gridCol w="702886">
                  <a:extLst>
                    <a:ext uri="{9D8B030D-6E8A-4147-A177-3AD203B41FA5}">
                      <a16:colId xmlns:a16="http://schemas.microsoft.com/office/drawing/2014/main" val="2522408306"/>
                    </a:ext>
                  </a:extLst>
                </a:gridCol>
              </a:tblGrid>
              <a:tr h="54466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5288497"/>
                  </a:ext>
                </a:extLst>
              </a:tr>
            </a:tbl>
          </a:graphicData>
        </a:graphic>
      </p:graphicFrame>
      <p:pic>
        <p:nvPicPr>
          <p:cNvPr id="8" name="Picture 2" descr="See the source image">
            <a:hlinkClick r:id="" action="ppaction://customshow?id=4&amp;return=true"/>
            <a:extLst>
              <a:ext uri="{FF2B5EF4-FFF2-40B4-BE49-F238E27FC236}">
                <a16:creationId xmlns:a16="http://schemas.microsoft.com/office/drawing/2014/main" id="{C84FA415-C92B-4E40-8461-100CD9F542F8}"/>
              </a:ext>
            </a:extLst>
          </p:cNvPr>
          <p:cNvPicPr>
            <a:picLocks noChangeAspect="1" noChangeArrowheads="1"/>
          </p:cNvPicPr>
          <p:nvPr userDrawn="1"/>
        </p:nvPicPr>
        <p:blipFill rotWithShape="1">
          <a:blip r:embed="rId2" cstate="print">
            <a:grayscl/>
            <a:extLst>
              <a:ext uri="{BEBA8EAE-BF5A-486C-A8C5-ECC9F3942E4B}">
                <a14:imgProps xmlns:a14="http://schemas.microsoft.com/office/drawing/2010/main">
                  <a14:imgLayer r:embed="rId3">
                    <a14:imgEffect>
                      <a14:backgroundRemoval t="9961" b="89844" l="10000" r="97109">
                        <a14:foregroundMark x1="60078" y1="65625" x2="90547" y2="30566"/>
                        <a14:foregroundMark x1="90547" y1="30566" x2="92891" y2="24023"/>
                        <a14:foregroundMark x1="92891" y1="24023" x2="91250" y2="16895"/>
                        <a14:foregroundMark x1="91250" y1="16895" x2="63594" y2="49023"/>
                        <a14:foregroundMark x1="63594" y1="49023" x2="58438" y2="63770"/>
                        <a14:foregroundMark x1="58438" y1="63770" x2="65156" y2="64551"/>
                        <a14:foregroundMark x1="65156" y1="64551" x2="88516" y2="48340"/>
                        <a14:foregroundMark x1="96719" y1="22754" x2="97109" y2="24414"/>
                        <a14:foregroundMark x1="11641" y1="18652" x2="15234" y2="75586"/>
                        <a14:foregroundMark x1="15234" y1="75586" x2="22031" y2="82813"/>
                        <a14:foregroundMark x1="22031" y1="82813" x2="54609" y2="84277"/>
                        <a14:foregroundMark x1="54609" y1="84277" x2="81875" y2="81934"/>
                        <a14:foregroundMark x1="81875" y1="81934" x2="86328" y2="71973"/>
                        <a14:foregroundMark x1="86328" y1="71973" x2="86250" y2="21582"/>
                        <a14:foregroundMark x1="86250" y1="21582" x2="84453" y2="14551"/>
                        <a14:foregroundMark x1="84453" y1="14551" x2="20000" y2="15039"/>
                        <a14:foregroundMark x1="20000" y1="15039" x2="14453" y2="16992"/>
                        <a14:foregroundMark x1="14453" y1="16992" x2="11641" y2="20117"/>
                        <a14:foregroundMark x1="15859" y1="19141" x2="32734" y2="41797"/>
                        <a14:foregroundMark x1="32734" y1="41797" x2="72656" y2="74805"/>
                        <a14:foregroundMark x1="75391" y1="20117" x2="33281" y2="43457"/>
                        <a14:foregroundMark x1="33281" y1="43457" x2="26875" y2="50879"/>
                        <a14:foregroundMark x1="26875" y1="50879" x2="23594" y2="59180"/>
                        <a14:foregroundMark x1="23594" y1="59180" x2="23047" y2="62695"/>
                        <a14:foregroundMark x1="14375" y1="39453" x2="15703" y2="70605"/>
                        <a14:foregroundMark x1="15703" y1="70605" x2="18438" y2="78320"/>
                        <a14:foregroundMark x1="18438" y1="78320" x2="23047" y2="82227"/>
                        <a14:foregroundMark x1="23047" y1="82227" x2="62422" y2="79785"/>
                        <a14:foregroundMark x1="62422" y1="79785" x2="64766" y2="73047"/>
                        <a14:foregroundMark x1="64766" y1="73047" x2="64141" y2="62695"/>
                        <a14:foregroundMark x1="64141" y1="62695" x2="28672" y2="49023"/>
                        <a14:foregroundMark x1="28672" y1="49023" x2="14766" y2="46973"/>
                        <a14:foregroundMark x1="13984" y1="46777" x2="14531" y2="76172"/>
                        <a14:foregroundMark x1="14531" y1="76172" x2="16250" y2="83105"/>
                        <a14:foregroundMark x1="16250" y1="83105" x2="51172" y2="83301"/>
                        <a14:foregroundMark x1="51172" y1="83301" x2="58984" y2="83105"/>
                        <a14:foregroundMark x1="58984" y1="83105" x2="61016" y2="71387"/>
                        <a14:foregroundMark x1="61016" y1="71387" x2="59844" y2="54590"/>
                        <a14:foregroundMark x1="59844" y1="54590" x2="13750" y2="47266"/>
                        <a14:foregroundMark x1="18438" y1="63672" x2="29688" y2="73828"/>
                        <a14:foregroundMark x1="29688" y1="73828" x2="43750" y2="78320"/>
                        <a14:foregroundMark x1="43750" y1="78320" x2="51016" y2="78516"/>
                        <a14:foregroundMark x1="51016" y1="78516" x2="46406" y2="74316"/>
                        <a14:foregroundMark x1="46406" y1="74316" x2="23594" y2="65137"/>
                        <a14:foregroundMark x1="23594" y1="65137" x2="18594" y2="58887"/>
                        <a14:backgroundMark x1="92656" y1="34180" x2="91094" y2="40820"/>
                        <a14:backgroundMark x1="91094" y1="40820" x2="93047" y2="34863"/>
                        <a14:backgroundMark x1="93203" y1="34375" x2="90859" y2="40723"/>
                        <a14:backgroundMark x1="90859" y1="40723" x2="93203" y2="34863"/>
                        <a14:backgroundMark x1="91484" y1="46484" x2="91094" y2="44043"/>
                        <a14:backgroundMark x1="90859" y1="40723" x2="92188" y2="41699"/>
                        <a14:backgroundMark x1="90859" y1="42676" x2="91250" y2="43457"/>
                        <a14:backgroundMark x1="91016" y1="43359" x2="91250" y2="43359"/>
                      </a14:backgroundRemoval>
                    </a14:imgEffect>
                  </a14:imgLayer>
                </a14:imgProps>
              </a:ext>
              <a:ext uri="{28A0092B-C50C-407E-A947-70E740481C1C}">
                <a14:useLocalDpi xmlns:a14="http://schemas.microsoft.com/office/drawing/2010/main" val="0"/>
              </a:ext>
            </a:extLst>
          </a:blip>
          <a:srcRect l="8883" t="10645" r="70" b="11563"/>
          <a:stretch/>
        </p:blipFill>
        <p:spPr bwMode="auto">
          <a:xfrm>
            <a:off x="8518316" y="6473332"/>
            <a:ext cx="507378" cy="34681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hlinkClick r:id="" action="ppaction://customshow?id=4&amp;return=true"/>
            <a:extLst>
              <a:ext uri="{FF2B5EF4-FFF2-40B4-BE49-F238E27FC236}">
                <a16:creationId xmlns:a16="http://schemas.microsoft.com/office/drawing/2014/main" id="{003857E6-354E-48EB-82C1-7C7BE8879C50}"/>
              </a:ext>
            </a:extLst>
          </p:cNvPr>
          <p:cNvSpPr/>
          <p:nvPr userDrawn="1"/>
        </p:nvSpPr>
        <p:spPr>
          <a:xfrm>
            <a:off x="8352168" y="6272372"/>
            <a:ext cx="841708" cy="246221"/>
          </a:xfrm>
          <a:prstGeom prst="rect">
            <a:avLst/>
          </a:prstGeom>
        </p:spPr>
        <p:txBody>
          <a:bodyPr wrap="square" anchor="ctr">
            <a:spAutoFit/>
          </a:bodyPr>
          <a:lstStyle/>
          <a:p>
            <a:pPr algn="ctr"/>
            <a:r>
              <a:rPr lang="en-US" sz="10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Whiteboard</a:t>
            </a:r>
            <a:endParaRPr lang="en-US" sz="1000" dirty="0"/>
          </a:p>
        </p:txBody>
      </p:sp>
    </p:spTree>
    <p:extLst>
      <p:ext uri="{BB962C8B-B14F-4D97-AF65-F5344CB8AC3E}">
        <p14:creationId xmlns:p14="http://schemas.microsoft.com/office/powerpoint/2010/main" val="30441950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 preserve="1">
  <p:cSld name="1_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9FCD9-5063-4A0A-9059-E1670184E177}"/>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178992A4-B42A-4241-8EB0-69B3E03DCA18}"/>
              </a:ext>
            </a:extLst>
          </p:cNvPr>
          <p:cNvSpPr>
            <a:spLocks noGrp="1"/>
          </p:cNvSpPr>
          <p:nvPr>
            <p:ph type="body" idx="1"/>
          </p:nvPr>
        </p:nvSpPr>
        <p:spPr/>
        <p:txBody>
          <a:bodyPr lIns="9144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481650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F Questi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78992A4-B42A-4241-8EB0-69B3E03DCA18}"/>
              </a:ext>
            </a:extLst>
          </p:cNvPr>
          <p:cNvSpPr>
            <a:spLocks noGrp="1"/>
          </p:cNvSpPr>
          <p:nvPr>
            <p:ph type="body" idx="1"/>
          </p:nvPr>
        </p:nvSpPr>
        <p:spPr>
          <a:xfrm>
            <a:off x="365760" y="3595256"/>
            <a:ext cx="2061556" cy="2419004"/>
          </a:xfrm>
        </p:spPr>
        <p:txBody>
          <a:bodyPr lIns="91440" anchor="ctr"/>
          <a:lstStyle/>
          <a:p>
            <a:pPr lvl="0"/>
            <a:r>
              <a:rPr lang="en-US" dirty="0"/>
              <a:t>Edit Master text styles</a:t>
            </a:r>
          </a:p>
        </p:txBody>
      </p:sp>
      <p:sp>
        <p:nvSpPr>
          <p:cNvPr id="4" name="Text Placeholder 5">
            <a:extLst>
              <a:ext uri="{FF2B5EF4-FFF2-40B4-BE49-F238E27FC236}">
                <a16:creationId xmlns:a16="http://schemas.microsoft.com/office/drawing/2014/main" id="{DA4B1E33-593F-4E56-B103-53BFC28B2A60}"/>
              </a:ext>
            </a:extLst>
          </p:cNvPr>
          <p:cNvSpPr>
            <a:spLocks noGrp="1"/>
          </p:cNvSpPr>
          <p:nvPr>
            <p:ph type="body" sz="quarter" idx="10" hasCustomPrompt="1"/>
          </p:nvPr>
        </p:nvSpPr>
        <p:spPr>
          <a:xfrm>
            <a:off x="6629400" y="9652"/>
            <a:ext cx="2514600" cy="304800"/>
          </a:xfrm>
          <a:noFill/>
          <a:ln>
            <a:noFill/>
          </a:ln>
        </p:spPr>
        <p:txBody>
          <a:bodyPr anchor="ctr">
            <a:noAutofit/>
          </a:bodyPr>
          <a:lstStyle>
            <a:lvl1pPr marL="0" indent="0" algn="r">
              <a:buNone/>
              <a:defRPr lang="en-US" sz="1600" dirty="0"/>
            </a:lvl1pPr>
          </a:lstStyle>
          <a:p>
            <a:r>
              <a:rPr lang="en-US" dirty="0"/>
              <a:t>(Question Code)</a:t>
            </a:r>
          </a:p>
        </p:txBody>
      </p:sp>
      <p:sp>
        <p:nvSpPr>
          <p:cNvPr id="5" name="Title 1">
            <a:extLst>
              <a:ext uri="{FF2B5EF4-FFF2-40B4-BE49-F238E27FC236}">
                <a16:creationId xmlns:a16="http://schemas.microsoft.com/office/drawing/2014/main" id="{7B80B92D-7D55-4CE9-A04F-E6182415A922}"/>
              </a:ext>
            </a:extLst>
          </p:cNvPr>
          <p:cNvSpPr>
            <a:spLocks noGrp="1"/>
          </p:cNvSpPr>
          <p:nvPr>
            <p:ph type="title"/>
          </p:nvPr>
        </p:nvSpPr>
        <p:spPr>
          <a:xfrm>
            <a:off x="889461" y="350566"/>
            <a:ext cx="7963593" cy="2617077"/>
          </a:xfrm>
          <a:solidFill>
            <a:srgbClr val="00133A"/>
          </a:solidFill>
          <a:ln w="25400">
            <a:noFill/>
          </a:ln>
        </p:spPr>
        <p:txBody>
          <a:bodyPr/>
          <a:lstStyle/>
          <a:p>
            <a:r>
              <a:rPr lang="en-US"/>
              <a:t>Click to edit Master title style</a:t>
            </a:r>
            <a:endParaRPr lang="en-US" dirty="0"/>
          </a:p>
        </p:txBody>
      </p:sp>
      <p:graphicFrame>
        <p:nvGraphicFramePr>
          <p:cNvPr id="12" name="Table 11">
            <a:extLst>
              <a:ext uri="{FF2B5EF4-FFF2-40B4-BE49-F238E27FC236}">
                <a16:creationId xmlns:a16="http://schemas.microsoft.com/office/drawing/2014/main" id="{5362F5A9-287F-4294-B1BB-DBE220556E22}"/>
              </a:ext>
            </a:extLst>
          </p:cNvPr>
          <p:cNvGraphicFramePr>
            <a:graphicFrameLocks noGrp="1"/>
          </p:cNvGraphicFramePr>
          <p:nvPr userDrawn="1">
            <p:extLst>
              <p:ext uri="{D42A27DB-BD31-4B8C-83A1-F6EECF244321}">
                <p14:modId xmlns:p14="http://schemas.microsoft.com/office/powerpoint/2010/main" val="2441906805"/>
              </p:ext>
            </p:extLst>
          </p:nvPr>
        </p:nvGraphicFramePr>
        <p:xfrm>
          <a:off x="6533804" y="6313336"/>
          <a:ext cx="2601882" cy="544663"/>
        </p:xfrm>
        <a:graphic>
          <a:graphicData uri="http://schemas.openxmlformats.org/drawingml/2006/table">
            <a:tbl>
              <a:tblPr firstRow="1" bandRow="1">
                <a:tableStyleId>{5C22544A-7EE6-4342-B048-85BDC9FD1C3A}</a:tableStyleId>
              </a:tblPr>
              <a:tblGrid>
                <a:gridCol w="507076">
                  <a:extLst>
                    <a:ext uri="{9D8B030D-6E8A-4147-A177-3AD203B41FA5}">
                      <a16:colId xmlns:a16="http://schemas.microsoft.com/office/drawing/2014/main" val="1204113710"/>
                    </a:ext>
                  </a:extLst>
                </a:gridCol>
                <a:gridCol w="474345">
                  <a:extLst>
                    <a:ext uri="{9D8B030D-6E8A-4147-A177-3AD203B41FA5}">
                      <a16:colId xmlns:a16="http://schemas.microsoft.com/office/drawing/2014/main" val="4274957838"/>
                    </a:ext>
                  </a:extLst>
                </a:gridCol>
                <a:gridCol w="406803">
                  <a:extLst>
                    <a:ext uri="{9D8B030D-6E8A-4147-A177-3AD203B41FA5}">
                      <a16:colId xmlns:a16="http://schemas.microsoft.com/office/drawing/2014/main" val="2306891673"/>
                    </a:ext>
                  </a:extLst>
                </a:gridCol>
                <a:gridCol w="510772">
                  <a:extLst>
                    <a:ext uri="{9D8B030D-6E8A-4147-A177-3AD203B41FA5}">
                      <a16:colId xmlns:a16="http://schemas.microsoft.com/office/drawing/2014/main" val="4140960875"/>
                    </a:ext>
                  </a:extLst>
                </a:gridCol>
                <a:gridCol w="702886">
                  <a:extLst>
                    <a:ext uri="{9D8B030D-6E8A-4147-A177-3AD203B41FA5}">
                      <a16:colId xmlns:a16="http://schemas.microsoft.com/office/drawing/2014/main" val="2522408306"/>
                    </a:ext>
                  </a:extLst>
                </a:gridCol>
              </a:tblGrid>
              <a:tr h="54466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5288497"/>
                  </a:ext>
                </a:extLst>
              </a:tr>
            </a:tbl>
          </a:graphicData>
        </a:graphic>
      </p:graphicFrame>
      <p:grpSp>
        <p:nvGrpSpPr>
          <p:cNvPr id="13" name="Group 12">
            <a:extLst>
              <a:ext uri="{FF2B5EF4-FFF2-40B4-BE49-F238E27FC236}">
                <a16:creationId xmlns:a16="http://schemas.microsoft.com/office/drawing/2014/main" id="{B87BA443-CA0F-4CF7-B223-87EBDA5CD79C}"/>
              </a:ext>
            </a:extLst>
          </p:cNvPr>
          <p:cNvGrpSpPr/>
          <p:nvPr userDrawn="1"/>
        </p:nvGrpSpPr>
        <p:grpSpPr>
          <a:xfrm>
            <a:off x="6478725" y="6251171"/>
            <a:ext cx="612338" cy="573577"/>
            <a:chOff x="6478725" y="6251171"/>
            <a:chExt cx="612338" cy="573577"/>
          </a:xfrm>
        </p:grpSpPr>
        <p:pic>
          <p:nvPicPr>
            <p:cNvPr id="14" name="Picture 2" descr="https://cdn3.iconfinder.com/data/icons/award-and-trohpy/78/Award_ribbon_cup-05-512.png">
              <a:hlinkClick r:id="" action="ppaction://customshow?id=0&amp;return=true"/>
              <a:extLst>
                <a:ext uri="{FF2B5EF4-FFF2-40B4-BE49-F238E27FC236}">
                  <a16:creationId xmlns:a16="http://schemas.microsoft.com/office/drawing/2014/main" id="{2E15108A-D886-4F42-AD62-5FDE4A7181EF}"/>
                </a:ext>
              </a:extLst>
            </p:cNvPr>
            <p:cNvPicPr>
              <a:picLocks noChangeAspect="1" noChangeArrowheads="1"/>
            </p:cNvPicPr>
            <p:nvPr userDrawn="1"/>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6646034" y="6480890"/>
              <a:ext cx="283708" cy="34385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hlinkClick r:id="" action="ppaction://customshow?id=0&amp;return=true"/>
              <a:extLst>
                <a:ext uri="{FF2B5EF4-FFF2-40B4-BE49-F238E27FC236}">
                  <a16:creationId xmlns:a16="http://schemas.microsoft.com/office/drawing/2014/main" id="{B828F431-7B94-410A-B25F-E713FB3F7A29}"/>
                </a:ext>
              </a:extLst>
            </p:cNvPr>
            <p:cNvSpPr/>
            <p:nvPr userDrawn="1"/>
          </p:nvSpPr>
          <p:spPr>
            <a:xfrm>
              <a:off x="6478725" y="6251171"/>
              <a:ext cx="612338" cy="276999"/>
            </a:xfrm>
            <a:prstGeom prst="rect">
              <a:avLst/>
            </a:prstGeom>
          </p:spPr>
          <p:txBody>
            <a:bodyPr wrap="square">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Leader</a:t>
              </a:r>
              <a:endParaRPr lang="en-US" sz="1200" dirty="0"/>
            </a:p>
          </p:txBody>
        </p:sp>
      </p:grpSp>
      <p:grpSp>
        <p:nvGrpSpPr>
          <p:cNvPr id="16" name="Group 15">
            <a:extLst>
              <a:ext uri="{FF2B5EF4-FFF2-40B4-BE49-F238E27FC236}">
                <a16:creationId xmlns:a16="http://schemas.microsoft.com/office/drawing/2014/main" id="{6799E515-DE44-4767-853E-556E6EE774F2}"/>
              </a:ext>
            </a:extLst>
          </p:cNvPr>
          <p:cNvGrpSpPr/>
          <p:nvPr userDrawn="1"/>
        </p:nvGrpSpPr>
        <p:grpSpPr>
          <a:xfrm>
            <a:off x="6974103" y="6251171"/>
            <a:ext cx="612338" cy="588950"/>
            <a:chOff x="6974103" y="6251171"/>
            <a:chExt cx="612338" cy="588950"/>
          </a:xfrm>
        </p:grpSpPr>
        <p:pic>
          <p:nvPicPr>
            <p:cNvPr id="17" name="Picture 16">
              <a:hlinkClick r:id="" action="ppaction://customshow?id=1&amp;return=true"/>
              <a:extLst>
                <a:ext uri="{FF2B5EF4-FFF2-40B4-BE49-F238E27FC236}">
                  <a16:creationId xmlns:a16="http://schemas.microsoft.com/office/drawing/2014/main" id="{8858FEB8-96DC-436B-9C30-6DC6EF49C2D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445" t="3334" r="3332" b="18889"/>
            <a:stretch/>
          </p:blipFill>
          <p:spPr>
            <a:xfrm>
              <a:off x="7081931" y="6494091"/>
              <a:ext cx="394532" cy="346030"/>
            </a:xfrm>
            <a:prstGeom prst="rect">
              <a:avLst/>
            </a:prstGeom>
          </p:spPr>
        </p:pic>
        <p:sp>
          <p:nvSpPr>
            <p:cNvPr id="18" name="Rectangle 17">
              <a:hlinkClick r:id="" action="ppaction://customshow?id=1&amp;return=true"/>
              <a:extLst>
                <a:ext uri="{FF2B5EF4-FFF2-40B4-BE49-F238E27FC236}">
                  <a16:creationId xmlns:a16="http://schemas.microsoft.com/office/drawing/2014/main" id="{9F1F1591-6F28-4559-ABB5-ADBA5D52A6CF}"/>
                </a:ext>
              </a:extLst>
            </p:cNvPr>
            <p:cNvSpPr/>
            <p:nvPr userDrawn="1"/>
          </p:nvSpPr>
          <p:spPr>
            <a:xfrm>
              <a:off x="6974103" y="6251171"/>
              <a:ext cx="612338" cy="276999"/>
            </a:xfrm>
            <a:prstGeom prst="rect">
              <a:avLst/>
            </a:prstGeom>
          </p:spPr>
          <p:txBody>
            <a:bodyPr wrap="square" anchor="t">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Team</a:t>
              </a:r>
              <a:endParaRPr lang="en-US" sz="1200" dirty="0"/>
            </a:p>
          </p:txBody>
        </p:sp>
      </p:grpSp>
      <p:grpSp>
        <p:nvGrpSpPr>
          <p:cNvPr id="19" name="Group 18">
            <a:extLst>
              <a:ext uri="{FF2B5EF4-FFF2-40B4-BE49-F238E27FC236}">
                <a16:creationId xmlns:a16="http://schemas.microsoft.com/office/drawing/2014/main" id="{DD8DB009-FF96-4B29-8189-0615E6FEC747}"/>
              </a:ext>
            </a:extLst>
          </p:cNvPr>
          <p:cNvGrpSpPr/>
          <p:nvPr userDrawn="1"/>
        </p:nvGrpSpPr>
        <p:grpSpPr>
          <a:xfrm>
            <a:off x="7419603" y="6250131"/>
            <a:ext cx="612338" cy="580409"/>
            <a:chOff x="7419603" y="6250131"/>
            <a:chExt cx="612338" cy="580409"/>
          </a:xfrm>
        </p:grpSpPr>
        <p:pic>
          <p:nvPicPr>
            <p:cNvPr id="20" name="Picture 19">
              <a:hlinkClick r:id="" action="ppaction://customshow?id=2&amp;return=true"/>
              <a:extLst>
                <a:ext uri="{FF2B5EF4-FFF2-40B4-BE49-F238E27FC236}">
                  <a16:creationId xmlns:a16="http://schemas.microsoft.com/office/drawing/2014/main" id="{48976C34-FDD0-496B-B7EF-2A93420E3123}"/>
                </a:ext>
              </a:extLst>
            </p:cNvPr>
            <p:cNvPicPr>
              <a:picLocks noChangeAspect="1"/>
            </p:cNvPicPr>
            <p:nvPr userDrawn="1"/>
          </p:nvPicPr>
          <p:blipFill>
            <a:blip r:embed="rId4" cstate="print">
              <a:duotone>
                <a:prstClr val="black"/>
                <a:schemeClr val="accent6">
                  <a:lumMod val="50000"/>
                  <a:tint val="45000"/>
                  <a:satMod val="400000"/>
                </a:schemeClr>
              </a:duotone>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tretch>
              <a:fillRect/>
            </a:stretch>
          </p:blipFill>
          <p:spPr>
            <a:xfrm flipH="1">
              <a:off x="7564895" y="6480890"/>
              <a:ext cx="313545" cy="349650"/>
            </a:xfrm>
            <a:prstGeom prst="rect">
              <a:avLst/>
            </a:prstGeom>
          </p:spPr>
        </p:pic>
        <p:sp>
          <p:nvSpPr>
            <p:cNvPr id="21" name="Rectangle 20">
              <a:hlinkClick r:id="" action="ppaction://customshow?id=2&amp;return=true"/>
              <a:extLst>
                <a:ext uri="{FF2B5EF4-FFF2-40B4-BE49-F238E27FC236}">
                  <a16:creationId xmlns:a16="http://schemas.microsoft.com/office/drawing/2014/main" id="{209D53F8-4A8D-410F-87C0-5E36885D487E}"/>
                </a:ext>
              </a:extLst>
            </p:cNvPr>
            <p:cNvSpPr/>
            <p:nvPr userDrawn="1"/>
          </p:nvSpPr>
          <p:spPr>
            <a:xfrm>
              <a:off x="7419603" y="6250131"/>
              <a:ext cx="612338" cy="276999"/>
            </a:xfrm>
            <a:prstGeom prst="rect">
              <a:avLst/>
            </a:prstGeom>
          </p:spPr>
          <p:txBody>
            <a:bodyPr wrap="square" anchor="ctr">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MVP</a:t>
              </a:r>
              <a:endParaRPr lang="en-US" sz="1200" dirty="0"/>
            </a:p>
          </p:txBody>
        </p:sp>
      </p:grpSp>
      <p:grpSp>
        <p:nvGrpSpPr>
          <p:cNvPr id="22" name="Group 21">
            <a:extLst>
              <a:ext uri="{FF2B5EF4-FFF2-40B4-BE49-F238E27FC236}">
                <a16:creationId xmlns:a16="http://schemas.microsoft.com/office/drawing/2014/main" id="{168EA431-BC91-47D6-80B4-215C2FE4600B}"/>
              </a:ext>
            </a:extLst>
          </p:cNvPr>
          <p:cNvGrpSpPr/>
          <p:nvPr userDrawn="1"/>
        </p:nvGrpSpPr>
        <p:grpSpPr>
          <a:xfrm>
            <a:off x="7850033" y="6251770"/>
            <a:ext cx="661888" cy="578106"/>
            <a:chOff x="7850033" y="6251770"/>
            <a:chExt cx="661888" cy="578106"/>
          </a:xfrm>
        </p:grpSpPr>
        <p:pic>
          <p:nvPicPr>
            <p:cNvPr id="23" name="Picture 22">
              <a:hlinkClick r:id="" action="ppaction://customshow?id=3&amp;return=true"/>
              <a:extLst>
                <a:ext uri="{FF2B5EF4-FFF2-40B4-BE49-F238E27FC236}">
                  <a16:creationId xmlns:a16="http://schemas.microsoft.com/office/drawing/2014/main" id="{278A2772-5C3D-4A8C-8556-1CD21D849AE3}"/>
                </a:ext>
              </a:extLst>
            </p:cNvPr>
            <p:cNvPicPr>
              <a:picLocks noChangeAspect="1"/>
            </p:cNvPicPr>
            <p:nvPr userDrawn="1"/>
          </p:nvPicPr>
          <p:blipFill>
            <a:blip r:embed="rId6" cstate="print">
              <a:grayscl/>
              <a:extLst>
                <a:ext uri="{28A0092B-C50C-407E-A947-70E740481C1C}">
                  <a14:useLocalDpi xmlns:a14="http://schemas.microsoft.com/office/drawing/2010/main" val="0"/>
                </a:ext>
              </a:extLst>
            </a:blip>
            <a:stretch>
              <a:fillRect/>
            </a:stretch>
          </p:blipFill>
          <p:spPr>
            <a:xfrm>
              <a:off x="8015315" y="6480226"/>
              <a:ext cx="331325" cy="349650"/>
            </a:xfrm>
            <a:prstGeom prst="rect">
              <a:avLst/>
            </a:prstGeom>
          </p:spPr>
        </p:pic>
        <p:sp>
          <p:nvSpPr>
            <p:cNvPr id="24" name="Rectangle 23">
              <a:hlinkClick r:id="" action="ppaction://customshow?id=3&amp;return=true"/>
              <a:extLst>
                <a:ext uri="{FF2B5EF4-FFF2-40B4-BE49-F238E27FC236}">
                  <a16:creationId xmlns:a16="http://schemas.microsoft.com/office/drawing/2014/main" id="{D99269AB-D31E-400B-AC4C-522CB3A5AEE4}"/>
                </a:ext>
              </a:extLst>
            </p:cNvPr>
            <p:cNvSpPr/>
            <p:nvPr userDrawn="1"/>
          </p:nvSpPr>
          <p:spPr>
            <a:xfrm>
              <a:off x="7850033" y="6251770"/>
              <a:ext cx="661888" cy="276999"/>
            </a:xfrm>
            <a:prstGeom prst="rect">
              <a:avLst/>
            </a:prstGeom>
          </p:spPr>
          <p:txBody>
            <a:bodyPr wrap="square" anchor="ctr">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Fastest</a:t>
              </a:r>
              <a:endParaRPr lang="en-US" sz="1100" dirty="0"/>
            </a:p>
          </p:txBody>
        </p:sp>
      </p:grpSp>
      <p:grpSp>
        <p:nvGrpSpPr>
          <p:cNvPr id="25" name="Group 24">
            <a:extLst>
              <a:ext uri="{FF2B5EF4-FFF2-40B4-BE49-F238E27FC236}">
                <a16:creationId xmlns:a16="http://schemas.microsoft.com/office/drawing/2014/main" id="{F2AF35B1-B638-4563-979C-437ED5D8174A}"/>
              </a:ext>
            </a:extLst>
          </p:cNvPr>
          <p:cNvGrpSpPr/>
          <p:nvPr userDrawn="1"/>
        </p:nvGrpSpPr>
        <p:grpSpPr>
          <a:xfrm>
            <a:off x="8352168" y="6272372"/>
            <a:ext cx="841708" cy="547772"/>
            <a:chOff x="8352168" y="6272372"/>
            <a:chExt cx="841708" cy="547772"/>
          </a:xfrm>
        </p:grpSpPr>
        <p:pic>
          <p:nvPicPr>
            <p:cNvPr id="26" name="Picture 2" descr="See the source image">
              <a:hlinkClick r:id="" action="ppaction://customshow?id=4&amp;return=true"/>
              <a:extLst>
                <a:ext uri="{FF2B5EF4-FFF2-40B4-BE49-F238E27FC236}">
                  <a16:creationId xmlns:a16="http://schemas.microsoft.com/office/drawing/2014/main" id="{C17DCF34-BD15-483E-BE0C-AB63E90E670C}"/>
                </a:ext>
              </a:extLst>
            </p:cNvPr>
            <p:cNvPicPr>
              <a:picLocks noChangeAspect="1" noChangeArrowheads="1"/>
            </p:cNvPicPr>
            <p:nvPr userDrawn="1"/>
          </p:nvPicPr>
          <p:blipFill rotWithShape="1">
            <a:blip r:embed="rId7" cstate="print">
              <a:grayscl/>
              <a:extLst>
                <a:ext uri="{BEBA8EAE-BF5A-486C-A8C5-ECC9F3942E4B}">
                  <a14:imgProps xmlns:a14="http://schemas.microsoft.com/office/drawing/2010/main">
                    <a14:imgLayer r:embed="rId8">
                      <a14:imgEffect>
                        <a14:backgroundRemoval t="9961" b="89844" l="10000" r="97109">
                          <a14:foregroundMark x1="60078" y1="65625" x2="90547" y2="30566"/>
                          <a14:foregroundMark x1="90547" y1="30566" x2="92891" y2="24023"/>
                          <a14:foregroundMark x1="92891" y1="24023" x2="91250" y2="16895"/>
                          <a14:foregroundMark x1="91250" y1="16895" x2="63594" y2="49023"/>
                          <a14:foregroundMark x1="63594" y1="49023" x2="58438" y2="63770"/>
                          <a14:foregroundMark x1="58438" y1="63770" x2="65156" y2="64551"/>
                          <a14:foregroundMark x1="65156" y1="64551" x2="88516" y2="48340"/>
                          <a14:foregroundMark x1="96719" y1="22754" x2="97109" y2="24414"/>
                          <a14:foregroundMark x1="11641" y1="18652" x2="15234" y2="75586"/>
                          <a14:foregroundMark x1="15234" y1="75586" x2="22031" y2="82813"/>
                          <a14:foregroundMark x1="22031" y1="82813" x2="54609" y2="84277"/>
                          <a14:foregroundMark x1="54609" y1="84277" x2="81875" y2="81934"/>
                          <a14:foregroundMark x1="81875" y1="81934" x2="86328" y2="71973"/>
                          <a14:foregroundMark x1="86328" y1="71973" x2="86250" y2="21582"/>
                          <a14:foregroundMark x1="86250" y1="21582" x2="84453" y2="14551"/>
                          <a14:foregroundMark x1="84453" y1="14551" x2="20000" y2="15039"/>
                          <a14:foregroundMark x1="20000" y1="15039" x2="14453" y2="16992"/>
                          <a14:foregroundMark x1="14453" y1="16992" x2="11641" y2="20117"/>
                          <a14:foregroundMark x1="15859" y1="19141" x2="32734" y2="41797"/>
                          <a14:foregroundMark x1="32734" y1="41797" x2="72656" y2="74805"/>
                          <a14:foregroundMark x1="75391" y1="20117" x2="33281" y2="43457"/>
                          <a14:foregroundMark x1="33281" y1="43457" x2="26875" y2="50879"/>
                          <a14:foregroundMark x1="26875" y1="50879" x2="23594" y2="59180"/>
                          <a14:foregroundMark x1="23594" y1="59180" x2="23047" y2="62695"/>
                          <a14:foregroundMark x1="14375" y1="39453" x2="15703" y2="70605"/>
                          <a14:foregroundMark x1="15703" y1="70605" x2="18438" y2="78320"/>
                          <a14:foregroundMark x1="18438" y1="78320" x2="23047" y2="82227"/>
                          <a14:foregroundMark x1="23047" y1="82227" x2="62422" y2="79785"/>
                          <a14:foregroundMark x1="62422" y1="79785" x2="64766" y2="73047"/>
                          <a14:foregroundMark x1="64766" y1="73047" x2="64141" y2="62695"/>
                          <a14:foregroundMark x1="64141" y1="62695" x2="28672" y2="49023"/>
                          <a14:foregroundMark x1="28672" y1="49023" x2="14766" y2="46973"/>
                          <a14:foregroundMark x1="13984" y1="46777" x2="14531" y2="76172"/>
                          <a14:foregroundMark x1="14531" y1="76172" x2="16250" y2="83105"/>
                          <a14:foregroundMark x1="16250" y1="83105" x2="51172" y2="83301"/>
                          <a14:foregroundMark x1="51172" y1="83301" x2="58984" y2="83105"/>
                          <a14:foregroundMark x1="58984" y1="83105" x2="61016" y2="71387"/>
                          <a14:foregroundMark x1="61016" y1="71387" x2="59844" y2="54590"/>
                          <a14:foregroundMark x1="59844" y1="54590" x2="13750" y2="47266"/>
                          <a14:foregroundMark x1="18438" y1="63672" x2="29688" y2="73828"/>
                          <a14:foregroundMark x1="29688" y1="73828" x2="43750" y2="78320"/>
                          <a14:foregroundMark x1="43750" y1="78320" x2="51016" y2="78516"/>
                          <a14:foregroundMark x1="51016" y1="78516" x2="46406" y2="74316"/>
                          <a14:foregroundMark x1="46406" y1="74316" x2="23594" y2="65137"/>
                          <a14:foregroundMark x1="23594" y1="65137" x2="18594" y2="58887"/>
                          <a14:backgroundMark x1="92656" y1="34180" x2="91094" y2="40820"/>
                          <a14:backgroundMark x1="91094" y1="40820" x2="93047" y2="34863"/>
                          <a14:backgroundMark x1="93203" y1="34375" x2="90859" y2="40723"/>
                          <a14:backgroundMark x1="90859" y1="40723" x2="93203" y2="34863"/>
                          <a14:backgroundMark x1="91484" y1="46484" x2="91094" y2="44043"/>
                          <a14:backgroundMark x1="90859" y1="40723" x2="92188" y2="41699"/>
                          <a14:backgroundMark x1="90859" y1="42676" x2="91250" y2="43457"/>
                          <a14:backgroundMark x1="91016" y1="43359" x2="91250" y2="43359"/>
                        </a14:backgroundRemoval>
                      </a14:imgEffect>
                    </a14:imgLayer>
                  </a14:imgProps>
                </a:ext>
                <a:ext uri="{28A0092B-C50C-407E-A947-70E740481C1C}">
                  <a14:useLocalDpi xmlns:a14="http://schemas.microsoft.com/office/drawing/2010/main" val="0"/>
                </a:ext>
              </a:extLst>
            </a:blip>
            <a:srcRect l="8883" t="10645" r="70" b="11563"/>
            <a:stretch/>
          </p:blipFill>
          <p:spPr bwMode="auto">
            <a:xfrm>
              <a:off x="8518316" y="6473332"/>
              <a:ext cx="507378" cy="346812"/>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hlinkClick r:id="" action="ppaction://customshow?id=4&amp;return=true"/>
              <a:extLst>
                <a:ext uri="{FF2B5EF4-FFF2-40B4-BE49-F238E27FC236}">
                  <a16:creationId xmlns:a16="http://schemas.microsoft.com/office/drawing/2014/main" id="{D6AC4F9A-5D24-41B2-985E-C61F422AAC11}"/>
                </a:ext>
              </a:extLst>
            </p:cNvPr>
            <p:cNvSpPr/>
            <p:nvPr userDrawn="1"/>
          </p:nvSpPr>
          <p:spPr>
            <a:xfrm>
              <a:off x="8352168" y="6272372"/>
              <a:ext cx="841708" cy="246221"/>
            </a:xfrm>
            <a:prstGeom prst="rect">
              <a:avLst/>
            </a:prstGeom>
          </p:spPr>
          <p:txBody>
            <a:bodyPr wrap="square" anchor="ctr">
              <a:spAutoFit/>
            </a:bodyPr>
            <a:lstStyle/>
            <a:p>
              <a:pPr algn="ctr"/>
              <a:r>
                <a:rPr lang="en-US" sz="10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Whiteboard</a:t>
              </a:r>
              <a:endParaRPr lang="en-US" sz="1000" dirty="0"/>
            </a:p>
          </p:txBody>
        </p:sp>
      </p:grpSp>
    </p:spTree>
    <p:extLst>
      <p:ext uri="{BB962C8B-B14F-4D97-AF65-F5344CB8AC3E}">
        <p14:creationId xmlns:p14="http://schemas.microsoft.com/office/powerpoint/2010/main" val="1798974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155448"/>
            <a:ext cx="6858000" cy="1252728"/>
          </a:xfrm>
          <a:solidFill>
            <a:srgbClr val="00133A"/>
          </a:solidFill>
          <a:ln w="25400">
            <a:noFill/>
          </a:ln>
        </p:spPr>
        <p:txBody>
          <a:bodyPr/>
          <a:lstStyle/>
          <a:p>
            <a:r>
              <a:rPr lang="en-US"/>
              <a:t>Click to edit Master title style</a:t>
            </a:r>
            <a:endParaRPr lang="en-US" dirty="0"/>
          </a:p>
        </p:txBody>
      </p:sp>
      <p:sp>
        <p:nvSpPr>
          <p:cNvPr id="3" name="Content Placeholder 2"/>
          <p:cNvSpPr>
            <a:spLocks noGrp="1"/>
          </p:cNvSpPr>
          <p:nvPr>
            <p:ph idx="1"/>
          </p:nvPr>
        </p:nvSpPr>
        <p:spPr>
          <a:solidFill>
            <a:srgbClr val="00133A"/>
          </a:solidFill>
          <a:ln>
            <a:solidFill>
              <a:srgbClr val="C00000"/>
            </a:solid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477000"/>
            <a:ext cx="2133600" cy="274638"/>
          </a:xfrm>
          <a:prstGeom prst="rect">
            <a:avLst/>
          </a:prstGeom>
        </p:spPr>
        <p:txBody>
          <a:bodyPr/>
          <a:lstStyle>
            <a:lvl1pPr>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LE1-C1S3T2pg 31-39  The Leadership Traits</a:t>
            </a:r>
          </a:p>
        </p:txBody>
      </p:sp>
      <p:sp>
        <p:nvSpPr>
          <p:cNvPr id="6" name="Slide Number Placeholder 5"/>
          <p:cNvSpPr>
            <a:spLocks noGrp="1"/>
          </p:cNvSpPr>
          <p:nvPr>
            <p:ph type="sldNum" sz="quarter" idx="12"/>
          </p:nvPr>
        </p:nvSpPr>
        <p:spPr>
          <a:xfrm>
            <a:off x="8204200" y="6477000"/>
            <a:ext cx="733425" cy="274638"/>
          </a:xfrm>
          <a:prstGeom prst="rect">
            <a:avLst/>
          </a:prstGeom>
        </p:spPr>
        <p:txBody>
          <a:bodyPr/>
          <a:lstStyle>
            <a:lvl1pPr>
              <a:defRPr>
                <a:latin typeface="Arial" charset="0"/>
                <a:cs typeface="Arial" charset="0"/>
              </a:defRPr>
            </a:lvl1pPr>
          </a:lstStyle>
          <a:p>
            <a:pPr>
              <a:defRPr/>
            </a:pPr>
            <a:fld id="{C771649E-C191-4902-B5DF-D3BD95501FEA}" type="slidenum">
              <a:rPr lang="en-US"/>
              <a:pPr>
                <a:defRPr/>
              </a:pPr>
              <a:t>‹#›</a:t>
            </a:fld>
            <a:endParaRPr lang="en-US"/>
          </a:p>
        </p:txBody>
      </p:sp>
    </p:spTree>
    <p:extLst>
      <p:ext uri="{BB962C8B-B14F-4D97-AF65-F5344CB8AC3E}">
        <p14:creationId xmlns:p14="http://schemas.microsoft.com/office/powerpoint/2010/main" val="1466687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155448"/>
            <a:ext cx="6858000" cy="1252728"/>
          </a:xfrm>
          <a:solidFill>
            <a:srgbClr val="00133A"/>
          </a:solidFill>
          <a:ln w="25400">
            <a:noFill/>
          </a:ln>
        </p:spPr>
        <p:txBody>
          <a:bodyPr/>
          <a:lstStyle>
            <a:lvl1pPr>
              <a:defRPr/>
            </a:lvl1pPr>
            <a:extLst/>
          </a:lstStyle>
          <a:p>
            <a:r>
              <a:rPr lang="en-US"/>
              <a:t>Click to edit Master title style</a:t>
            </a:r>
            <a:endParaRPr lang="en-US" dirty="0"/>
          </a:p>
        </p:txBody>
      </p:sp>
      <p:sp>
        <p:nvSpPr>
          <p:cNvPr id="3" name="Content Placeholder 2"/>
          <p:cNvSpPr>
            <a:spLocks noGrp="1"/>
          </p:cNvSpPr>
          <p:nvPr>
            <p:ph idx="1"/>
          </p:nvPr>
        </p:nvSpPr>
        <p:spPr>
          <a:solidFill>
            <a:srgbClr val="00133A"/>
          </a:solidFill>
          <a:ln>
            <a:solidFill>
              <a:srgbClr val="C00000"/>
            </a:solid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r>
              <a:rPr lang="en-US"/>
              <a:t>LE1-C1S3T2pg 31-39  The Leadership Traits</a:t>
            </a:r>
          </a:p>
        </p:txBody>
      </p:sp>
      <p:sp>
        <p:nvSpPr>
          <p:cNvPr id="5" name="Slide Number Placeholder 5"/>
          <p:cNvSpPr>
            <a:spLocks noGrp="1"/>
          </p:cNvSpPr>
          <p:nvPr>
            <p:ph type="sldNum" sz="quarter" idx="11"/>
          </p:nvPr>
        </p:nvSpPr>
        <p:spPr>
          <a:xfrm>
            <a:off x="8204200" y="6477000"/>
            <a:ext cx="733425" cy="274638"/>
          </a:xfrm>
          <a:prstGeom prst="rect">
            <a:avLst/>
          </a:prstGeom>
        </p:spPr>
        <p:txBody>
          <a:bodyPr/>
          <a:lstStyle>
            <a:lvl1pPr>
              <a:defRPr>
                <a:latin typeface="Arial" charset="0"/>
                <a:cs typeface="Arial" charset="0"/>
              </a:defRPr>
            </a:lvl1pPr>
          </a:lstStyle>
          <a:p>
            <a:pPr>
              <a:defRPr/>
            </a:pPr>
            <a:fld id="{D5264DE9-042E-4BF6-946A-782BC7ABAC07}" type="slidenum">
              <a:rPr lang="en-US"/>
              <a:pPr>
                <a:defRPr/>
              </a:pPr>
              <a:t>‹#›</a:t>
            </a:fld>
            <a:endParaRPr lang="en-US"/>
          </a:p>
        </p:txBody>
      </p:sp>
    </p:spTree>
    <p:extLst>
      <p:ext uri="{BB962C8B-B14F-4D97-AF65-F5344CB8AC3E}">
        <p14:creationId xmlns:p14="http://schemas.microsoft.com/office/powerpoint/2010/main" val="113962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155448"/>
            <a:ext cx="6858000" cy="1252728"/>
          </a:xfrm>
          <a:solidFill>
            <a:srgbClr val="00133A"/>
          </a:solidFill>
          <a:ln w="25400">
            <a:noFill/>
          </a:ln>
        </p:spPr>
        <p:txBody>
          <a:bodyPr/>
          <a:lstStyle>
            <a:lvl1pPr>
              <a:defRPr/>
            </a:lvl1pPr>
            <a:extLst/>
          </a:lstStyle>
          <a:p>
            <a:r>
              <a:rPr lang="en-US"/>
              <a:t>Click to edit Master title style</a:t>
            </a:r>
            <a:endParaRPr lang="en-US" dirty="0"/>
          </a:p>
        </p:txBody>
      </p:sp>
      <p:sp>
        <p:nvSpPr>
          <p:cNvPr id="3" name="Content Placeholder 2"/>
          <p:cNvSpPr>
            <a:spLocks noGrp="1"/>
          </p:cNvSpPr>
          <p:nvPr>
            <p:ph idx="1"/>
          </p:nvPr>
        </p:nvSpPr>
        <p:spPr>
          <a:solidFill>
            <a:srgbClr val="00133A"/>
          </a:solidFill>
          <a:ln>
            <a:solidFill>
              <a:srgbClr val="C00000"/>
            </a:solid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r>
              <a:rPr lang="en-US"/>
              <a:t>LE1-C1S3T2pg 31-39  The Leadership Traits</a:t>
            </a:r>
          </a:p>
        </p:txBody>
      </p:sp>
      <p:sp>
        <p:nvSpPr>
          <p:cNvPr id="5" name="Slide Number Placeholder 5"/>
          <p:cNvSpPr>
            <a:spLocks noGrp="1"/>
          </p:cNvSpPr>
          <p:nvPr>
            <p:ph type="sldNum" sz="quarter" idx="11"/>
          </p:nvPr>
        </p:nvSpPr>
        <p:spPr>
          <a:xfrm>
            <a:off x="8204200" y="6477000"/>
            <a:ext cx="733425" cy="274638"/>
          </a:xfrm>
          <a:prstGeom prst="rect">
            <a:avLst/>
          </a:prstGeom>
        </p:spPr>
        <p:txBody>
          <a:bodyPr/>
          <a:lstStyle>
            <a:lvl1pPr>
              <a:defRPr>
                <a:latin typeface="Arial" charset="0"/>
                <a:cs typeface="Arial" charset="0"/>
              </a:defRPr>
            </a:lvl1pPr>
          </a:lstStyle>
          <a:p>
            <a:pPr>
              <a:defRPr/>
            </a:pPr>
            <a:fld id="{D5264DE9-042E-4BF6-946A-782BC7ABAC07}" type="slidenum">
              <a:rPr lang="en-US"/>
              <a:pPr>
                <a:defRPr/>
              </a:pPr>
              <a:t>‹#›</a:t>
            </a:fld>
            <a:endParaRPr lang="en-US"/>
          </a:p>
        </p:txBody>
      </p:sp>
    </p:spTree>
    <p:extLst>
      <p:ext uri="{BB962C8B-B14F-4D97-AF65-F5344CB8AC3E}">
        <p14:creationId xmlns:p14="http://schemas.microsoft.com/office/powerpoint/2010/main" val="1106367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p:nvSpPr>
        <p:spPr bwMode="invGray">
          <a:xfrm>
            <a:off x="0" y="4953000"/>
            <a:ext cx="9144000" cy="141288"/>
          </a:xfrm>
          <a:prstGeom prst="rect">
            <a:avLst/>
          </a:prstGeom>
          <a:solidFill>
            <a:srgbClr val="C00000"/>
          </a:solidFill>
          <a:ln w="50800" cap="flat" cmpd="thickThin"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0" y="5181600"/>
            <a:ext cx="9144000" cy="1676400"/>
          </a:xfrm>
          <a:prstGeom prst="rect">
            <a:avLst/>
          </a:prstGeom>
          <a:solidFill>
            <a:srgbClr val="00133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62000" y="2286000"/>
            <a:ext cx="8013192" cy="1636776"/>
          </a:xfrm>
        </p:spPr>
        <p:txBody>
          <a:bodyPr tIns="0" rIns="91440" bIns="0" anchor="b"/>
          <a:lstStyle>
            <a:lvl1pPr algn="l">
              <a:defRPr sz="4700" b="1" cap="none" baseline="0">
                <a:solidFill>
                  <a:srgbClr val="00133A"/>
                </a:solidFill>
              </a:defRPr>
            </a:lvl1pPr>
            <a:extLst/>
          </a:lstStyle>
          <a:p>
            <a:endParaRPr lang="en-US" dirty="0"/>
          </a:p>
        </p:txBody>
      </p:sp>
      <p:sp>
        <p:nvSpPr>
          <p:cNvPr id="3" name="Text Placeholder 2"/>
          <p:cNvSpPr>
            <a:spLocks noGrp="1"/>
          </p:cNvSpPr>
          <p:nvPr>
            <p:ph type="body" idx="1"/>
          </p:nvPr>
        </p:nvSpPr>
        <p:spPr>
          <a:xfrm>
            <a:off x="762000" y="39624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dirty="0"/>
              <a:t>Click to edit Master text styles</a:t>
            </a:r>
          </a:p>
        </p:txBody>
      </p:sp>
      <p:sp>
        <p:nvSpPr>
          <p:cNvPr id="6" name="Footer Placeholder 4"/>
          <p:cNvSpPr>
            <a:spLocks noGrp="1"/>
          </p:cNvSpPr>
          <p:nvPr>
            <p:ph type="ftr" sz="quarter" idx="10"/>
          </p:nvPr>
        </p:nvSpPr>
        <p:spPr/>
        <p:txBody>
          <a:bodyPr/>
          <a:lstStyle>
            <a:lvl1pPr>
              <a:defRPr/>
            </a:lvl1pPr>
          </a:lstStyle>
          <a:p>
            <a:pPr>
              <a:defRPr/>
            </a:pPr>
            <a:r>
              <a:rPr lang="en-US"/>
              <a:t>LE1-C1S3T2pg 31-39  The Leadership Traits</a:t>
            </a:r>
          </a:p>
        </p:txBody>
      </p:sp>
      <p:sp>
        <p:nvSpPr>
          <p:cNvPr id="7" name="Slide Number Placeholder 5"/>
          <p:cNvSpPr>
            <a:spLocks noGrp="1"/>
          </p:cNvSpPr>
          <p:nvPr>
            <p:ph type="sldNum" sz="quarter" idx="11"/>
          </p:nvPr>
        </p:nvSpPr>
        <p:spPr>
          <a:xfrm>
            <a:off x="8204200" y="6477000"/>
            <a:ext cx="733425" cy="274638"/>
          </a:xfrm>
          <a:prstGeom prst="rect">
            <a:avLst/>
          </a:prstGeom>
        </p:spPr>
        <p:txBody>
          <a:bodyPr/>
          <a:lstStyle>
            <a:lvl1pPr>
              <a:defRPr>
                <a:latin typeface="Arial" charset="0"/>
                <a:cs typeface="Arial" charset="0"/>
              </a:defRPr>
            </a:lvl1pPr>
          </a:lstStyle>
          <a:p>
            <a:pPr>
              <a:defRPr/>
            </a:pPr>
            <a:fld id="{E77A6C15-DEE5-4F55-AD86-456A307FCCE5}" type="slidenum">
              <a:rPr lang="en-US"/>
              <a:pPr>
                <a:defRPr/>
              </a:pPr>
              <a:t>‹#›</a:t>
            </a:fld>
            <a:endParaRPr lang="en-US"/>
          </a:p>
        </p:txBody>
      </p:sp>
    </p:spTree>
    <p:extLst>
      <p:ext uri="{BB962C8B-B14F-4D97-AF65-F5344CB8AC3E}">
        <p14:creationId xmlns:p14="http://schemas.microsoft.com/office/powerpoint/2010/main" val="273324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057400"/>
            <a:ext cx="4038600" cy="4340352"/>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2057400"/>
            <a:ext cx="3810000" cy="43403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r>
              <a:rPr lang="en-US"/>
              <a:t>LE1-C1S3T2pg 31-39  The Leadership Traits</a:t>
            </a:r>
          </a:p>
        </p:txBody>
      </p:sp>
      <p:sp>
        <p:nvSpPr>
          <p:cNvPr id="6" name="Slide Number Placeholder 5"/>
          <p:cNvSpPr>
            <a:spLocks noGrp="1"/>
          </p:cNvSpPr>
          <p:nvPr>
            <p:ph type="sldNum" sz="quarter" idx="11"/>
          </p:nvPr>
        </p:nvSpPr>
        <p:spPr>
          <a:xfrm>
            <a:off x="8204200" y="6477000"/>
            <a:ext cx="733425" cy="274638"/>
          </a:xfrm>
          <a:prstGeom prst="rect">
            <a:avLst/>
          </a:prstGeom>
        </p:spPr>
        <p:txBody>
          <a:bodyPr/>
          <a:lstStyle>
            <a:lvl1pPr>
              <a:defRPr>
                <a:latin typeface="Arial" charset="0"/>
                <a:cs typeface="Arial" charset="0"/>
              </a:defRPr>
            </a:lvl1pPr>
          </a:lstStyle>
          <a:p>
            <a:pPr>
              <a:defRPr/>
            </a:pPr>
            <a:fld id="{C282113C-C3D9-4E97-B639-0DFE9B28AC48}" type="slidenum">
              <a:rPr lang="en-US"/>
              <a:pPr>
                <a:defRPr/>
              </a:pPr>
              <a:t>‹#›</a:t>
            </a:fld>
            <a:endParaRPr lang="en-US"/>
          </a:p>
        </p:txBody>
      </p:sp>
    </p:spTree>
    <p:extLst>
      <p:ext uri="{BB962C8B-B14F-4D97-AF65-F5344CB8AC3E}">
        <p14:creationId xmlns:p14="http://schemas.microsoft.com/office/powerpoint/2010/main" val="4078099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752600"/>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4" name="Content Placeholder 3"/>
          <p:cNvSpPr>
            <a:spLocks noGrp="1"/>
          </p:cNvSpPr>
          <p:nvPr>
            <p:ph sz="half" idx="2"/>
          </p:nvPr>
        </p:nvSpPr>
        <p:spPr>
          <a:xfrm>
            <a:off x="457200" y="2590800"/>
            <a:ext cx="4040188" cy="3798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1752600"/>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6" name="Content Placeholder 5"/>
          <p:cNvSpPr>
            <a:spLocks noGrp="1"/>
          </p:cNvSpPr>
          <p:nvPr>
            <p:ph sz="quarter" idx="4"/>
          </p:nvPr>
        </p:nvSpPr>
        <p:spPr>
          <a:xfrm>
            <a:off x="4648200" y="2590800"/>
            <a:ext cx="4041775" cy="3798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0"/>
          </p:nvPr>
        </p:nvSpPr>
        <p:spPr/>
        <p:txBody>
          <a:bodyPr/>
          <a:lstStyle>
            <a:lvl1pPr>
              <a:defRPr/>
            </a:lvl1pPr>
          </a:lstStyle>
          <a:p>
            <a:pPr>
              <a:defRPr/>
            </a:pPr>
            <a:r>
              <a:rPr lang="en-US"/>
              <a:t>LE1-C1S3T2pg 31-39  The Leadership Traits</a:t>
            </a:r>
          </a:p>
        </p:txBody>
      </p:sp>
      <p:sp>
        <p:nvSpPr>
          <p:cNvPr id="8" name="Slide Number Placeholder 5"/>
          <p:cNvSpPr>
            <a:spLocks noGrp="1"/>
          </p:cNvSpPr>
          <p:nvPr>
            <p:ph type="sldNum" sz="quarter" idx="11"/>
          </p:nvPr>
        </p:nvSpPr>
        <p:spPr>
          <a:xfrm>
            <a:off x="8204200" y="6477000"/>
            <a:ext cx="733425" cy="274638"/>
          </a:xfrm>
          <a:prstGeom prst="rect">
            <a:avLst/>
          </a:prstGeom>
        </p:spPr>
        <p:txBody>
          <a:bodyPr/>
          <a:lstStyle>
            <a:lvl1pPr>
              <a:defRPr>
                <a:latin typeface="Arial" charset="0"/>
                <a:cs typeface="Arial" charset="0"/>
              </a:defRPr>
            </a:lvl1pPr>
          </a:lstStyle>
          <a:p>
            <a:pPr>
              <a:defRPr/>
            </a:pPr>
            <a:fld id="{A2F4E632-ACFD-4DE3-B7D5-50321C42DC04}" type="slidenum">
              <a:rPr lang="en-US"/>
              <a:pPr>
                <a:defRPr/>
              </a:pPr>
              <a:t>‹#›</a:t>
            </a:fld>
            <a:endParaRPr lang="en-US"/>
          </a:p>
        </p:txBody>
      </p:sp>
    </p:spTree>
    <p:extLst>
      <p:ext uri="{BB962C8B-B14F-4D97-AF65-F5344CB8AC3E}">
        <p14:creationId xmlns:p14="http://schemas.microsoft.com/office/powerpoint/2010/main" val="3558780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6.xml"/><Relationship Id="rId7" Type="http://schemas.openxmlformats.org/officeDocument/2006/relationships/image" Target="../media/image2.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3.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10" Type="http://schemas.openxmlformats.org/officeDocument/2006/relationships/image" Target="../media/image12.png"/><Relationship Id="rId4" Type="http://schemas.openxmlformats.org/officeDocument/2006/relationships/slideLayout" Target="../slideLayouts/slideLayout32.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9144000" cy="1433513"/>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1828800" y="152400"/>
            <a:ext cx="6858000" cy="1250950"/>
          </a:xfrm>
          <a:prstGeom prst="rect">
            <a:avLst/>
          </a:prstGeom>
          <a:ln w="25400" cmpd="sng">
            <a:noFill/>
            <a:prstDash val="solid"/>
          </a:ln>
        </p:spPr>
        <p:txBody>
          <a:bodyPr vert="horz" lIns="91440" rIns="45720" rtlCol="0" anchor="ctr">
            <a:noAutofit/>
            <a:scene3d>
              <a:camera prst="orthographicFront"/>
              <a:lightRig rig="threePt" dir="t">
                <a:rot lat="0" lon="0" rev="4800000"/>
              </a:lightRig>
            </a:scene3d>
            <a:sp3d prstMaterial="matte">
              <a:bevelT w="50800" h="10160"/>
            </a:sp3d>
          </a:bodyPr>
          <a:lstStyle/>
          <a:p>
            <a:r>
              <a:rPr lang="en-US"/>
              <a:t>Click to edit Master title style</a:t>
            </a:r>
            <a:endParaRPr lang="en-US" dirty="0"/>
          </a:p>
        </p:txBody>
      </p:sp>
      <p:sp>
        <p:nvSpPr>
          <p:cNvPr id="1028" name="Text Placeholder 2"/>
          <p:cNvSpPr>
            <a:spLocks noGrp="1"/>
          </p:cNvSpPr>
          <p:nvPr>
            <p:ph type="body" idx="1"/>
          </p:nvPr>
        </p:nvSpPr>
        <p:spPr bwMode="auto">
          <a:xfrm>
            <a:off x="457200" y="1774825"/>
            <a:ext cx="8229600" cy="4625975"/>
          </a:xfrm>
          <a:prstGeom prst="rect">
            <a:avLst/>
          </a:prstGeom>
          <a:solidFill>
            <a:srgbClr val="00133A"/>
          </a:solidFill>
          <a:ln w="25400">
            <a:solidFill>
              <a:srgbClr val="C00000"/>
            </a:solidFill>
            <a:miter lim="800000"/>
            <a:headEnd/>
            <a:tailEnd/>
          </a:ln>
        </p:spPr>
        <p:txBody>
          <a:bodyPr vert="horz" wrap="square" lIns="54864" tIns="9144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1828800" y="6477000"/>
            <a:ext cx="5508625" cy="274638"/>
          </a:xfrm>
          <a:prstGeom prst="rect">
            <a:avLst/>
          </a:prstGeom>
        </p:spPr>
        <p:txBody>
          <a:bodyPr vert="horz" lIns="45720" rIns="45720" bIns="0" rtlCol="0" anchor="b"/>
          <a:lstStyle>
            <a:lvl1pPr algn="ctr" eaLnBrk="1" fontAlgn="auto" latinLnBrk="0" hangingPunct="1">
              <a:spcBef>
                <a:spcPts val="0"/>
              </a:spcBef>
              <a:spcAft>
                <a:spcPts val="0"/>
              </a:spcAft>
              <a:defRPr kumimoji="0" sz="1200">
                <a:solidFill>
                  <a:srgbClr val="002060"/>
                </a:solidFill>
                <a:latin typeface="+mn-lt"/>
                <a:cs typeface="+mn-cs"/>
              </a:defRPr>
            </a:lvl1pPr>
            <a:extLst/>
          </a:lstStyle>
          <a:p>
            <a:pPr>
              <a:defRPr/>
            </a:pPr>
            <a:r>
              <a:rPr lang="en-US"/>
              <a:t>LE1-C1S3T2pg 31-39  The Leadership Traits</a:t>
            </a:r>
            <a:endParaRPr lang="en-US" dirty="0"/>
          </a:p>
        </p:txBody>
      </p:sp>
      <p:sp>
        <p:nvSpPr>
          <p:cNvPr id="10" name="Rectangle 9"/>
          <p:cNvSpPr/>
          <p:nvPr/>
        </p:nvSpPr>
        <p:spPr bwMode="invGray">
          <a:xfrm>
            <a:off x="0" y="1524000"/>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1" name="Picture 7" descr="MCJROTCLogo2.gif"/>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228600" y="152400"/>
            <a:ext cx="1158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76474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Lst>
  <p:hf sldNum="0" hdr="0" dt="0"/>
  <p:txStyles>
    <p:titleStyle>
      <a:lvl1pPr algn="l" rtl="0" eaLnBrk="0" fontAlgn="base" hangingPunct="0">
        <a:spcBef>
          <a:spcPct val="0"/>
        </a:spcBef>
        <a:spcAft>
          <a:spcPct val="0"/>
        </a:spcAft>
        <a:defRPr sz="4000" b="1" kern="1200">
          <a:solidFill>
            <a:srgbClr val="DDDDDD"/>
          </a:solidFill>
          <a:latin typeface="+mj-lt"/>
          <a:ea typeface="+mj-ea"/>
          <a:cs typeface="+mj-cs"/>
        </a:defRPr>
      </a:lvl1pPr>
      <a:lvl2pPr algn="l" rtl="0" eaLnBrk="0" fontAlgn="base" hangingPunct="0">
        <a:spcBef>
          <a:spcPct val="0"/>
        </a:spcBef>
        <a:spcAft>
          <a:spcPct val="0"/>
        </a:spcAft>
        <a:defRPr sz="4000" b="1">
          <a:solidFill>
            <a:srgbClr val="DDDDDD"/>
          </a:solidFill>
          <a:latin typeface="Calibri" pitchFamily="34" charset="0"/>
        </a:defRPr>
      </a:lvl2pPr>
      <a:lvl3pPr algn="l" rtl="0" eaLnBrk="0" fontAlgn="base" hangingPunct="0">
        <a:spcBef>
          <a:spcPct val="0"/>
        </a:spcBef>
        <a:spcAft>
          <a:spcPct val="0"/>
        </a:spcAft>
        <a:defRPr sz="4000" b="1">
          <a:solidFill>
            <a:srgbClr val="DDDDDD"/>
          </a:solidFill>
          <a:latin typeface="Calibri" pitchFamily="34" charset="0"/>
        </a:defRPr>
      </a:lvl3pPr>
      <a:lvl4pPr algn="l" rtl="0" eaLnBrk="0" fontAlgn="base" hangingPunct="0">
        <a:spcBef>
          <a:spcPct val="0"/>
        </a:spcBef>
        <a:spcAft>
          <a:spcPct val="0"/>
        </a:spcAft>
        <a:defRPr sz="4000" b="1">
          <a:solidFill>
            <a:srgbClr val="DDDDDD"/>
          </a:solidFill>
          <a:latin typeface="Calibri" pitchFamily="34" charset="0"/>
        </a:defRPr>
      </a:lvl4pPr>
      <a:lvl5pPr algn="l" rtl="0" eaLnBrk="0" fontAlgn="base" hangingPunct="0">
        <a:spcBef>
          <a:spcPct val="0"/>
        </a:spcBef>
        <a:spcAft>
          <a:spcPct val="0"/>
        </a:spcAft>
        <a:defRPr sz="4000" b="1">
          <a:solidFill>
            <a:srgbClr val="DDDDDD"/>
          </a:solidFill>
          <a:latin typeface="Calibri" pitchFamily="34" charset="0"/>
        </a:defRPr>
      </a:lvl5pPr>
      <a:lvl6pPr marL="457200" algn="l" rtl="0" eaLnBrk="1" fontAlgn="base" hangingPunct="1">
        <a:spcBef>
          <a:spcPct val="0"/>
        </a:spcBef>
        <a:spcAft>
          <a:spcPct val="0"/>
        </a:spcAft>
        <a:defRPr sz="4500" b="1">
          <a:solidFill>
            <a:srgbClr val="DDDDDD"/>
          </a:solidFill>
          <a:latin typeface="Corbel" pitchFamily="34" charset="0"/>
        </a:defRPr>
      </a:lvl6pPr>
      <a:lvl7pPr marL="914400" algn="l" rtl="0" eaLnBrk="1" fontAlgn="base" hangingPunct="1">
        <a:spcBef>
          <a:spcPct val="0"/>
        </a:spcBef>
        <a:spcAft>
          <a:spcPct val="0"/>
        </a:spcAft>
        <a:defRPr sz="4500" b="1">
          <a:solidFill>
            <a:srgbClr val="DDDDDD"/>
          </a:solidFill>
          <a:latin typeface="Corbel" pitchFamily="34" charset="0"/>
        </a:defRPr>
      </a:lvl7pPr>
      <a:lvl8pPr marL="1371600" algn="l" rtl="0" eaLnBrk="1" fontAlgn="base" hangingPunct="1">
        <a:spcBef>
          <a:spcPct val="0"/>
        </a:spcBef>
        <a:spcAft>
          <a:spcPct val="0"/>
        </a:spcAft>
        <a:defRPr sz="4500" b="1">
          <a:solidFill>
            <a:srgbClr val="DDDDDD"/>
          </a:solidFill>
          <a:latin typeface="Corbel" pitchFamily="34" charset="0"/>
        </a:defRPr>
      </a:lvl8pPr>
      <a:lvl9pPr marL="1828800" algn="l" rtl="0" eaLnBrk="1" fontAlgn="base" hangingPunct="1">
        <a:spcBef>
          <a:spcPct val="0"/>
        </a:spcBef>
        <a:spcAft>
          <a:spcPct val="0"/>
        </a:spcAft>
        <a:defRPr sz="4500" b="1">
          <a:solidFill>
            <a:srgbClr val="DDDDDD"/>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bg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bg1"/>
          </a:solidFill>
          <a:latin typeface="+mn-lt"/>
          <a:ea typeface="+mn-ea"/>
          <a:cs typeface="+mn-cs"/>
        </a:defRPr>
      </a:lvl2pPr>
      <a:lvl3pPr marL="995363" indent="-228600" algn="l" rtl="0" eaLnBrk="0" fontAlgn="base" hangingPunct="0">
        <a:spcBef>
          <a:spcPct val="20000"/>
        </a:spcBef>
        <a:spcAft>
          <a:spcPct val="0"/>
        </a:spcAft>
        <a:buClr>
          <a:srgbClr val="969696"/>
        </a:buClr>
        <a:buFont typeface="Arial" charset="0"/>
        <a:buChar char="▪"/>
        <a:defRPr sz="2400" kern="1200">
          <a:solidFill>
            <a:schemeClr val="bg1"/>
          </a:solidFill>
          <a:latin typeface="+mn-lt"/>
          <a:ea typeface="+mn-ea"/>
          <a:cs typeface="+mn-cs"/>
        </a:defRPr>
      </a:lvl3pPr>
      <a:lvl4pPr marL="1216025" indent="-182563" algn="l" rtl="0" eaLnBrk="0" fontAlgn="base" hangingPunct="0">
        <a:spcBef>
          <a:spcPct val="20000"/>
        </a:spcBef>
        <a:spcAft>
          <a:spcPct val="0"/>
        </a:spcAft>
        <a:buClr>
          <a:srgbClr val="808080"/>
        </a:buClr>
        <a:buFont typeface="Arial" charset="0"/>
        <a:buChar char="▪"/>
        <a:defRPr sz="2000" kern="1200">
          <a:solidFill>
            <a:schemeClr val="bg1"/>
          </a:solidFill>
          <a:latin typeface="+mn-lt"/>
          <a:ea typeface="+mn-ea"/>
          <a:cs typeface="+mn-cs"/>
        </a:defRPr>
      </a:lvl4pPr>
      <a:lvl5pPr marL="1425575" indent="-182563" algn="l" rtl="0" eaLnBrk="0" fontAlgn="base" hangingPunct="0">
        <a:spcBef>
          <a:spcPct val="20000"/>
        </a:spcBef>
        <a:spcAft>
          <a:spcPct val="0"/>
        </a:spcAft>
        <a:buClr>
          <a:srgbClr val="5F5F5F"/>
        </a:buClr>
        <a:buFont typeface="Wingdings 3" pitchFamily="18" charset="2"/>
        <a:buChar char=""/>
        <a:defRPr lang="en-US" sz="2000" kern="1200">
          <a:solidFill>
            <a:schemeClr val="bg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9144000" cy="1433513"/>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1828800" y="152400"/>
            <a:ext cx="6858000" cy="1250950"/>
          </a:xfrm>
          <a:prstGeom prst="rect">
            <a:avLst/>
          </a:prstGeom>
          <a:ln w="25400" cmpd="sng">
            <a:noFill/>
            <a:prstDash val="solid"/>
          </a:ln>
        </p:spPr>
        <p:txBody>
          <a:bodyPr vert="horz" lIns="91440" rIns="45720" rtlCol="0" anchor="ctr">
            <a:noAutofit/>
            <a:scene3d>
              <a:camera prst="orthographicFront"/>
              <a:lightRig rig="threePt" dir="t">
                <a:rot lat="0" lon="0" rev="4800000"/>
              </a:lightRig>
            </a:scene3d>
            <a:sp3d prstMaterial="matte">
              <a:bevelT w="50800" h="10160"/>
            </a:sp3d>
          </a:bodyPr>
          <a:lstStyle/>
          <a:p>
            <a:r>
              <a:rPr lang="en-US"/>
              <a:t>Click to edit Master title style</a:t>
            </a:r>
            <a:endParaRPr lang="en-US" dirty="0"/>
          </a:p>
        </p:txBody>
      </p:sp>
      <p:sp>
        <p:nvSpPr>
          <p:cNvPr id="1028" name="Text Placeholder 2"/>
          <p:cNvSpPr>
            <a:spLocks noGrp="1"/>
          </p:cNvSpPr>
          <p:nvPr>
            <p:ph type="body" idx="1"/>
          </p:nvPr>
        </p:nvSpPr>
        <p:spPr bwMode="auto">
          <a:xfrm>
            <a:off x="457200" y="1774825"/>
            <a:ext cx="8229600" cy="4625975"/>
          </a:xfrm>
          <a:prstGeom prst="rect">
            <a:avLst/>
          </a:prstGeom>
          <a:solidFill>
            <a:srgbClr val="00133A"/>
          </a:solidFill>
          <a:ln w="25400">
            <a:solidFill>
              <a:srgbClr val="C00000"/>
            </a:solidFill>
            <a:miter lim="800000"/>
            <a:headEnd/>
            <a:tailEnd/>
          </a:ln>
        </p:spPr>
        <p:txBody>
          <a:bodyPr vert="horz" wrap="square" lIns="54864" tIns="9144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1828800" y="6477000"/>
            <a:ext cx="5508625" cy="274638"/>
          </a:xfrm>
          <a:prstGeom prst="rect">
            <a:avLst/>
          </a:prstGeom>
        </p:spPr>
        <p:txBody>
          <a:bodyPr vert="horz" lIns="45720" rIns="45720" bIns="0" rtlCol="0" anchor="b"/>
          <a:lstStyle>
            <a:lvl1pPr algn="ctr" eaLnBrk="1" fontAlgn="auto" latinLnBrk="0" hangingPunct="1">
              <a:spcBef>
                <a:spcPts val="0"/>
              </a:spcBef>
              <a:spcAft>
                <a:spcPts val="0"/>
              </a:spcAft>
              <a:defRPr kumimoji="0" sz="1200">
                <a:solidFill>
                  <a:srgbClr val="002060"/>
                </a:solidFill>
                <a:latin typeface="+mn-lt"/>
                <a:cs typeface="+mn-cs"/>
              </a:defRPr>
            </a:lvl1pPr>
            <a:extLst/>
          </a:lstStyle>
          <a:p>
            <a:pPr>
              <a:defRPr/>
            </a:pPr>
            <a:r>
              <a:rPr lang="en-US"/>
              <a:t>LE1-C1S3T2pg 31-39  The Leadership Traits</a:t>
            </a:r>
            <a:endParaRPr lang="en-US" dirty="0"/>
          </a:p>
        </p:txBody>
      </p:sp>
      <p:sp>
        <p:nvSpPr>
          <p:cNvPr id="10" name="Rectangle 9"/>
          <p:cNvSpPr/>
          <p:nvPr/>
        </p:nvSpPr>
        <p:spPr bwMode="invGray">
          <a:xfrm>
            <a:off x="0" y="1524000"/>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1" name="Picture 7" descr="MCJROTCLogo2.gif"/>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28600" y="152400"/>
            <a:ext cx="1158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237684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Lst>
  <p:hf sldNum="0" hdr="0" dt="0"/>
  <p:txStyles>
    <p:titleStyle>
      <a:lvl1pPr algn="l" rtl="0" eaLnBrk="0" fontAlgn="base" hangingPunct="0">
        <a:spcBef>
          <a:spcPct val="0"/>
        </a:spcBef>
        <a:spcAft>
          <a:spcPct val="0"/>
        </a:spcAft>
        <a:defRPr sz="4000" b="1" kern="1200">
          <a:solidFill>
            <a:srgbClr val="DDDDDD"/>
          </a:solidFill>
          <a:latin typeface="+mj-lt"/>
          <a:ea typeface="+mj-ea"/>
          <a:cs typeface="+mj-cs"/>
        </a:defRPr>
      </a:lvl1pPr>
      <a:lvl2pPr algn="l" rtl="0" eaLnBrk="0" fontAlgn="base" hangingPunct="0">
        <a:spcBef>
          <a:spcPct val="0"/>
        </a:spcBef>
        <a:spcAft>
          <a:spcPct val="0"/>
        </a:spcAft>
        <a:defRPr sz="4000" b="1">
          <a:solidFill>
            <a:srgbClr val="DDDDDD"/>
          </a:solidFill>
          <a:latin typeface="Calibri" pitchFamily="34" charset="0"/>
        </a:defRPr>
      </a:lvl2pPr>
      <a:lvl3pPr algn="l" rtl="0" eaLnBrk="0" fontAlgn="base" hangingPunct="0">
        <a:spcBef>
          <a:spcPct val="0"/>
        </a:spcBef>
        <a:spcAft>
          <a:spcPct val="0"/>
        </a:spcAft>
        <a:defRPr sz="4000" b="1">
          <a:solidFill>
            <a:srgbClr val="DDDDDD"/>
          </a:solidFill>
          <a:latin typeface="Calibri" pitchFamily="34" charset="0"/>
        </a:defRPr>
      </a:lvl3pPr>
      <a:lvl4pPr algn="l" rtl="0" eaLnBrk="0" fontAlgn="base" hangingPunct="0">
        <a:spcBef>
          <a:spcPct val="0"/>
        </a:spcBef>
        <a:spcAft>
          <a:spcPct val="0"/>
        </a:spcAft>
        <a:defRPr sz="4000" b="1">
          <a:solidFill>
            <a:srgbClr val="DDDDDD"/>
          </a:solidFill>
          <a:latin typeface="Calibri" pitchFamily="34" charset="0"/>
        </a:defRPr>
      </a:lvl4pPr>
      <a:lvl5pPr algn="l" rtl="0" eaLnBrk="0" fontAlgn="base" hangingPunct="0">
        <a:spcBef>
          <a:spcPct val="0"/>
        </a:spcBef>
        <a:spcAft>
          <a:spcPct val="0"/>
        </a:spcAft>
        <a:defRPr sz="4000" b="1">
          <a:solidFill>
            <a:srgbClr val="DDDDDD"/>
          </a:solidFill>
          <a:latin typeface="Calibri" pitchFamily="34" charset="0"/>
        </a:defRPr>
      </a:lvl5pPr>
      <a:lvl6pPr marL="457200" algn="l" rtl="0" eaLnBrk="1" fontAlgn="base" hangingPunct="1">
        <a:spcBef>
          <a:spcPct val="0"/>
        </a:spcBef>
        <a:spcAft>
          <a:spcPct val="0"/>
        </a:spcAft>
        <a:defRPr sz="4500" b="1">
          <a:solidFill>
            <a:srgbClr val="DDDDDD"/>
          </a:solidFill>
          <a:latin typeface="Corbel" pitchFamily="34" charset="0"/>
        </a:defRPr>
      </a:lvl6pPr>
      <a:lvl7pPr marL="914400" algn="l" rtl="0" eaLnBrk="1" fontAlgn="base" hangingPunct="1">
        <a:spcBef>
          <a:spcPct val="0"/>
        </a:spcBef>
        <a:spcAft>
          <a:spcPct val="0"/>
        </a:spcAft>
        <a:defRPr sz="4500" b="1">
          <a:solidFill>
            <a:srgbClr val="DDDDDD"/>
          </a:solidFill>
          <a:latin typeface="Corbel" pitchFamily="34" charset="0"/>
        </a:defRPr>
      </a:lvl7pPr>
      <a:lvl8pPr marL="1371600" algn="l" rtl="0" eaLnBrk="1" fontAlgn="base" hangingPunct="1">
        <a:spcBef>
          <a:spcPct val="0"/>
        </a:spcBef>
        <a:spcAft>
          <a:spcPct val="0"/>
        </a:spcAft>
        <a:defRPr sz="4500" b="1">
          <a:solidFill>
            <a:srgbClr val="DDDDDD"/>
          </a:solidFill>
          <a:latin typeface="Corbel" pitchFamily="34" charset="0"/>
        </a:defRPr>
      </a:lvl8pPr>
      <a:lvl9pPr marL="1828800" algn="l" rtl="0" eaLnBrk="1" fontAlgn="base" hangingPunct="1">
        <a:spcBef>
          <a:spcPct val="0"/>
        </a:spcBef>
        <a:spcAft>
          <a:spcPct val="0"/>
        </a:spcAft>
        <a:defRPr sz="4500" b="1">
          <a:solidFill>
            <a:srgbClr val="DDDDDD"/>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bg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bg1"/>
          </a:solidFill>
          <a:latin typeface="+mn-lt"/>
          <a:ea typeface="+mn-ea"/>
          <a:cs typeface="+mn-cs"/>
        </a:defRPr>
      </a:lvl2pPr>
      <a:lvl3pPr marL="995363" indent="-228600" algn="l" rtl="0" eaLnBrk="0" fontAlgn="base" hangingPunct="0">
        <a:spcBef>
          <a:spcPct val="20000"/>
        </a:spcBef>
        <a:spcAft>
          <a:spcPct val="0"/>
        </a:spcAft>
        <a:buClr>
          <a:srgbClr val="969696"/>
        </a:buClr>
        <a:buFont typeface="Arial" charset="0"/>
        <a:buChar char="▪"/>
        <a:defRPr sz="2400" kern="1200">
          <a:solidFill>
            <a:schemeClr val="bg1"/>
          </a:solidFill>
          <a:latin typeface="+mn-lt"/>
          <a:ea typeface="+mn-ea"/>
          <a:cs typeface="+mn-cs"/>
        </a:defRPr>
      </a:lvl3pPr>
      <a:lvl4pPr marL="1216025" indent="-182563" algn="l" rtl="0" eaLnBrk="0" fontAlgn="base" hangingPunct="0">
        <a:spcBef>
          <a:spcPct val="20000"/>
        </a:spcBef>
        <a:spcAft>
          <a:spcPct val="0"/>
        </a:spcAft>
        <a:buClr>
          <a:srgbClr val="808080"/>
        </a:buClr>
        <a:buFont typeface="Arial" charset="0"/>
        <a:buChar char="▪"/>
        <a:defRPr sz="2000" kern="1200">
          <a:solidFill>
            <a:schemeClr val="bg1"/>
          </a:solidFill>
          <a:latin typeface="+mn-lt"/>
          <a:ea typeface="+mn-ea"/>
          <a:cs typeface="+mn-cs"/>
        </a:defRPr>
      </a:lvl4pPr>
      <a:lvl5pPr marL="1425575" indent="-182563" algn="l" rtl="0" eaLnBrk="0" fontAlgn="base" hangingPunct="0">
        <a:spcBef>
          <a:spcPct val="20000"/>
        </a:spcBef>
        <a:spcAft>
          <a:spcPct val="0"/>
        </a:spcAft>
        <a:buClr>
          <a:srgbClr val="5F5F5F"/>
        </a:buClr>
        <a:buFont typeface="Wingdings 3" pitchFamily="18" charset="2"/>
        <a:buChar char=""/>
        <a:defRPr lang="en-US" sz="2000" kern="1200">
          <a:solidFill>
            <a:schemeClr val="bg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9144000" cy="3076574"/>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ext Placeholder 2"/>
          <p:cNvSpPr>
            <a:spLocks noGrp="1"/>
          </p:cNvSpPr>
          <p:nvPr>
            <p:ph type="body" idx="1"/>
          </p:nvPr>
        </p:nvSpPr>
        <p:spPr bwMode="auto">
          <a:xfrm>
            <a:off x="457200" y="3398838"/>
            <a:ext cx="8229600" cy="3001962"/>
          </a:xfrm>
          <a:prstGeom prst="rect">
            <a:avLst/>
          </a:prstGeom>
          <a:solidFill>
            <a:srgbClr val="00133A"/>
          </a:solidFill>
          <a:ln w="25400">
            <a:solidFill>
              <a:srgbClr val="C00000"/>
            </a:solidFill>
            <a:miter lim="800000"/>
            <a:headEnd/>
            <a:tailEnd/>
          </a:ln>
        </p:spPr>
        <p:txBody>
          <a:bodyPr vert="horz" wrap="square" lIns="54864" tIns="9144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 name="Rectangle 9"/>
          <p:cNvSpPr/>
          <p:nvPr/>
        </p:nvSpPr>
        <p:spPr bwMode="invGray">
          <a:xfrm>
            <a:off x="0" y="3214687"/>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1" name="Picture 7" descr="MCJROTCLogo2.gif"/>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28600" y="152400"/>
            <a:ext cx="1158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PQuestion" title="Question Text Shape">
            <a:extLst>
              <a:ext uri="{FF2B5EF4-FFF2-40B4-BE49-F238E27FC236}">
                <a16:creationId xmlns:a16="http://schemas.microsoft.com/office/drawing/2014/main" id="{61250189-A62A-4818-AAAE-060655F59546}"/>
              </a:ext>
            </a:extLst>
          </p:cNvPr>
          <p:cNvSpPr txBox="1">
            <a:spLocks/>
          </p:cNvSpPr>
          <p:nvPr userDrawn="1"/>
        </p:nvSpPr>
        <p:spPr>
          <a:xfrm>
            <a:off x="152400" y="76601"/>
            <a:ext cx="1441508" cy="1315972"/>
          </a:xfrm>
          <a:prstGeom prst="rect">
            <a:avLst/>
          </a:prstGeom>
          <a:solidFill>
            <a:srgbClr val="00133A"/>
          </a:solidFill>
          <a:ln w="25400" cmpd="sng">
            <a:noFill/>
            <a:prstDash val="solid"/>
          </a:ln>
        </p:spPr>
        <p:txBody>
          <a:bodyPr vert="horz" lIns="91440" rIns="45720" rtlCol="0" anchor="ctr">
            <a:normAutofit fontScale="97500"/>
            <a:scene3d>
              <a:camera prst="orthographicFront"/>
              <a:lightRig rig="threePt" dir="t">
                <a:rot lat="0" lon="0" rev="4800000"/>
              </a:lightRig>
            </a:scene3d>
            <a:sp3d prstMaterial="matte">
              <a:bevelT w="50800" h="10160"/>
            </a:sp3d>
          </a:bodyPr>
          <a:lstStyle>
            <a:lvl1pPr algn="l" rtl="0" eaLnBrk="0" fontAlgn="base" hangingPunct="0">
              <a:spcBef>
                <a:spcPct val="0"/>
              </a:spcBef>
              <a:spcAft>
                <a:spcPct val="0"/>
              </a:spcAft>
              <a:defRPr sz="4000" b="1" kern="1200">
                <a:solidFill>
                  <a:srgbClr val="DDDDDD"/>
                </a:solidFill>
                <a:latin typeface="+mj-lt"/>
                <a:ea typeface="+mj-ea"/>
                <a:cs typeface="+mj-cs"/>
              </a:defRPr>
            </a:lvl1pPr>
            <a:lvl2pPr algn="l" rtl="0" eaLnBrk="0" fontAlgn="base" hangingPunct="0">
              <a:spcBef>
                <a:spcPct val="0"/>
              </a:spcBef>
              <a:spcAft>
                <a:spcPct val="0"/>
              </a:spcAft>
              <a:defRPr sz="4000" b="1">
                <a:solidFill>
                  <a:srgbClr val="DDDDDD"/>
                </a:solidFill>
                <a:latin typeface="Calibri" pitchFamily="34" charset="0"/>
              </a:defRPr>
            </a:lvl2pPr>
            <a:lvl3pPr algn="l" rtl="0" eaLnBrk="0" fontAlgn="base" hangingPunct="0">
              <a:spcBef>
                <a:spcPct val="0"/>
              </a:spcBef>
              <a:spcAft>
                <a:spcPct val="0"/>
              </a:spcAft>
              <a:defRPr sz="4000" b="1">
                <a:solidFill>
                  <a:srgbClr val="DDDDDD"/>
                </a:solidFill>
                <a:latin typeface="Calibri" pitchFamily="34" charset="0"/>
              </a:defRPr>
            </a:lvl3pPr>
            <a:lvl4pPr algn="l" rtl="0" eaLnBrk="0" fontAlgn="base" hangingPunct="0">
              <a:spcBef>
                <a:spcPct val="0"/>
              </a:spcBef>
              <a:spcAft>
                <a:spcPct val="0"/>
              </a:spcAft>
              <a:defRPr sz="4000" b="1">
                <a:solidFill>
                  <a:srgbClr val="DDDDDD"/>
                </a:solidFill>
                <a:latin typeface="Calibri" pitchFamily="34" charset="0"/>
              </a:defRPr>
            </a:lvl4pPr>
            <a:lvl5pPr algn="l" rtl="0" eaLnBrk="0" fontAlgn="base" hangingPunct="0">
              <a:spcBef>
                <a:spcPct val="0"/>
              </a:spcBef>
              <a:spcAft>
                <a:spcPct val="0"/>
              </a:spcAft>
              <a:defRPr sz="4000" b="1">
                <a:solidFill>
                  <a:srgbClr val="DDDDDD"/>
                </a:solidFill>
                <a:latin typeface="Calibri" pitchFamily="34" charset="0"/>
              </a:defRPr>
            </a:lvl5pPr>
            <a:lvl6pPr marL="457200" algn="l" rtl="0" eaLnBrk="1" fontAlgn="base" hangingPunct="1">
              <a:spcBef>
                <a:spcPct val="0"/>
              </a:spcBef>
              <a:spcAft>
                <a:spcPct val="0"/>
              </a:spcAft>
              <a:defRPr sz="4500" b="1">
                <a:solidFill>
                  <a:srgbClr val="DDDDDD"/>
                </a:solidFill>
                <a:latin typeface="Corbel" pitchFamily="34" charset="0"/>
              </a:defRPr>
            </a:lvl6pPr>
            <a:lvl7pPr marL="914400" algn="l" rtl="0" eaLnBrk="1" fontAlgn="base" hangingPunct="1">
              <a:spcBef>
                <a:spcPct val="0"/>
              </a:spcBef>
              <a:spcAft>
                <a:spcPct val="0"/>
              </a:spcAft>
              <a:defRPr sz="4500" b="1">
                <a:solidFill>
                  <a:srgbClr val="DDDDDD"/>
                </a:solidFill>
                <a:latin typeface="Corbel" pitchFamily="34" charset="0"/>
              </a:defRPr>
            </a:lvl7pPr>
            <a:lvl8pPr marL="1371600" algn="l" rtl="0" eaLnBrk="1" fontAlgn="base" hangingPunct="1">
              <a:spcBef>
                <a:spcPct val="0"/>
              </a:spcBef>
              <a:spcAft>
                <a:spcPct val="0"/>
              </a:spcAft>
              <a:defRPr sz="4500" b="1">
                <a:solidFill>
                  <a:srgbClr val="DDDDDD"/>
                </a:solidFill>
                <a:latin typeface="Corbel" pitchFamily="34" charset="0"/>
              </a:defRPr>
            </a:lvl8pPr>
            <a:lvl9pPr marL="1828800" algn="l" rtl="0" eaLnBrk="1" fontAlgn="base" hangingPunct="1">
              <a:spcBef>
                <a:spcPct val="0"/>
              </a:spcBef>
              <a:spcAft>
                <a:spcPct val="0"/>
              </a:spcAft>
              <a:defRPr sz="4500" b="1">
                <a:solidFill>
                  <a:srgbClr val="DDDDDD"/>
                </a:solidFill>
                <a:latin typeface="Corbel" pitchFamily="34" charset="0"/>
              </a:defRPr>
            </a:lvl9pPr>
            <a:extLst/>
          </a:lstStyle>
          <a:p>
            <a:pPr defTabSz="914400"/>
            <a:endParaRPr lang="en-US" sz="3000" b="0" dirty="0"/>
          </a:p>
        </p:txBody>
      </p:sp>
      <p:sp>
        <p:nvSpPr>
          <p:cNvPr id="13" name="TPPolling">
            <a:extLst>
              <a:ext uri="{FF2B5EF4-FFF2-40B4-BE49-F238E27FC236}">
                <a16:creationId xmlns:a16="http://schemas.microsoft.com/office/drawing/2014/main" id="{1BB967D3-30B5-4892-A38E-63AD01E9ECBA}"/>
              </a:ext>
            </a:extLst>
          </p:cNvPr>
          <p:cNvSpPr/>
          <p:nvPr userDrawn="1"/>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5" name="Picture 14" descr="MCJROTCLogo2.gif">
            <a:extLst>
              <a:ext uri="{FF2B5EF4-FFF2-40B4-BE49-F238E27FC236}">
                <a16:creationId xmlns:a16="http://schemas.microsoft.com/office/drawing/2014/main" id="{D00F225B-56EC-465A-8388-85148C8A5559}"/>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52400" y="76600"/>
            <a:ext cx="687528" cy="67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916128" y="152400"/>
            <a:ext cx="8075472" cy="2819400"/>
          </a:xfrm>
          <a:prstGeom prst="rect">
            <a:avLst/>
          </a:prstGeom>
          <a:ln w="25400" cmpd="sng">
            <a:noFill/>
            <a:prstDash val="solid"/>
          </a:ln>
        </p:spPr>
        <p:txBody>
          <a:bodyPr vert="horz" lIns="91440" rIns="45720" rtlCol="0" anchor="ctr">
            <a:noAutofit/>
            <a:scene3d>
              <a:camera prst="orthographicFront"/>
              <a:lightRig rig="threePt" dir="t">
                <a:rot lat="0" lon="0" rev="4800000"/>
              </a:lightRig>
            </a:scene3d>
            <a:sp3d prstMaterial="matte">
              <a:bevelT w="50800" h="10160"/>
            </a:sp3d>
          </a:bodyPr>
          <a:lstStyle/>
          <a:p>
            <a:r>
              <a:rPr lang="en-US" dirty="0"/>
              <a:t>Click to edit Master title style</a:t>
            </a:r>
          </a:p>
        </p:txBody>
      </p:sp>
    </p:spTree>
    <p:extLst>
      <p:ext uri="{BB962C8B-B14F-4D97-AF65-F5344CB8AC3E}">
        <p14:creationId xmlns:p14="http://schemas.microsoft.com/office/powerpoint/2010/main" val="412423342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hf sldNum="0" hdr="0" dt="0"/>
  <p:txStyles>
    <p:titleStyle>
      <a:lvl1pPr algn="l" rtl="0" eaLnBrk="0" fontAlgn="base" hangingPunct="0">
        <a:spcBef>
          <a:spcPct val="0"/>
        </a:spcBef>
        <a:spcAft>
          <a:spcPct val="0"/>
        </a:spcAft>
        <a:defRPr sz="4000" b="1" kern="1200">
          <a:solidFill>
            <a:srgbClr val="DDDDDD"/>
          </a:solidFill>
          <a:latin typeface="+mj-lt"/>
          <a:ea typeface="+mj-ea"/>
          <a:cs typeface="+mj-cs"/>
        </a:defRPr>
      </a:lvl1pPr>
      <a:lvl2pPr algn="l" rtl="0" eaLnBrk="0" fontAlgn="base" hangingPunct="0">
        <a:spcBef>
          <a:spcPct val="0"/>
        </a:spcBef>
        <a:spcAft>
          <a:spcPct val="0"/>
        </a:spcAft>
        <a:defRPr sz="4000" b="1">
          <a:solidFill>
            <a:srgbClr val="DDDDDD"/>
          </a:solidFill>
          <a:latin typeface="Calibri" pitchFamily="34" charset="0"/>
        </a:defRPr>
      </a:lvl2pPr>
      <a:lvl3pPr algn="l" rtl="0" eaLnBrk="0" fontAlgn="base" hangingPunct="0">
        <a:spcBef>
          <a:spcPct val="0"/>
        </a:spcBef>
        <a:spcAft>
          <a:spcPct val="0"/>
        </a:spcAft>
        <a:defRPr sz="4000" b="1">
          <a:solidFill>
            <a:srgbClr val="DDDDDD"/>
          </a:solidFill>
          <a:latin typeface="Calibri" pitchFamily="34" charset="0"/>
        </a:defRPr>
      </a:lvl3pPr>
      <a:lvl4pPr algn="l" rtl="0" eaLnBrk="0" fontAlgn="base" hangingPunct="0">
        <a:spcBef>
          <a:spcPct val="0"/>
        </a:spcBef>
        <a:spcAft>
          <a:spcPct val="0"/>
        </a:spcAft>
        <a:defRPr sz="4000" b="1">
          <a:solidFill>
            <a:srgbClr val="DDDDDD"/>
          </a:solidFill>
          <a:latin typeface="Calibri" pitchFamily="34" charset="0"/>
        </a:defRPr>
      </a:lvl4pPr>
      <a:lvl5pPr algn="l" rtl="0" eaLnBrk="0" fontAlgn="base" hangingPunct="0">
        <a:spcBef>
          <a:spcPct val="0"/>
        </a:spcBef>
        <a:spcAft>
          <a:spcPct val="0"/>
        </a:spcAft>
        <a:defRPr sz="4000" b="1">
          <a:solidFill>
            <a:srgbClr val="DDDDDD"/>
          </a:solidFill>
          <a:latin typeface="Calibri" pitchFamily="34" charset="0"/>
        </a:defRPr>
      </a:lvl5pPr>
      <a:lvl6pPr marL="457200" algn="l" rtl="0" eaLnBrk="1" fontAlgn="base" hangingPunct="1">
        <a:spcBef>
          <a:spcPct val="0"/>
        </a:spcBef>
        <a:spcAft>
          <a:spcPct val="0"/>
        </a:spcAft>
        <a:defRPr sz="4500" b="1">
          <a:solidFill>
            <a:srgbClr val="DDDDDD"/>
          </a:solidFill>
          <a:latin typeface="Corbel" pitchFamily="34" charset="0"/>
        </a:defRPr>
      </a:lvl6pPr>
      <a:lvl7pPr marL="914400" algn="l" rtl="0" eaLnBrk="1" fontAlgn="base" hangingPunct="1">
        <a:spcBef>
          <a:spcPct val="0"/>
        </a:spcBef>
        <a:spcAft>
          <a:spcPct val="0"/>
        </a:spcAft>
        <a:defRPr sz="4500" b="1">
          <a:solidFill>
            <a:srgbClr val="DDDDDD"/>
          </a:solidFill>
          <a:latin typeface="Corbel" pitchFamily="34" charset="0"/>
        </a:defRPr>
      </a:lvl7pPr>
      <a:lvl8pPr marL="1371600" algn="l" rtl="0" eaLnBrk="1" fontAlgn="base" hangingPunct="1">
        <a:spcBef>
          <a:spcPct val="0"/>
        </a:spcBef>
        <a:spcAft>
          <a:spcPct val="0"/>
        </a:spcAft>
        <a:defRPr sz="4500" b="1">
          <a:solidFill>
            <a:srgbClr val="DDDDDD"/>
          </a:solidFill>
          <a:latin typeface="Corbel" pitchFamily="34" charset="0"/>
        </a:defRPr>
      </a:lvl8pPr>
      <a:lvl9pPr marL="1828800" algn="l" rtl="0" eaLnBrk="1" fontAlgn="base" hangingPunct="1">
        <a:spcBef>
          <a:spcPct val="0"/>
        </a:spcBef>
        <a:spcAft>
          <a:spcPct val="0"/>
        </a:spcAft>
        <a:defRPr sz="4500" b="1">
          <a:solidFill>
            <a:srgbClr val="DDDDDD"/>
          </a:solidFill>
          <a:latin typeface="Corbel" pitchFamily="34" charset="0"/>
        </a:defRPr>
      </a:lvl9pPr>
      <a:extLst/>
    </p:titleStyle>
    <p:bodyStyle>
      <a:lvl1pPr marL="633412" indent="-514350" algn="l" rtl="0" eaLnBrk="0" fontAlgn="base" hangingPunct="0">
        <a:spcBef>
          <a:spcPct val="0"/>
        </a:spcBef>
        <a:spcAft>
          <a:spcPct val="0"/>
        </a:spcAft>
        <a:buClr>
          <a:schemeClr val="accent1"/>
        </a:buClr>
        <a:buSzPct val="80000"/>
        <a:buFont typeface="+mj-lt"/>
        <a:buAutoNum type="alphaUcPeriod"/>
        <a:defRPr sz="3200" kern="1200">
          <a:solidFill>
            <a:schemeClr val="bg1"/>
          </a:solidFill>
          <a:latin typeface="+mn-lt"/>
          <a:ea typeface="+mn-ea"/>
          <a:cs typeface="+mn-cs"/>
        </a:defRPr>
      </a:lvl1pPr>
      <a:lvl2pPr marL="971550" indent="-514350" algn="l" rtl="0" eaLnBrk="0" fontAlgn="base" hangingPunct="0">
        <a:spcBef>
          <a:spcPct val="20000"/>
        </a:spcBef>
        <a:spcAft>
          <a:spcPct val="0"/>
        </a:spcAft>
        <a:buClr>
          <a:schemeClr val="accent2"/>
        </a:buClr>
        <a:buSzPct val="90000"/>
        <a:buFont typeface="+mj-lt"/>
        <a:buAutoNum type="alphaUcPeriod"/>
        <a:defRPr sz="2800" kern="1200">
          <a:solidFill>
            <a:schemeClr val="bg1"/>
          </a:solidFill>
          <a:latin typeface="+mn-lt"/>
          <a:ea typeface="+mn-ea"/>
          <a:cs typeface="+mn-cs"/>
        </a:defRPr>
      </a:lvl2pPr>
      <a:lvl3pPr marL="1223963" indent="-457200" algn="l" rtl="0" eaLnBrk="0" fontAlgn="base" hangingPunct="0">
        <a:spcBef>
          <a:spcPct val="20000"/>
        </a:spcBef>
        <a:spcAft>
          <a:spcPct val="0"/>
        </a:spcAft>
        <a:buClr>
          <a:srgbClr val="969696"/>
        </a:buClr>
        <a:buFont typeface="+mj-lt"/>
        <a:buAutoNum type="alphaUcPeriod"/>
        <a:defRPr sz="2400" kern="1200">
          <a:solidFill>
            <a:schemeClr val="bg1"/>
          </a:solidFill>
          <a:latin typeface="+mn-lt"/>
          <a:ea typeface="+mn-ea"/>
          <a:cs typeface="+mn-cs"/>
        </a:defRPr>
      </a:lvl3pPr>
      <a:lvl4pPr marL="1490662" indent="-457200" algn="l" rtl="0" eaLnBrk="0" fontAlgn="base" hangingPunct="0">
        <a:spcBef>
          <a:spcPct val="20000"/>
        </a:spcBef>
        <a:spcAft>
          <a:spcPct val="0"/>
        </a:spcAft>
        <a:buClr>
          <a:srgbClr val="808080"/>
        </a:buClr>
        <a:buFont typeface="+mj-lt"/>
        <a:buAutoNum type="alphaUcPeriod"/>
        <a:defRPr sz="2000" kern="1200">
          <a:solidFill>
            <a:schemeClr val="bg1"/>
          </a:solidFill>
          <a:latin typeface="+mn-lt"/>
          <a:ea typeface="+mn-ea"/>
          <a:cs typeface="+mn-cs"/>
        </a:defRPr>
      </a:lvl4pPr>
      <a:lvl5pPr marL="1700212" indent="-457200" algn="l" rtl="0" eaLnBrk="0" fontAlgn="base" hangingPunct="0">
        <a:spcBef>
          <a:spcPct val="20000"/>
        </a:spcBef>
        <a:spcAft>
          <a:spcPct val="0"/>
        </a:spcAft>
        <a:buClr>
          <a:srgbClr val="5F5F5F"/>
        </a:buClr>
        <a:buFont typeface="+mj-lt"/>
        <a:buAutoNum type="alphaUcPeriod"/>
        <a:defRPr lang="en-US" sz="2000" kern="1200">
          <a:solidFill>
            <a:schemeClr val="bg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9144000" cy="3076574"/>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ext Placeholder 2"/>
          <p:cNvSpPr>
            <a:spLocks noGrp="1"/>
          </p:cNvSpPr>
          <p:nvPr>
            <p:ph type="body" idx="1"/>
          </p:nvPr>
        </p:nvSpPr>
        <p:spPr bwMode="auto">
          <a:xfrm>
            <a:off x="457200" y="3398838"/>
            <a:ext cx="8229600" cy="3001962"/>
          </a:xfrm>
          <a:prstGeom prst="rect">
            <a:avLst/>
          </a:prstGeom>
          <a:solidFill>
            <a:srgbClr val="00133A"/>
          </a:solidFill>
          <a:ln w="25400">
            <a:solidFill>
              <a:srgbClr val="C00000"/>
            </a:solidFill>
            <a:miter lim="800000"/>
            <a:headEnd/>
            <a:tailEnd/>
          </a:ln>
        </p:spPr>
        <p:txBody>
          <a:bodyPr vert="horz" wrap="square" lIns="54864" tIns="9144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 name="Rectangle 9"/>
          <p:cNvSpPr/>
          <p:nvPr/>
        </p:nvSpPr>
        <p:spPr bwMode="invGray">
          <a:xfrm>
            <a:off x="0" y="3214687"/>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1" name="Picture 7" descr="MCJROTCLogo2.gif"/>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28600" y="152400"/>
            <a:ext cx="1158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PQuestion" title="Question Text Shape">
            <a:extLst>
              <a:ext uri="{FF2B5EF4-FFF2-40B4-BE49-F238E27FC236}">
                <a16:creationId xmlns:a16="http://schemas.microsoft.com/office/drawing/2014/main" id="{61250189-A62A-4818-AAAE-060655F59546}"/>
              </a:ext>
            </a:extLst>
          </p:cNvPr>
          <p:cNvSpPr txBox="1">
            <a:spLocks/>
          </p:cNvSpPr>
          <p:nvPr userDrawn="1"/>
        </p:nvSpPr>
        <p:spPr>
          <a:xfrm>
            <a:off x="152400" y="76601"/>
            <a:ext cx="1441508" cy="1315972"/>
          </a:xfrm>
          <a:prstGeom prst="rect">
            <a:avLst/>
          </a:prstGeom>
          <a:solidFill>
            <a:srgbClr val="00133A"/>
          </a:solidFill>
          <a:ln w="25400" cmpd="sng">
            <a:noFill/>
            <a:prstDash val="solid"/>
          </a:ln>
        </p:spPr>
        <p:txBody>
          <a:bodyPr vert="horz" lIns="91440" rIns="45720" rtlCol="0" anchor="ctr">
            <a:normAutofit fontScale="97500"/>
            <a:scene3d>
              <a:camera prst="orthographicFront"/>
              <a:lightRig rig="threePt" dir="t">
                <a:rot lat="0" lon="0" rev="4800000"/>
              </a:lightRig>
            </a:scene3d>
            <a:sp3d prstMaterial="matte">
              <a:bevelT w="50800" h="10160"/>
            </a:sp3d>
          </a:bodyPr>
          <a:lstStyle>
            <a:lvl1pPr algn="l" rtl="0" eaLnBrk="0" fontAlgn="base" hangingPunct="0">
              <a:spcBef>
                <a:spcPct val="0"/>
              </a:spcBef>
              <a:spcAft>
                <a:spcPct val="0"/>
              </a:spcAft>
              <a:defRPr sz="4000" b="1" kern="1200">
                <a:solidFill>
                  <a:srgbClr val="DDDDDD"/>
                </a:solidFill>
                <a:latin typeface="+mj-lt"/>
                <a:ea typeface="+mj-ea"/>
                <a:cs typeface="+mj-cs"/>
              </a:defRPr>
            </a:lvl1pPr>
            <a:lvl2pPr algn="l" rtl="0" eaLnBrk="0" fontAlgn="base" hangingPunct="0">
              <a:spcBef>
                <a:spcPct val="0"/>
              </a:spcBef>
              <a:spcAft>
                <a:spcPct val="0"/>
              </a:spcAft>
              <a:defRPr sz="4000" b="1">
                <a:solidFill>
                  <a:srgbClr val="DDDDDD"/>
                </a:solidFill>
                <a:latin typeface="Calibri" pitchFamily="34" charset="0"/>
              </a:defRPr>
            </a:lvl2pPr>
            <a:lvl3pPr algn="l" rtl="0" eaLnBrk="0" fontAlgn="base" hangingPunct="0">
              <a:spcBef>
                <a:spcPct val="0"/>
              </a:spcBef>
              <a:spcAft>
                <a:spcPct val="0"/>
              </a:spcAft>
              <a:defRPr sz="4000" b="1">
                <a:solidFill>
                  <a:srgbClr val="DDDDDD"/>
                </a:solidFill>
                <a:latin typeface="Calibri" pitchFamily="34" charset="0"/>
              </a:defRPr>
            </a:lvl3pPr>
            <a:lvl4pPr algn="l" rtl="0" eaLnBrk="0" fontAlgn="base" hangingPunct="0">
              <a:spcBef>
                <a:spcPct val="0"/>
              </a:spcBef>
              <a:spcAft>
                <a:spcPct val="0"/>
              </a:spcAft>
              <a:defRPr sz="4000" b="1">
                <a:solidFill>
                  <a:srgbClr val="DDDDDD"/>
                </a:solidFill>
                <a:latin typeface="Calibri" pitchFamily="34" charset="0"/>
              </a:defRPr>
            </a:lvl4pPr>
            <a:lvl5pPr algn="l" rtl="0" eaLnBrk="0" fontAlgn="base" hangingPunct="0">
              <a:spcBef>
                <a:spcPct val="0"/>
              </a:spcBef>
              <a:spcAft>
                <a:spcPct val="0"/>
              </a:spcAft>
              <a:defRPr sz="4000" b="1">
                <a:solidFill>
                  <a:srgbClr val="DDDDDD"/>
                </a:solidFill>
                <a:latin typeface="Calibri" pitchFamily="34" charset="0"/>
              </a:defRPr>
            </a:lvl5pPr>
            <a:lvl6pPr marL="457200" algn="l" rtl="0" eaLnBrk="1" fontAlgn="base" hangingPunct="1">
              <a:spcBef>
                <a:spcPct val="0"/>
              </a:spcBef>
              <a:spcAft>
                <a:spcPct val="0"/>
              </a:spcAft>
              <a:defRPr sz="4500" b="1">
                <a:solidFill>
                  <a:srgbClr val="DDDDDD"/>
                </a:solidFill>
                <a:latin typeface="Corbel" pitchFamily="34" charset="0"/>
              </a:defRPr>
            </a:lvl6pPr>
            <a:lvl7pPr marL="914400" algn="l" rtl="0" eaLnBrk="1" fontAlgn="base" hangingPunct="1">
              <a:spcBef>
                <a:spcPct val="0"/>
              </a:spcBef>
              <a:spcAft>
                <a:spcPct val="0"/>
              </a:spcAft>
              <a:defRPr sz="4500" b="1">
                <a:solidFill>
                  <a:srgbClr val="DDDDDD"/>
                </a:solidFill>
                <a:latin typeface="Corbel" pitchFamily="34" charset="0"/>
              </a:defRPr>
            </a:lvl7pPr>
            <a:lvl8pPr marL="1371600" algn="l" rtl="0" eaLnBrk="1" fontAlgn="base" hangingPunct="1">
              <a:spcBef>
                <a:spcPct val="0"/>
              </a:spcBef>
              <a:spcAft>
                <a:spcPct val="0"/>
              </a:spcAft>
              <a:defRPr sz="4500" b="1">
                <a:solidFill>
                  <a:srgbClr val="DDDDDD"/>
                </a:solidFill>
                <a:latin typeface="Corbel" pitchFamily="34" charset="0"/>
              </a:defRPr>
            </a:lvl8pPr>
            <a:lvl9pPr marL="1828800" algn="l" rtl="0" eaLnBrk="1" fontAlgn="base" hangingPunct="1">
              <a:spcBef>
                <a:spcPct val="0"/>
              </a:spcBef>
              <a:spcAft>
                <a:spcPct val="0"/>
              </a:spcAft>
              <a:defRPr sz="4500" b="1">
                <a:solidFill>
                  <a:srgbClr val="DDDDDD"/>
                </a:solidFill>
                <a:latin typeface="Corbel" pitchFamily="34" charset="0"/>
              </a:defRPr>
            </a:lvl9pPr>
            <a:extLst/>
          </a:lstStyle>
          <a:p>
            <a:pPr defTabSz="914400"/>
            <a:endParaRPr lang="en-US" sz="3000" b="0" dirty="0"/>
          </a:p>
        </p:txBody>
      </p:sp>
      <p:sp>
        <p:nvSpPr>
          <p:cNvPr id="13" name="TPPolling">
            <a:extLst>
              <a:ext uri="{FF2B5EF4-FFF2-40B4-BE49-F238E27FC236}">
                <a16:creationId xmlns:a16="http://schemas.microsoft.com/office/drawing/2014/main" id="{1BB967D3-30B5-4892-A38E-63AD01E9ECBA}"/>
              </a:ext>
            </a:extLst>
          </p:cNvPr>
          <p:cNvSpPr/>
          <p:nvPr userDrawn="1"/>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5" name="Picture 14" descr="MCJROTCLogo2.gif">
            <a:extLst>
              <a:ext uri="{FF2B5EF4-FFF2-40B4-BE49-F238E27FC236}">
                <a16:creationId xmlns:a16="http://schemas.microsoft.com/office/drawing/2014/main" id="{D00F225B-56EC-465A-8388-85148C8A5559}"/>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a:fillRect/>
          </a:stretch>
        </p:blipFill>
        <p:spPr bwMode="auto">
          <a:xfrm>
            <a:off x="152400" y="76600"/>
            <a:ext cx="687528" cy="67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916128" y="152400"/>
            <a:ext cx="8075472" cy="2819400"/>
          </a:xfrm>
          <a:prstGeom prst="rect">
            <a:avLst/>
          </a:prstGeom>
          <a:ln w="25400" cmpd="sng">
            <a:noFill/>
            <a:prstDash val="solid"/>
          </a:ln>
        </p:spPr>
        <p:txBody>
          <a:bodyPr vert="horz" lIns="91440" rIns="45720" rtlCol="0" anchor="ctr">
            <a:noAutofit/>
            <a:scene3d>
              <a:camera prst="orthographicFront"/>
              <a:lightRig rig="threePt" dir="t">
                <a:rot lat="0" lon="0" rev="4800000"/>
              </a:lightRig>
            </a:scene3d>
            <a:sp3d prstMaterial="matte">
              <a:bevelT w="50800" h="10160"/>
            </a:sp3d>
          </a:bodyPr>
          <a:lstStyle/>
          <a:p>
            <a:r>
              <a:rPr lang="en-US" dirty="0"/>
              <a:t>Click to edit Master title style</a:t>
            </a:r>
          </a:p>
        </p:txBody>
      </p:sp>
    </p:spTree>
    <p:extLst>
      <p:ext uri="{BB962C8B-B14F-4D97-AF65-F5344CB8AC3E}">
        <p14:creationId xmlns:p14="http://schemas.microsoft.com/office/powerpoint/2010/main" val="131865853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hf sldNum="0" hdr="0" dt="0"/>
  <p:txStyles>
    <p:titleStyle>
      <a:lvl1pPr algn="l" rtl="0" eaLnBrk="0" fontAlgn="base" hangingPunct="0">
        <a:spcBef>
          <a:spcPct val="0"/>
        </a:spcBef>
        <a:spcAft>
          <a:spcPct val="0"/>
        </a:spcAft>
        <a:defRPr sz="4000" b="1" kern="1200">
          <a:solidFill>
            <a:srgbClr val="DDDDDD"/>
          </a:solidFill>
          <a:latin typeface="+mj-lt"/>
          <a:ea typeface="+mj-ea"/>
          <a:cs typeface="+mj-cs"/>
        </a:defRPr>
      </a:lvl1pPr>
      <a:lvl2pPr algn="l" rtl="0" eaLnBrk="0" fontAlgn="base" hangingPunct="0">
        <a:spcBef>
          <a:spcPct val="0"/>
        </a:spcBef>
        <a:spcAft>
          <a:spcPct val="0"/>
        </a:spcAft>
        <a:defRPr sz="4000" b="1">
          <a:solidFill>
            <a:srgbClr val="DDDDDD"/>
          </a:solidFill>
          <a:latin typeface="Calibri" pitchFamily="34" charset="0"/>
        </a:defRPr>
      </a:lvl2pPr>
      <a:lvl3pPr algn="l" rtl="0" eaLnBrk="0" fontAlgn="base" hangingPunct="0">
        <a:spcBef>
          <a:spcPct val="0"/>
        </a:spcBef>
        <a:spcAft>
          <a:spcPct val="0"/>
        </a:spcAft>
        <a:defRPr sz="4000" b="1">
          <a:solidFill>
            <a:srgbClr val="DDDDDD"/>
          </a:solidFill>
          <a:latin typeface="Calibri" pitchFamily="34" charset="0"/>
        </a:defRPr>
      </a:lvl3pPr>
      <a:lvl4pPr algn="l" rtl="0" eaLnBrk="0" fontAlgn="base" hangingPunct="0">
        <a:spcBef>
          <a:spcPct val="0"/>
        </a:spcBef>
        <a:spcAft>
          <a:spcPct val="0"/>
        </a:spcAft>
        <a:defRPr sz="4000" b="1">
          <a:solidFill>
            <a:srgbClr val="DDDDDD"/>
          </a:solidFill>
          <a:latin typeface="Calibri" pitchFamily="34" charset="0"/>
        </a:defRPr>
      </a:lvl4pPr>
      <a:lvl5pPr algn="l" rtl="0" eaLnBrk="0" fontAlgn="base" hangingPunct="0">
        <a:spcBef>
          <a:spcPct val="0"/>
        </a:spcBef>
        <a:spcAft>
          <a:spcPct val="0"/>
        </a:spcAft>
        <a:defRPr sz="4000" b="1">
          <a:solidFill>
            <a:srgbClr val="DDDDDD"/>
          </a:solidFill>
          <a:latin typeface="Calibri" pitchFamily="34" charset="0"/>
        </a:defRPr>
      </a:lvl5pPr>
      <a:lvl6pPr marL="457200" algn="l" rtl="0" eaLnBrk="1" fontAlgn="base" hangingPunct="1">
        <a:spcBef>
          <a:spcPct val="0"/>
        </a:spcBef>
        <a:spcAft>
          <a:spcPct val="0"/>
        </a:spcAft>
        <a:defRPr sz="4500" b="1">
          <a:solidFill>
            <a:srgbClr val="DDDDDD"/>
          </a:solidFill>
          <a:latin typeface="Corbel" pitchFamily="34" charset="0"/>
        </a:defRPr>
      </a:lvl6pPr>
      <a:lvl7pPr marL="914400" algn="l" rtl="0" eaLnBrk="1" fontAlgn="base" hangingPunct="1">
        <a:spcBef>
          <a:spcPct val="0"/>
        </a:spcBef>
        <a:spcAft>
          <a:spcPct val="0"/>
        </a:spcAft>
        <a:defRPr sz="4500" b="1">
          <a:solidFill>
            <a:srgbClr val="DDDDDD"/>
          </a:solidFill>
          <a:latin typeface="Corbel" pitchFamily="34" charset="0"/>
        </a:defRPr>
      </a:lvl7pPr>
      <a:lvl8pPr marL="1371600" algn="l" rtl="0" eaLnBrk="1" fontAlgn="base" hangingPunct="1">
        <a:spcBef>
          <a:spcPct val="0"/>
        </a:spcBef>
        <a:spcAft>
          <a:spcPct val="0"/>
        </a:spcAft>
        <a:defRPr sz="4500" b="1">
          <a:solidFill>
            <a:srgbClr val="DDDDDD"/>
          </a:solidFill>
          <a:latin typeface="Corbel" pitchFamily="34" charset="0"/>
        </a:defRPr>
      </a:lvl8pPr>
      <a:lvl9pPr marL="1828800" algn="l" rtl="0" eaLnBrk="1" fontAlgn="base" hangingPunct="1">
        <a:spcBef>
          <a:spcPct val="0"/>
        </a:spcBef>
        <a:spcAft>
          <a:spcPct val="0"/>
        </a:spcAft>
        <a:defRPr sz="4500" b="1">
          <a:solidFill>
            <a:srgbClr val="DDDDDD"/>
          </a:solidFill>
          <a:latin typeface="Corbel" pitchFamily="34" charset="0"/>
        </a:defRPr>
      </a:lvl9pPr>
      <a:extLst/>
    </p:titleStyle>
    <p:bodyStyle>
      <a:lvl1pPr marL="633412" indent="-514350" algn="l" rtl="0" eaLnBrk="0" fontAlgn="base" hangingPunct="0">
        <a:spcBef>
          <a:spcPct val="0"/>
        </a:spcBef>
        <a:spcAft>
          <a:spcPct val="0"/>
        </a:spcAft>
        <a:buClr>
          <a:schemeClr val="accent1"/>
        </a:buClr>
        <a:buSzPct val="80000"/>
        <a:buFont typeface="+mj-lt"/>
        <a:buAutoNum type="alphaUcPeriod"/>
        <a:defRPr sz="3200" kern="1200">
          <a:solidFill>
            <a:schemeClr val="bg1"/>
          </a:solidFill>
          <a:latin typeface="+mn-lt"/>
          <a:ea typeface="+mn-ea"/>
          <a:cs typeface="+mn-cs"/>
        </a:defRPr>
      </a:lvl1pPr>
      <a:lvl2pPr marL="971550" indent="-514350" algn="l" rtl="0" eaLnBrk="0" fontAlgn="base" hangingPunct="0">
        <a:spcBef>
          <a:spcPct val="20000"/>
        </a:spcBef>
        <a:spcAft>
          <a:spcPct val="0"/>
        </a:spcAft>
        <a:buClr>
          <a:schemeClr val="accent2"/>
        </a:buClr>
        <a:buSzPct val="90000"/>
        <a:buFont typeface="+mj-lt"/>
        <a:buAutoNum type="alphaUcPeriod"/>
        <a:defRPr sz="2800" kern="1200">
          <a:solidFill>
            <a:schemeClr val="bg1"/>
          </a:solidFill>
          <a:latin typeface="+mn-lt"/>
          <a:ea typeface="+mn-ea"/>
          <a:cs typeface="+mn-cs"/>
        </a:defRPr>
      </a:lvl2pPr>
      <a:lvl3pPr marL="1223963" indent="-457200" algn="l" rtl="0" eaLnBrk="0" fontAlgn="base" hangingPunct="0">
        <a:spcBef>
          <a:spcPct val="20000"/>
        </a:spcBef>
        <a:spcAft>
          <a:spcPct val="0"/>
        </a:spcAft>
        <a:buClr>
          <a:srgbClr val="969696"/>
        </a:buClr>
        <a:buFont typeface="+mj-lt"/>
        <a:buAutoNum type="alphaUcPeriod"/>
        <a:defRPr sz="2400" kern="1200">
          <a:solidFill>
            <a:schemeClr val="bg1"/>
          </a:solidFill>
          <a:latin typeface="+mn-lt"/>
          <a:ea typeface="+mn-ea"/>
          <a:cs typeface="+mn-cs"/>
        </a:defRPr>
      </a:lvl3pPr>
      <a:lvl4pPr marL="1490662" indent="-457200" algn="l" rtl="0" eaLnBrk="0" fontAlgn="base" hangingPunct="0">
        <a:spcBef>
          <a:spcPct val="20000"/>
        </a:spcBef>
        <a:spcAft>
          <a:spcPct val="0"/>
        </a:spcAft>
        <a:buClr>
          <a:srgbClr val="808080"/>
        </a:buClr>
        <a:buFont typeface="+mj-lt"/>
        <a:buAutoNum type="alphaUcPeriod"/>
        <a:defRPr sz="2000" kern="1200">
          <a:solidFill>
            <a:schemeClr val="bg1"/>
          </a:solidFill>
          <a:latin typeface="+mn-lt"/>
          <a:ea typeface="+mn-ea"/>
          <a:cs typeface="+mn-cs"/>
        </a:defRPr>
      </a:lvl4pPr>
      <a:lvl5pPr marL="1700212" indent="-457200" algn="l" rtl="0" eaLnBrk="0" fontAlgn="base" hangingPunct="0">
        <a:spcBef>
          <a:spcPct val="20000"/>
        </a:spcBef>
        <a:spcAft>
          <a:spcPct val="0"/>
        </a:spcAft>
        <a:buClr>
          <a:srgbClr val="5F5F5F"/>
        </a:buClr>
        <a:buFont typeface="+mj-lt"/>
        <a:buAutoNum type="alphaUcPeriod"/>
        <a:defRPr lang="en-US" sz="2000" kern="1200">
          <a:solidFill>
            <a:schemeClr val="bg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7.png"/><Relationship Id="rId5" Type="http://schemas.openxmlformats.org/officeDocument/2006/relationships/slideLayout" Target="../slideLayouts/slideLayout30.xml"/><Relationship Id="rId4" Type="http://schemas.openxmlformats.org/officeDocument/2006/relationships/tags" Target="../tags/tag19.xml"/></Relationships>
</file>

<file path=ppt/slides/_rels/slide11.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8.png"/><Relationship Id="rId5" Type="http://schemas.openxmlformats.org/officeDocument/2006/relationships/slideLayout" Target="../slideLayouts/slideLayout30.xml"/><Relationship Id="rId4" Type="http://schemas.openxmlformats.org/officeDocument/2006/relationships/tags" Target="../tags/tag23.xml"/></Relationships>
</file>

<file path=ppt/slides/_rels/slide12.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19.png"/><Relationship Id="rId5" Type="http://schemas.openxmlformats.org/officeDocument/2006/relationships/slideLayout" Target="../slideLayouts/slideLayout30.xml"/><Relationship Id="rId4" Type="http://schemas.openxmlformats.org/officeDocument/2006/relationships/tags" Target="../tags/tag27.xml"/></Relationships>
</file>

<file path=ppt/slides/_rels/slide13.xml.rels><?xml version="1.0" encoding="UTF-8" standalone="yes"?>
<Relationships xmlns="http://schemas.openxmlformats.org/package/2006/relationships"><Relationship Id="rId3" Type="http://schemas.openxmlformats.org/officeDocument/2006/relationships/control" Target="../activeX/activeX1.xml"/><Relationship Id="rId2" Type="http://schemas.openxmlformats.org/officeDocument/2006/relationships/tags" Target="../tags/tag28.xml"/><Relationship Id="rId1" Type="http://schemas.openxmlformats.org/officeDocument/2006/relationships/vmlDrawing" Target="../drawings/vmlDrawing1.vml"/><Relationship Id="rId6" Type="http://schemas.openxmlformats.org/officeDocument/2006/relationships/image" Target="../media/image20.wmf"/><Relationship Id="rId5" Type="http://schemas.openxmlformats.org/officeDocument/2006/relationships/image" Target="../media/image21.png"/><Relationship Id="rId4"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LE1-C1S2T1-Declaration%20of%20Independence.pdf"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31.png"/><Relationship Id="rId5" Type="http://schemas.openxmlformats.org/officeDocument/2006/relationships/slideLayout" Target="../slideLayouts/slideLayout31.xml"/><Relationship Id="rId4" Type="http://schemas.openxmlformats.org/officeDocument/2006/relationships/tags" Target="../tags/tag32.xml"/></Relationships>
</file>

<file path=ppt/slides/_rels/slide24.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32.png"/><Relationship Id="rId4"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33.png"/><Relationship Id="rId4"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36.png"/><Relationship Id="rId4"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37.png"/><Relationship Id="rId4"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www.values.com/inspirational-stories-tv-spots/72-Locker"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tags" Target="../tags/tag47.xml"/><Relationship Id="rId7" Type="http://schemas.openxmlformats.org/officeDocument/2006/relationships/image" Target="../media/image40.jp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39.jpg"/><Relationship Id="rId5" Type="http://schemas.openxmlformats.org/officeDocument/2006/relationships/image" Target="../media/image17.png"/><Relationship Id="rId4" Type="http://schemas.openxmlformats.org/officeDocument/2006/relationships/slideLayout" Target="../slideLayouts/slideLayout32.xml"/><Relationship Id="rId9" Type="http://schemas.openxmlformats.org/officeDocument/2006/relationships/image" Target="../media/image42.jpg"/></Relationships>
</file>

<file path=ppt/slides/_rels/slide35.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image" Target="../media/image43.png"/><Relationship Id="rId4"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3" Type="http://schemas.openxmlformats.org/officeDocument/2006/relationships/control" Target="../activeX/activeX2.xml"/><Relationship Id="rId2" Type="http://schemas.openxmlformats.org/officeDocument/2006/relationships/tags" Target="../tags/tag51.xml"/><Relationship Id="rId1" Type="http://schemas.openxmlformats.org/officeDocument/2006/relationships/vmlDrawing" Target="../drawings/vmlDrawing2.vml"/><Relationship Id="rId6" Type="http://schemas.openxmlformats.org/officeDocument/2006/relationships/image" Target="../media/image20.wmf"/><Relationship Id="rId5" Type="http://schemas.openxmlformats.org/officeDocument/2006/relationships/image" Target="../media/image21.png"/><Relationship Id="rId4"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52.xml"/></Relationships>
</file>

<file path=ppt/slides/_rels/slide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4.png"/><Relationship Id="rId4"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53.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54.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5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5.png"/><Relationship Id="rId4"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6.png"/><Relationship Id="rId5" Type="http://schemas.openxmlformats.org/officeDocument/2006/relationships/slideLayout" Target="../slideLayouts/slideLayout31.xml"/><Relationship Id="rId4" Type="http://schemas.openxmlformats.org/officeDocument/2006/relationships/tags" Target="../tags/tag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9.xml"/><Relationship Id="rId1" Type="http://schemas.openxmlformats.org/officeDocument/2006/relationships/slideLayout" Target="../slideLayouts/slideLayout21.xml"/><Relationship Id="rId5" Type="http://schemas.openxmlformats.org/officeDocument/2006/relationships/slide" Target="slide12.xml"/><Relationship Id="rId4" Type="http://schemas.openxmlformats.org/officeDocument/2006/relationships/slide" Target="slide11.xml"/></Relationships>
</file>

<file path=ppt/slides/_rels/slide9.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7.png"/><Relationship Id="rId5" Type="http://schemas.openxmlformats.org/officeDocument/2006/relationships/slideLayout" Target="../slideLayouts/slideLayout30.xml"/><Relationship Id="rId4"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3581400"/>
            <a:ext cx="9144000" cy="1371600"/>
          </a:xfrm>
        </p:spPr>
        <p:txBody>
          <a:bodyPr/>
          <a:lstStyle/>
          <a:p>
            <a:pPr eaLnBrk="1" hangingPunct="1">
              <a:defRPr/>
            </a:pPr>
            <a:r>
              <a:rPr lang="en-US" b="0" dirty="0"/>
              <a:t>Ethics, Morals, Values</a:t>
            </a:r>
          </a:p>
        </p:txBody>
      </p:sp>
      <p:sp>
        <p:nvSpPr>
          <p:cNvPr id="5" name="Footer Placeholder 4"/>
          <p:cNvSpPr>
            <a:spLocks noGrp="1"/>
          </p:cNvSpPr>
          <p:nvPr>
            <p:ph type="ftr" sz="quarter" idx="10"/>
          </p:nvPr>
        </p:nvSpPr>
        <p:spPr>
          <a:xfrm>
            <a:off x="0" y="6400800"/>
            <a:ext cx="9144000" cy="350838"/>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libri"/>
                <a:ea typeface="+mn-ea"/>
                <a:cs typeface="+mn-cs"/>
              </a:rPr>
              <a:t>LE1-C1S2T1pg15-20 Ethics, Morals, Values</a:t>
            </a:r>
          </a:p>
        </p:txBody>
      </p:sp>
    </p:spTree>
    <p:extLst>
      <p:ext uri="{BB962C8B-B14F-4D97-AF65-F5344CB8AC3E}">
        <p14:creationId xmlns:p14="http://schemas.microsoft.com/office/powerpoint/2010/main" val="442591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AA8E4F4-245F-4514-8577-444E68F078ED}"/>
              </a:ext>
            </a:extLst>
          </p:cNvPr>
          <p:cNvSpPr>
            <a:spLocks noGrp="1"/>
          </p:cNvSpPr>
          <p:nvPr>
            <p:ph type="body" sz="quarter" idx="10"/>
          </p:nvPr>
        </p:nvSpPr>
        <p:spPr/>
        <p:txBody>
          <a:bodyPr/>
          <a:lstStyle/>
          <a:p>
            <a:r>
              <a:rPr lang="en-US" dirty="0"/>
              <a:t>(LE1-C1S2T1:KW2)</a:t>
            </a:r>
          </a:p>
        </p:txBody>
      </p:sp>
      <p:sp>
        <p:nvSpPr>
          <p:cNvPr id="2" name="TPQuestion" title="Question Text Shape">
            <a:extLst>
              <a:ext uri="{FF2B5EF4-FFF2-40B4-BE49-F238E27FC236}">
                <a16:creationId xmlns:a16="http://schemas.microsoft.com/office/drawing/2014/main" id="{E58EFF57-D925-4CF4-80DE-6335833D297A}"/>
              </a:ext>
            </a:extLst>
          </p:cNvPr>
          <p:cNvSpPr>
            <a:spLocks noGrp="1"/>
          </p:cNvSpPr>
          <p:nvPr>
            <p:ph type="title"/>
          </p:nvPr>
        </p:nvSpPr>
        <p:spPr/>
        <p:txBody>
          <a:bodyPr/>
          <a:lstStyle/>
          <a:p>
            <a:r>
              <a:rPr lang="en-US" b="0" dirty="0"/>
              <a:t>Ideals of what is "right" and "wrong" are related to...  </a:t>
            </a:r>
            <a:endParaRPr lang="en-US" dirty="0"/>
          </a:p>
        </p:txBody>
      </p:sp>
      <p:sp>
        <p:nvSpPr>
          <p:cNvPr id="3" name="TPAnswers" title="Answer Text Shape">
            <a:extLst>
              <a:ext uri="{FF2B5EF4-FFF2-40B4-BE49-F238E27FC236}">
                <a16:creationId xmlns:a16="http://schemas.microsoft.com/office/drawing/2014/main" id="{29B2F37D-D8DE-4B45-938A-FDC800B3BC3C}"/>
              </a:ext>
            </a:extLst>
          </p:cNvPr>
          <p:cNvSpPr>
            <a:spLocks noGrp="1"/>
          </p:cNvSpPr>
          <p:nvPr>
            <p:ph idx="1"/>
            <p:custDataLst>
              <p:tags r:id="rId2"/>
            </p:custDataLst>
          </p:nvPr>
        </p:nvSpPr>
        <p:spPr/>
        <p:txBody>
          <a:bodyPr/>
          <a:lstStyle/>
          <a:p>
            <a:pPr marL="633412" indent="-514350">
              <a:spcBef>
                <a:spcPct val="20000"/>
              </a:spcBef>
              <a:spcAft>
                <a:spcPts val="0"/>
              </a:spcAft>
              <a:buFont typeface="Wingdings 2" pitchFamily="18" charset="2"/>
              <a:buAutoNum type="alphaUcPeriod"/>
            </a:pPr>
            <a:r>
              <a:rPr lang="en-US" dirty="0"/>
              <a:t>Ethics</a:t>
            </a:r>
          </a:p>
          <a:p>
            <a:pPr marL="633412" indent="-514350">
              <a:spcBef>
                <a:spcPct val="20000"/>
              </a:spcBef>
              <a:spcAft>
                <a:spcPts val="0"/>
              </a:spcAft>
              <a:buFont typeface="Wingdings 2" pitchFamily="18" charset="2"/>
              <a:buAutoNum type="alphaUcPeriod"/>
            </a:pPr>
            <a:r>
              <a:rPr lang="en-US" dirty="0"/>
              <a:t>Morals</a:t>
            </a:r>
          </a:p>
          <a:p>
            <a:pPr marL="633412" indent="-514350">
              <a:spcBef>
                <a:spcPct val="20000"/>
              </a:spcBef>
              <a:spcAft>
                <a:spcPts val="0"/>
              </a:spcAft>
              <a:buFont typeface="Wingdings 2" pitchFamily="18" charset="2"/>
              <a:buAutoNum type="alphaUcPeriod"/>
            </a:pPr>
            <a:r>
              <a:rPr lang="en-US" dirty="0"/>
              <a:t>Values</a:t>
            </a:r>
          </a:p>
          <a:p>
            <a:pPr marL="633412" indent="-514350">
              <a:spcBef>
                <a:spcPct val="20000"/>
              </a:spcBef>
              <a:spcAft>
                <a:spcPts val="0"/>
              </a:spcAft>
              <a:buFont typeface="Wingdings 2" pitchFamily="18" charset="2"/>
              <a:buAutoNum type="alphaUcPeriod"/>
            </a:pPr>
            <a:r>
              <a:rPr lang="en-US" dirty="0"/>
              <a:t>A and B</a:t>
            </a:r>
          </a:p>
        </p:txBody>
      </p:sp>
      <p:sp>
        <p:nvSpPr>
          <p:cNvPr id="5" name="TPChart">
            <a:extLst>
              <a:ext uri="{FF2B5EF4-FFF2-40B4-BE49-F238E27FC236}">
                <a16:creationId xmlns:a16="http://schemas.microsoft.com/office/drawing/2014/main" id="{F2046D38-EDCE-4242-9B3A-0FAE221DEEC4}"/>
              </a:ext>
            </a:extLst>
          </p:cNvPr>
          <p:cNvSpPr/>
          <p:nvPr>
            <p:custDataLst>
              <p:tags r:id="rId3"/>
            </p:custDataLst>
          </p:nvPr>
        </p:nvSpPr>
        <p:spPr>
          <a:xfrm>
            <a:off x="8497188" y="3398838"/>
            <a:ext cx="646812" cy="2925762"/>
          </a:xfrm>
          <a:prstGeom prst="rect">
            <a:avLst/>
          </a:prstGeom>
          <a:blipFill>
            <a:blip r:embed="rId6"/>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p>
        </p:txBody>
      </p:sp>
      <p:sp>
        <p:nvSpPr>
          <p:cNvPr id="6" name="CAI1">
            <a:extLst>
              <a:ext uri="{FF2B5EF4-FFF2-40B4-BE49-F238E27FC236}">
                <a16:creationId xmlns:a16="http://schemas.microsoft.com/office/drawing/2014/main" id="{868D872D-68EC-4D53-BBE4-C5B5BF463B08}"/>
              </a:ext>
            </a:extLst>
          </p:cNvPr>
          <p:cNvSpPr/>
          <p:nvPr>
            <p:custDataLst>
              <p:tags r:id="rId4"/>
            </p:custDataLst>
          </p:nvPr>
        </p:nvSpPr>
        <p:spPr>
          <a:xfrm rot="10800000">
            <a:off x="8389" y="5318620"/>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TPPolling">
            <a:extLst>
              <a:ext uri="{FF2B5EF4-FFF2-40B4-BE49-F238E27FC236}">
                <a16:creationId xmlns:a16="http://schemas.microsoft.com/office/drawing/2014/main" id="{792A6A1F-9E72-43C3-93F8-132A027B0FBF}"/>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0329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AA8E4F4-245F-4514-8577-444E68F078ED}"/>
              </a:ext>
            </a:extLst>
          </p:cNvPr>
          <p:cNvSpPr>
            <a:spLocks noGrp="1"/>
          </p:cNvSpPr>
          <p:nvPr>
            <p:ph type="body" sz="quarter" idx="10"/>
          </p:nvPr>
        </p:nvSpPr>
        <p:spPr/>
        <p:txBody>
          <a:bodyPr/>
          <a:lstStyle/>
          <a:p>
            <a:r>
              <a:rPr lang="en-US" dirty="0"/>
              <a:t>(LE1-C1S2T1:KW3)</a:t>
            </a:r>
          </a:p>
        </p:txBody>
      </p:sp>
      <p:sp>
        <p:nvSpPr>
          <p:cNvPr id="2" name="TPQuestion" title="Question Text Shape">
            <a:extLst>
              <a:ext uri="{FF2B5EF4-FFF2-40B4-BE49-F238E27FC236}">
                <a16:creationId xmlns:a16="http://schemas.microsoft.com/office/drawing/2014/main" id="{E58EFF57-D925-4CF4-80DE-6335833D297A}"/>
              </a:ext>
            </a:extLst>
          </p:cNvPr>
          <p:cNvSpPr>
            <a:spLocks noGrp="1"/>
          </p:cNvSpPr>
          <p:nvPr>
            <p:ph type="title"/>
          </p:nvPr>
        </p:nvSpPr>
        <p:spPr/>
        <p:txBody>
          <a:bodyPr/>
          <a:lstStyle/>
          <a:p>
            <a:r>
              <a:rPr lang="en-US" b="0" dirty="0"/>
              <a:t>The commander was not worried about his soldier making the right decision.  He knew the soldier was a man of high ______ standards.</a:t>
            </a:r>
            <a:endParaRPr lang="en-US" dirty="0"/>
          </a:p>
        </p:txBody>
      </p:sp>
      <p:sp>
        <p:nvSpPr>
          <p:cNvPr id="3" name="TPAnswers" title="Answer Text Shape">
            <a:extLst>
              <a:ext uri="{FF2B5EF4-FFF2-40B4-BE49-F238E27FC236}">
                <a16:creationId xmlns:a16="http://schemas.microsoft.com/office/drawing/2014/main" id="{29B2F37D-D8DE-4B45-938A-FDC800B3BC3C}"/>
              </a:ext>
            </a:extLst>
          </p:cNvPr>
          <p:cNvSpPr>
            <a:spLocks noGrp="1"/>
          </p:cNvSpPr>
          <p:nvPr>
            <p:ph idx="1"/>
            <p:custDataLst>
              <p:tags r:id="rId2"/>
            </p:custDataLst>
          </p:nvPr>
        </p:nvSpPr>
        <p:spPr/>
        <p:txBody>
          <a:bodyPr/>
          <a:lstStyle/>
          <a:p>
            <a:pPr marL="633412" indent="-514350">
              <a:lnSpc>
                <a:spcPct val="100000"/>
              </a:lnSpc>
              <a:spcBef>
                <a:spcPct val="20000"/>
              </a:spcBef>
              <a:spcAft>
                <a:spcPts val="0"/>
              </a:spcAft>
              <a:buFont typeface="Wingdings 2" pitchFamily="18" charset="2"/>
              <a:buAutoNum type="alphaUcPeriod"/>
            </a:pPr>
            <a:r>
              <a:rPr lang="en-US" sz="3600" dirty="0"/>
              <a:t>value</a:t>
            </a:r>
          </a:p>
          <a:p>
            <a:pPr marL="633412" indent="-514350">
              <a:lnSpc>
                <a:spcPct val="100000"/>
              </a:lnSpc>
              <a:spcBef>
                <a:spcPct val="20000"/>
              </a:spcBef>
              <a:spcAft>
                <a:spcPts val="0"/>
              </a:spcAft>
              <a:buFont typeface="Wingdings 2" pitchFamily="18" charset="2"/>
              <a:buAutoNum type="alphaUcPeriod"/>
            </a:pPr>
            <a:r>
              <a:rPr lang="en-US" sz="3600" dirty="0"/>
              <a:t>ethical</a:t>
            </a:r>
          </a:p>
          <a:p>
            <a:pPr marL="633412" indent="-514350">
              <a:lnSpc>
                <a:spcPct val="100000"/>
              </a:lnSpc>
              <a:spcBef>
                <a:spcPct val="20000"/>
              </a:spcBef>
              <a:spcAft>
                <a:spcPts val="0"/>
              </a:spcAft>
              <a:buFont typeface="Wingdings 2" pitchFamily="18" charset="2"/>
              <a:buAutoNum type="alphaUcPeriod"/>
            </a:pPr>
            <a:r>
              <a:rPr lang="en-US" sz="3600" dirty="0"/>
              <a:t>primary</a:t>
            </a:r>
          </a:p>
        </p:txBody>
      </p:sp>
      <p:sp>
        <p:nvSpPr>
          <p:cNvPr id="6" name="CAI1">
            <a:extLst>
              <a:ext uri="{FF2B5EF4-FFF2-40B4-BE49-F238E27FC236}">
                <a16:creationId xmlns:a16="http://schemas.microsoft.com/office/drawing/2014/main" id="{868D872D-68EC-4D53-BBE4-C5B5BF463B08}"/>
              </a:ext>
            </a:extLst>
          </p:cNvPr>
          <p:cNvSpPr/>
          <p:nvPr>
            <p:custDataLst>
              <p:tags r:id="rId3"/>
            </p:custDataLst>
          </p:nvPr>
        </p:nvSpPr>
        <p:spPr>
          <a:xfrm rot="10800000">
            <a:off x="21664" y="4330700"/>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TPPolling">
            <a:extLst>
              <a:ext uri="{FF2B5EF4-FFF2-40B4-BE49-F238E27FC236}">
                <a16:creationId xmlns:a16="http://schemas.microsoft.com/office/drawing/2014/main" id="{3CE175C3-69C5-48B4-B12B-FEDE82524EE4}"/>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PChart">
            <a:extLst>
              <a:ext uri="{FF2B5EF4-FFF2-40B4-BE49-F238E27FC236}">
                <a16:creationId xmlns:a16="http://schemas.microsoft.com/office/drawing/2014/main" id="{FC6828AA-D0F5-41C9-B8F2-36BAB5FD8A02}"/>
              </a:ext>
            </a:extLst>
          </p:cNvPr>
          <p:cNvSpPr/>
          <p:nvPr>
            <p:custDataLst>
              <p:tags r:id="rId4"/>
            </p:custDataLst>
          </p:nvPr>
        </p:nvSpPr>
        <p:spPr>
          <a:xfrm>
            <a:off x="8539023" y="3398838"/>
            <a:ext cx="604976" cy="2925762"/>
          </a:xfrm>
          <a:prstGeom prst="rect">
            <a:avLst/>
          </a:prstGeom>
          <a:blipFill>
            <a:blip r:embed="rId6"/>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4133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AA8E4F4-245F-4514-8577-444E68F078ED}"/>
              </a:ext>
            </a:extLst>
          </p:cNvPr>
          <p:cNvSpPr>
            <a:spLocks noGrp="1"/>
          </p:cNvSpPr>
          <p:nvPr>
            <p:ph type="body" sz="quarter" idx="10"/>
          </p:nvPr>
        </p:nvSpPr>
        <p:spPr/>
        <p:txBody>
          <a:bodyPr/>
          <a:lstStyle/>
          <a:p>
            <a:r>
              <a:rPr lang="en-US" dirty="0"/>
              <a:t>(LE1-C1S2T1:KW4)</a:t>
            </a:r>
          </a:p>
        </p:txBody>
      </p:sp>
      <p:sp>
        <p:nvSpPr>
          <p:cNvPr id="2" name="TPQuestion" title="Question Text Shape">
            <a:extLst>
              <a:ext uri="{FF2B5EF4-FFF2-40B4-BE49-F238E27FC236}">
                <a16:creationId xmlns:a16="http://schemas.microsoft.com/office/drawing/2014/main" id="{E58EFF57-D925-4CF4-80DE-6335833D297A}"/>
              </a:ext>
            </a:extLst>
          </p:cNvPr>
          <p:cNvSpPr>
            <a:spLocks noGrp="1"/>
          </p:cNvSpPr>
          <p:nvPr>
            <p:ph type="title"/>
          </p:nvPr>
        </p:nvSpPr>
        <p:spPr/>
        <p:txBody>
          <a:bodyPr/>
          <a:lstStyle/>
          <a:p>
            <a:r>
              <a:rPr lang="en-US" b="0" dirty="0"/>
              <a:t>If people said that Mike had strong morals, you might guess that people generally _____ him.</a:t>
            </a:r>
            <a:endParaRPr lang="en-US" dirty="0"/>
          </a:p>
        </p:txBody>
      </p:sp>
      <p:sp>
        <p:nvSpPr>
          <p:cNvPr id="3" name="TPAnswers" title="Answer Text Shape">
            <a:extLst>
              <a:ext uri="{FF2B5EF4-FFF2-40B4-BE49-F238E27FC236}">
                <a16:creationId xmlns:a16="http://schemas.microsoft.com/office/drawing/2014/main" id="{29B2F37D-D8DE-4B45-938A-FDC800B3BC3C}"/>
              </a:ext>
            </a:extLst>
          </p:cNvPr>
          <p:cNvSpPr>
            <a:spLocks noGrp="1"/>
          </p:cNvSpPr>
          <p:nvPr>
            <p:ph idx="1"/>
            <p:custDataLst>
              <p:tags r:id="rId2"/>
            </p:custDataLst>
          </p:nvPr>
        </p:nvSpPr>
        <p:spPr/>
        <p:txBody>
          <a:bodyPr/>
          <a:lstStyle/>
          <a:p>
            <a:pPr marL="862012" indent="-742950">
              <a:spcBef>
                <a:spcPct val="20000"/>
              </a:spcBef>
              <a:spcAft>
                <a:spcPts val="0"/>
              </a:spcAft>
              <a:buFont typeface="Wingdings 2" pitchFamily="18" charset="2"/>
              <a:buAutoNum type="alphaUcPeriod"/>
            </a:pPr>
            <a:r>
              <a:rPr lang="en-US" sz="3600" dirty="0"/>
              <a:t>trusted</a:t>
            </a:r>
          </a:p>
          <a:p>
            <a:pPr marL="862012" indent="-742950">
              <a:spcBef>
                <a:spcPct val="20000"/>
              </a:spcBef>
              <a:spcAft>
                <a:spcPts val="0"/>
              </a:spcAft>
              <a:buFont typeface="Wingdings 2" pitchFamily="18" charset="2"/>
              <a:buAutoNum type="alphaUcPeriod"/>
            </a:pPr>
            <a:r>
              <a:rPr lang="en-US" sz="3600" dirty="0"/>
              <a:t>respected</a:t>
            </a:r>
          </a:p>
          <a:p>
            <a:pPr marL="862012" indent="-742950">
              <a:spcBef>
                <a:spcPct val="20000"/>
              </a:spcBef>
              <a:spcAft>
                <a:spcPts val="0"/>
              </a:spcAft>
              <a:buFont typeface="Wingdings 2" pitchFamily="18" charset="2"/>
              <a:buAutoNum type="alphaUcPeriod"/>
            </a:pPr>
            <a:r>
              <a:rPr lang="en-US" sz="3600" dirty="0"/>
              <a:t>admired</a:t>
            </a:r>
          </a:p>
          <a:p>
            <a:pPr marL="862012" indent="-742950">
              <a:spcBef>
                <a:spcPct val="20000"/>
              </a:spcBef>
              <a:spcAft>
                <a:spcPts val="0"/>
              </a:spcAft>
              <a:buFont typeface="Wingdings 2" pitchFamily="18" charset="2"/>
              <a:buAutoNum type="alphaUcPeriod"/>
            </a:pPr>
            <a:r>
              <a:rPr lang="en-US" sz="3600" dirty="0"/>
              <a:t>All of the above</a:t>
            </a:r>
          </a:p>
        </p:txBody>
      </p:sp>
      <p:sp>
        <p:nvSpPr>
          <p:cNvPr id="5" name="TPChart">
            <a:extLst>
              <a:ext uri="{FF2B5EF4-FFF2-40B4-BE49-F238E27FC236}">
                <a16:creationId xmlns:a16="http://schemas.microsoft.com/office/drawing/2014/main" id="{F2046D38-EDCE-4242-9B3A-0FAE221DEEC4}"/>
              </a:ext>
            </a:extLst>
          </p:cNvPr>
          <p:cNvSpPr/>
          <p:nvPr>
            <p:custDataLst>
              <p:tags r:id="rId3"/>
            </p:custDataLst>
          </p:nvPr>
        </p:nvSpPr>
        <p:spPr>
          <a:xfrm>
            <a:off x="8497188" y="3398838"/>
            <a:ext cx="646812" cy="2925762"/>
          </a:xfrm>
          <a:prstGeom prst="rect">
            <a:avLst/>
          </a:prstGeom>
          <a:blipFill>
            <a:blip r:embed="rId6"/>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p>
        </p:txBody>
      </p:sp>
      <p:sp>
        <p:nvSpPr>
          <p:cNvPr id="6" name="CAI1">
            <a:extLst>
              <a:ext uri="{FF2B5EF4-FFF2-40B4-BE49-F238E27FC236}">
                <a16:creationId xmlns:a16="http://schemas.microsoft.com/office/drawing/2014/main" id="{868D872D-68EC-4D53-BBE4-C5B5BF463B08}"/>
              </a:ext>
            </a:extLst>
          </p:cNvPr>
          <p:cNvSpPr/>
          <p:nvPr>
            <p:custDataLst>
              <p:tags r:id="rId4"/>
            </p:custDataLst>
          </p:nvPr>
        </p:nvSpPr>
        <p:spPr>
          <a:xfrm rot="10800000">
            <a:off x="21089" y="5543608"/>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TPPolling">
            <a:extLst>
              <a:ext uri="{FF2B5EF4-FFF2-40B4-BE49-F238E27FC236}">
                <a16:creationId xmlns:a16="http://schemas.microsoft.com/office/drawing/2014/main" id="{BD480098-BCDC-4225-9847-FE8059B16803}"/>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19415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Shape">
            <a:extLst>
              <a:ext uri="{FF2B5EF4-FFF2-40B4-BE49-F238E27FC236}">
                <a16:creationId xmlns:a16="http://schemas.microsoft.com/office/drawing/2014/main" id="{73DC4BBE-35A3-470B-8F56-CEC7C39E7D81}"/>
              </a:ext>
            </a:extLst>
          </p:cNvPr>
          <p:cNvSpPr>
            <a:spLocks noGrp="1"/>
          </p:cNvSpPr>
          <p:nvPr>
            <p:ph type="title"/>
          </p:nvPr>
        </p:nvSpPr>
        <p:spPr>
          <a:xfrm>
            <a:off x="1468072" y="12700"/>
            <a:ext cx="7218727" cy="1390650"/>
          </a:xfrm>
        </p:spPr>
        <p:txBody>
          <a:bodyPr/>
          <a:lstStyle/>
          <a:p>
            <a:r>
              <a:rPr lang="en-US" dirty="0"/>
              <a:t>Opening Question</a:t>
            </a:r>
          </a:p>
        </p:txBody>
      </p:sp>
      <p:sp>
        <p:nvSpPr>
          <p:cNvPr id="3" name="Rectangle 2"/>
          <p:cNvSpPr/>
          <p:nvPr/>
        </p:nvSpPr>
        <p:spPr>
          <a:xfrm>
            <a:off x="305499" y="1758424"/>
            <a:ext cx="8588163" cy="175432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n-ea"/>
                <a:cs typeface="Arial" charset="0"/>
              </a:rPr>
              <a:t>List 2-3 people you know personally that you would call a leader.  What qualities do they display? </a:t>
            </a:r>
            <a:endParaRPr kumimoji="0" lang="en-US" sz="3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n-ea"/>
              <a:cs typeface="Arial" charset="0"/>
            </a:endParaRPr>
          </a:p>
        </p:txBody>
      </p:sp>
      <p:sp>
        <p:nvSpPr>
          <p:cNvPr id="4" name="TPPolling">
            <a:extLst>
              <a:ext uri="{FF2B5EF4-FFF2-40B4-BE49-F238E27FC236}">
                <a16:creationId xmlns:a16="http://schemas.microsoft.com/office/drawing/2014/main" id="{C1F23759-190C-4FBC-B126-CCAFBF639F87}"/>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950A3718-C953-4B88-A170-7BC3A2948415}"/>
              </a:ext>
            </a:extLst>
          </p:cNvPr>
          <p:cNvGrpSpPr/>
          <p:nvPr/>
        </p:nvGrpSpPr>
        <p:grpSpPr>
          <a:xfrm>
            <a:off x="3995882" y="6278552"/>
            <a:ext cx="342900" cy="381000"/>
            <a:chOff x="4156144" y="6248400"/>
            <a:chExt cx="342900" cy="381000"/>
          </a:xfrm>
        </p:grpSpPr>
        <p:pic>
          <p:nvPicPr>
            <p:cNvPr id="14" name="Picture 13">
              <a:extLst>
                <a:ext uri="{FF2B5EF4-FFF2-40B4-BE49-F238E27FC236}">
                  <a16:creationId xmlns:a16="http://schemas.microsoft.com/office/drawing/2014/main" id="{38D02E6D-5D5A-4354-B8CC-25421D463ACF}"/>
                </a:ext>
              </a:extLst>
            </p:cNvPr>
            <p:cNvPicPr>
              <a:picLocks noChangeAspect="1"/>
            </p:cNvPicPr>
            <p:nvPr/>
          </p:nvPicPr>
          <p:blipFill rotWithShape="1">
            <a:blip r:embed="rId5"/>
            <a:srcRect l="14050" r="80335" b="-2564"/>
            <a:stretch/>
          </p:blipFill>
          <p:spPr>
            <a:xfrm>
              <a:off x="4191000" y="6248400"/>
              <a:ext cx="304800" cy="381000"/>
            </a:xfrm>
            <a:prstGeom prst="rect">
              <a:avLst/>
            </a:prstGeom>
          </p:spPr>
        </p:pic>
        <p:sp>
          <p:nvSpPr>
            <p:cNvPr id="15" name="Rectangle 14">
              <a:extLst>
                <a:ext uri="{FF2B5EF4-FFF2-40B4-BE49-F238E27FC236}">
                  <a16:creationId xmlns:a16="http://schemas.microsoft.com/office/drawing/2014/main" id="{D3FAC6C0-8EC6-4598-8B75-1E1C30B8A24A}"/>
                </a:ext>
              </a:extLst>
            </p:cNvPr>
            <p:cNvSpPr/>
            <p:nvPr/>
          </p:nvSpPr>
          <p:spPr>
            <a:xfrm>
              <a:off x="4156144" y="6253162"/>
              <a:ext cx="342900" cy="3714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grpSp>
      <p:sp>
        <p:nvSpPr>
          <p:cNvPr id="16" name="TextBox 15">
            <a:extLst>
              <a:ext uri="{FF2B5EF4-FFF2-40B4-BE49-F238E27FC236}">
                <a16:creationId xmlns:a16="http://schemas.microsoft.com/office/drawing/2014/main" id="{ACE2E03D-C859-460D-AA61-C3B3C1AE244D}"/>
              </a:ext>
            </a:extLst>
          </p:cNvPr>
          <p:cNvSpPr txBox="1"/>
          <p:nvPr/>
        </p:nvSpPr>
        <p:spPr>
          <a:xfrm>
            <a:off x="0" y="6161276"/>
            <a:ext cx="3995882"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00C20"/>
                </a:solidFill>
                <a:effectLst/>
                <a:uLnTx/>
                <a:uFillTx/>
                <a:latin typeface="Calibri"/>
                <a:ea typeface="+mn-ea"/>
                <a:cs typeface="Arial" charset="0"/>
              </a:rPr>
              <a:t>Note to Instructors: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00C20"/>
                </a:solidFill>
                <a:effectLst/>
                <a:uLnTx/>
                <a:uFillTx/>
                <a:latin typeface="Calibri"/>
                <a:ea typeface="+mn-ea"/>
                <a:cs typeface="Arial" charset="0"/>
              </a:rPr>
              <a:t>Click the Show/Hide Response Display Button </a:t>
            </a:r>
          </a:p>
        </p:txBody>
      </p:sp>
    </p:spTree>
    <p:custDataLst>
      <p:tags r:id="rId2"/>
    </p:custDataLst>
    <p:controls>
      <mc:AlternateContent xmlns:mc="http://schemas.openxmlformats.org/markup-compatibility/2006">
        <mc:Choice xmlns:v="urn:schemas-microsoft-com:vml" Requires="v">
          <p:control spid="1035" r:id="rId3" imgW="1138320" imgH="1365120"/>
        </mc:Choice>
        <mc:Fallback>
          <p:control r:id="rId3" imgW="1138320" imgH="1365120">
            <p:pic>
              <p:nvPicPr>
                <p:cNvPr id="12" name="ShockwaveFlash2">
                  <a:extLst>
                    <a:ext uri="{FF2B5EF4-FFF2-40B4-BE49-F238E27FC236}">
                      <a16:creationId xmlns:a16="http://schemas.microsoft.com/office/drawing/2014/main" id="{78855AC7-FBF1-46CB-BB3D-9B70E9E0D849}"/>
                    </a:ext>
                  </a:extLst>
                </p:cNvPr>
                <p:cNvPicPr>
                  <a:picLocks/>
                </p:cNvPicPr>
                <p:nvPr/>
              </p:nvPicPr>
              <p:blipFill>
                <a:blip r:embed="rId6"/>
                <a:stretch>
                  <a:fillRect/>
                </a:stretch>
              </p:blipFill>
              <p:spPr>
                <a:xfrm>
                  <a:off x="7966745" y="5478719"/>
                  <a:ext cx="1137138" cy="1365115"/>
                </a:xfrm>
                <a:prstGeom prst="rect">
                  <a:avLst/>
                </a:prstGeom>
              </p:spPr>
            </p:pic>
          </p:control>
        </mc:Fallback>
      </mc:AlternateContent>
    </p:controls>
    <p:extLst>
      <p:ext uri="{BB962C8B-B14F-4D97-AF65-F5344CB8AC3E}">
        <p14:creationId xmlns:p14="http://schemas.microsoft.com/office/powerpoint/2010/main" val="142765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defRPr/>
            </a:pPr>
            <a:r>
              <a:rPr lang="en-US" dirty="0"/>
              <a:t>Definition of Ethics and Morals</a:t>
            </a:r>
          </a:p>
        </p:txBody>
      </p:sp>
      <p:sp>
        <p:nvSpPr>
          <p:cNvPr id="28675" name="Content Placeholder 2"/>
          <p:cNvSpPr>
            <a:spLocks noGrp="1"/>
          </p:cNvSpPr>
          <p:nvPr>
            <p:ph sz="half" idx="1"/>
          </p:nvPr>
        </p:nvSpPr>
        <p:spPr>
          <a:xfrm>
            <a:off x="228600" y="1752600"/>
            <a:ext cx="8686800" cy="4876800"/>
          </a:xfrm>
        </p:spPr>
        <p:txBody>
          <a:bodyPr/>
          <a:lstStyle/>
          <a:p>
            <a:pPr>
              <a:buClr>
                <a:srgbClr val="DDDDDD"/>
              </a:buClr>
              <a:defRPr/>
            </a:pPr>
            <a:endParaRPr lang="en-US" sz="2400" dirty="0">
              <a:solidFill>
                <a:srgbClr val="FFFFFF"/>
              </a:solidFill>
            </a:endParaRPr>
          </a:p>
          <a:p>
            <a:pPr marL="222250" indent="0">
              <a:spcBef>
                <a:spcPts val="600"/>
              </a:spcBef>
              <a:buFont typeface="Wingdings 2" pitchFamily="18" charset="2"/>
              <a:buNone/>
              <a:defRPr/>
            </a:pPr>
            <a:r>
              <a:rPr lang="en-US" dirty="0"/>
              <a:t>      </a:t>
            </a:r>
            <a:endParaRPr lang="en-US" sz="3200" dirty="0"/>
          </a:p>
          <a:p>
            <a:pPr eaLnBrk="1" hangingPunct="1">
              <a:buClr>
                <a:schemeClr val="bg1"/>
              </a:buClr>
              <a:buSzPct val="90000"/>
              <a:buFont typeface="Wingdings 2" pitchFamily="18" charset="2"/>
              <a:buNone/>
              <a:defRPr/>
            </a:pPr>
            <a:endParaRPr lang="en-US" dirty="0"/>
          </a:p>
        </p:txBody>
      </p:sp>
      <p:sp>
        <p:nvSpPr>
          <p:cNvPr id="3" name="Rectangle 2"/>
          <p:cNvSpPr/>
          <p:nvPr/>
        </p:nvSpPr>
        <p:spPr>
          <a:xfrm>
            <a:off x="609600" y="2209800"/>
            <a:ext cx="5256213" cy="1816100"/>
          </a:xfrm>
          <a:prstGeom prst="rect">
            <a:avLst/>
          </a:prstGeom>
        </p:spPr>
        <p:txBody>
          <a:bodyPr>
            <a:spAutoFit/>
          </a:bodyPr>
          <a:lstStyle/>
          <a:p>
            <a:pPr marL="222250" marR="0" lvl="0" indent="0" algn="l" defTabSz="914400" rtl="0" eaLnBrk="0" fontAlgn="base" latinLnBrk="0" hangingPunct="0">
              <a:lnSpc>
                <a:spcPct val="100000"/>
              </a:lnSpc>
              <a:spcBef>
                <a:spcPts val="600"/>
              </a:spcBef>
              <a:spcAft>
                <a:spcPct val="0"/>
              </a:spcAft>
              <a:buClr>
                <a:srgbClr val="DDDDDD"/>
              </a:buClr>
              <a:buSzPct val="80000"/>
              <a:buFontTx/>
              <a:buNone/>
              <a:tabLst/>
              <a:defRPr/>
            </a:pPr>
            <a:r>
              <a:rPr kumimoji="0" lang="en-US" sz="2800" b="0" i="0" u="none" strike="noStrike" kern="1200" cap="none" spc="0" normalizeH="0" baseline="0" noProof="0" dirty="0">
                <a:ln>
                  <a:noFill/>
                </a:ln>
                <a:solidFill>
                  <a:srgbClr val="FFFFFF"/>
                </a:solidFill>
                <a:effectLst/>
                <a:uLnTx/>
                <a:uFillTx/>
                <a:latin typeface="Calibri"/>
                <a:ea typeface="+mn-ea"/>
                <a:cs typeface="Arial" charset="0"/>
              </a:rPr>
              <a:t>_____ are a set of standards by which human actions are determined to be right or wrong, good or evil.</a:t>
            </a:r>
          </a:p>
        </p:txBody>
      </p:sp>
      <p:sp>
        <p:nvSpPr>
          <p:cNvPr id="4" name="Rectangle 3"/>
          <p:cNvSpPr>
            <a:spLocks noChangeArrowheads="1"/>
          </p:cNvSpPr>
          <p:nvPr/>
        </p:nvSpPr>
        <p:spPr bwMode="auto">
          <a:xfrm>
            <a:off x="3589338" y="4479925"/>
            <a:ext cx="119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bg1"/>
                </a:solidFill>
                <a:latin typeface="Calibri"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bg1"/>
                </a:solidFill>
                <a:latin typeface="Calibri" pitchFamily="34" charset="0"/>
              </a:defRPr>
            </a:lvl2pPr>
            <a:lvl3pPr marL="1143000" indent="-228600" eaLnBrk="0" hangingPunct="0">
              <a:spcBef>
                <a:spcPct val="20000"/>
              </a:spcBef>
              <a:buClr>
                <a:srgbClr val="969696"/>
              </a:buClr>
              <a:buFont typeface="Arial" charset="0"/>
              <a:buChar char="▪"/>
              <a:defRPr sz="2400">
                <a:solidFill>
                  <a:schemeClr val="bg1"/>
                </a:solidFill>
                <a:latin typeface="Calibri" pitchFamily="34" charset="0"/>
              </a:defRPr>
            </a:lvl3pPr>
            <a:lvl4pPr marL="1600200" indent="-228600" eaLnBrk="0" hangingPunct="0">
              <a:spcBef>
                <a:spcPct val="20000"/>
              </a:spcBef>
              <a:buClr>
                <a:srgbClr val="808080"/>
              </a:buClr>
              <a:buFont typeface="Arial" charset="0"/>
              <a:buChar char="▪"/>
              <a:defRPr sz="2000">
                <a:solidFill>
                  <a:schemeClr val="bg1"/>
                </a:solidFill>
                <a:latin typeface="Calibri" pitchFamily="34" charset="0"/>
              </a:defRPr>
            </a:lvl4pPr>
            <a:lvl5pPr marL="2057400" indent="-228600" eaLnBrk="0" hangingPunct="0">
              <a:spcBef>
                <a:spcPct val="20000"/>
              </a:spcBef>
              <a:buClr>
                <a:srgbClr val="5F5F5F"/>
              </a:buClr>
              <a:buFont typeface="Wingdings 3" pitchFamily="18" charset="2"/>
              <a:buChar char=""/>
              <a:defRPr sz="2000">
                <a:solidFill>
                  <a:schemeClr val="bg1"/>
                </a:solidFill>
                <a:latin typeface="Calibri" pitchFamily="34" charset="0"/>
              </a:defRPr>
            </a:lvl5pPr>
            <a:lvl6pPr marL="2514600" indent="-228600" eaLnBrk="0" fontAlgn="base" hangingPunct="0">
              <a:spcBef>
                <a:spcPct val="20000"/>
              </a:spcBef>
              <a:spcAft>
                <a:spcPct val="0"/>
              </a:spcAft>
              <a:buClr>
                <a:srgbClr val="5F5F5F"/>
              </a:buClr>
              <a:buFont typeface="Wingdings 3" pitchFamily="18" charset="2"/>
              <a:buChar char=""/>
              <a:defRPr sz="2000">
                <a:solidFill>
                  <a:schemeClr val="bg1"/>
                </a:solidFill>
                <a:latin typeface="Calibri" pitchFamily="34" charset="0"/>
              </a:defRPr>
            </a:lvl6pPr>
            <a:lvl7pPr marL="2971800" indent="-228600" eaLnBrk="0" fontAlgn="base" hangingPunct="0">
              <a:spcBef>
                <a:spcPct val="20000"/>
              </a:spcBef>
              <a:spcAft>
                <a:spcPct val="0"/>
              </a:spcAft>
              <a:buClr>
                <a:srgbClr val="5F5F5F"/>
              </a:buClr>
              <a:buFont typeface="Wingdings 3" pitchFamily="18" charset="2"/>
              <a:buChar char=""/>
              <a:defRPr sz="2000">
                <a:solidFill>
                  <a:schemeClr val="bg1"/>
                </a:solidFill>
                <a:latin typeface="Calibri" pitchFamily="34" charset="0"/>
              </a:defRPr>
            </a:lvl7pPr>
            <a:lvl8pPr marL="3429000" indent="-228600" eaLnBrk="0" fontAlgn="base" hangingPunct="0">
              <a:spcBef>
                <a:spcPct val="20000"/>
              </a:spcBef>
              <a:spcAft>
                <a:spcPct val="0"/>
              </a:spcAft>
              <a:buClr>
                <a:srgbClr val="5F5F5F"/>
              </a:buClr>
              <a:buFont typeface="Wingdings 3" pitchFamily="18" charset="2"/>
              <a:buChar char=""/>
              <a:defRPr sz="2000">
                <a:solidFill>
                  <a:schemeClr val="bg1"/>
                </a:solidFill>
                <a:latin typeface="Calibri" pitchFamily="34" charset="0"/>
              </a:defRPr>
            </a:lvl8pPr>
            <a:lvl9pPr marL="3886200" indent="-228600" eaLnBrk="0" fontAlgn="base" hangingPunct="0">
              <a:spcBef>
                <a:spcPct val="20000"/>
              </a:spcBef>
              <a:spcAft>
                <a:spcPct val="0"/>
              </a:spcAft>
              <a:buClr>
                <a:srgbClr val="5F5F5F"/>
              </a:buClr>
              <a:buFont typeface="Wingdings 3" pitchFamily="18" charset="2"/>
              <a:buChar char=""/>
              <a:defRPr sz="2000">
                <a:solidFill>
                  <a:schemeClr val="bg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FFFF00"/>
                </a:solidFill>
                <a:effectLst/>
                <a:uLnTx/>
                <a:uFillTx/>
                <a:latin typeface="Calibri" pitchFamily="34" charset="0"/>
                <a:ea typeface="+mn-ea"/>
                <a:cs typeface="Arial" charset="0"/>
              </a:rPr>
              <a:t>Morals</a:t>
            </a:r>
            <a:endParaRPr kumimoji="0" lang="en-US" altLang="en-US" sz="1800" b="0" i="0" u="none" strike="noStrike" kern="1200" cap="none" spc="0" normalizeH="0" baseline="0" noProof="0">
              <a:ln>
                <a:noFill/>
              </a:ln>
              <a:solidFill>
                <a:srgbClr val="FFFF00"/>
              </a:solidFill>
              <a:effectLst/>
              <a:uLnTx/>
              <a:uFillTx/>
              <a:latin typeface="Arial" charset="0"/>
              <a:ea typeface="+mn-ea"/>
              <a:cs typeface="Arial" charset="0"/>
            </a:endParaRPr>
          </a:p>
        </p:txBody>
      </p:sp>
      <p:sp>
        <p:nvSpPr>
          <p:cNvPr id="7" name="Rectangle 6"/>
          <p:cNvSpPr>
            <a:spLocks noChangeArrowheads="1"/>
          </p:cNvSpPr>
          <p:nvPr/>
        </p:nvSpPr>
        <p:spPr bwMode="auto">
          <a:xfrm>
            <a:off x="838200" y="2187575"/>
            <a:ext cx="10398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bg1"/>
                </a:solidFill>
                <a:latin typeface="Calibri"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bg1"/>
                </a:solidFill>
                <a:latin typeface="Calibri" pitchFamily="34" charset="0"/>
              </a:defRPr>
            </a:lvl2pPr>
            <a:lvl3pPr marL="1143000" indent="-228600" eaLnBrk="0" hangingPunct="0">
              <a:spcBef>
                <a:spcPct val="20000"/>
              </a:spcBef>
              <a:buClr>
                <a:srgbClr val="969696"/>
              </a:buClr>
              <a:buFont typeface="Arial" charset="0"/>
              <a:buChar char="▪"/>
              <a:defRPr sz="2400">
                <a:solidFill>
                  <a:schemeClr val="bg1"/>
                </a:solidFill>
                <a:latin typeface="Calibri" pitchFamily="34" charset="0"/>
              </a:defRPr>
            </a:lvl3pPr>
            <a:lvl4pPr marL="1600200" indent="-228600" eaLnBrk="0" hangingPunct="0">
              <a:spcBef>
                <a:spcPct val="20000"/>
              </a:spcBef>
              <a:buClr>
                <a:srgbClr val="808080"/>
              </a:buClr>
              <a:buFont typeface="Arial" charset="0"/>
              <a:buChar char="▪"/>
              <a:defRPr sz="2000">
                <a:solidFill>
                  <a:schemeClr val="bg1"/>
                </a:solidFill>
                <a:latin typeface="Calibri" pitchFamily="34" charset="0"/>
              </a:defRPr>
            </a:lvl4pPr>
            <a:lvl5pPr marL="2057400" indent="-228600" eaLnBrk="0" hangingPunct="0">
              <a:spcBef>
                <a:spcPct val="20000"/>
              </a:spcBef>
              <a:buClr>
                <a:srgbClr val="5F5F5F"/>
              </a:buClr>
              <a:buFont typeface="Wingdings 3" pitchFamily="18" charset="2"/>
              <a:buChar char=""/>
              <a:defRPr sz="2000">
                <a:solidFill>
                  <a:schemeClr val="bg1"/>
                </a:solidFill>
                <a:latin typeface="Calibri" pitchFamily="34" charset="0"/>
              </a:defRPr>
            </a:lvl5pPr>
            <a:lvl6pPr marL="2514600" indent="-228600" eaLnBrk="0" fontAlgn="base" hangingPunct="0">
              <a:spcBef>
                <a:spcPct val="20000"/>
              </a:spcBef>
              <a:spcAft>
                <a:spcPct val="0"/>
              </a:spcAft>
              <a:buClr>
                <a:srgbClr val="5F5F5F"/>
              </a:buClr>
              <a:buFont typeface="Wingdings 3" pitchFamily="18" charset="2"/>
              <a:buChar char=""/>
              <a:defRPr sz="2000">
                <a:solidFill>
                  <a:schemeClr val="bg1"/>
                </a:solidFill>
                <a:latin typeface="Calibri" pitchFamily="34" charset="0"/>
              </a:defRPr>
            </a:lvl6pPr>
            <a:lvl7pPr marL="2971800" indent="-228600" eaLnBrk="0" fontAlgn="base" hangingPunct="0">
              <a:spcBef>
                <a:spcPct val="20000"/>
              </a:spcBef>
              <a:spcAft>
                <a:spcPct val="0"/>
              </a:spcAft>
              <a:buClr>
                <a:srgbClr val="5F5F5F"/>
              </a:buClr>
              <a:buFont typeface="Wingdings 3" pitchFamily="18" charset="2"/>
              <a:buChar char=""/>
              <a:defRPr sz="2000">
                <a:solidFill>
                  <a:schemeClr val="bg1"/>
                </a:solidFill>
                <a:latin typeface="Calibri" pitchFamily="34" charset="0"/>
              </a:defRPr>
            </a:lvl7pPr>
            <a:lvl8pPr marL="3429000" indent="-228600" eaLnBrk="0" fontAlgn="base" hangingPunct="0">
              <a:spcBef>
                <a:spcPct val="20000"/>
              </a:spcBef>
              <a:spcAft>
                <a:spcPct val="0"/>
              </a:spcAft>
              <a:buClr>
                <a:srgbClr val="5F5F5F"/>
              </a:buClr>
              <a:buFont typeface="Wingdings 3" pitchFamily="18" charset="2"/>
              <a:buChar char=""/>
              <a:defRPr sz="2000">
                <a:solidFill>
                  <a:schemeClr val="bg1"/>
                </a:solidFill>
                <a:latin typeface="Calibri" pitchFamily="34" charset="0"/>
              </a:defRPr>
            </a:lvl8pPr>
            <a:lvl9pPr marL="3886200" indent="-228600" eaLnBrk="0" fontAlgn="base" hangingPunct="0">
              <a:spcBef>
                <a:spcPct val="20000"/>
              </a:spcBef>
              <a:spcAft>
                <a:spcPct val="0"/>
              </a:spcAft>
              <a:buClr>
                <a:srgbClr val="5F5F5F"/>
              </a:buClr>
              <a:buFont typeface="Wingdings 3" pitchFamily="18" charset="2"/>
              <a:buChar char=""/>
              <a:defRPr sz="2000">
                <a:solidFill>
                  <a:schemeClr val="bg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FFFF00"/>
                </a:solidFill>
                <a:effectLst/>
                <a:uLnTx/>
                <a:uFillTx/>
                <a:latin typeface="Calibri" pitchFamily="34" charset="0"/>
                <a:ea typeface="+mn-ea"/>
                <a:cs typeface="Arial" charset="0"/>
              </a:rPr>
              <a:t>Ethics</a:t>
            </a:r>
            <a:endParaRPr kumimoji="0" lang="en-US" altLang="en-US" sz="1800" b="0" i="0" u="none" strike="noStrike" kern="1200" cap="none" spc="0" normalizeH="0" baseline="0" noProof="0">
              <a:ln>
                <a:noFill/>
              </a:ln>
              <a:solidFill>
                <a:srgbClr val="FFFF00"/>
              </a:solidFill>
              <a:effectLst/>
              <a:uLnTx/>
              <a:uFillTx/>
              <a:latin typeface="Arial" charset="0"/>
              <a:ea typeface="+mn-ea"/>
              <a:cs typeface="Arial" charset="0"/>
            </a:endParaRPr>
          </a:p>
        </p:txBody>
      </p:sp>
      <p:pic>
        <p:nvPicPr>
          <p:cNvPr id="27656" name="Picture 8" descr="C:\Users\Steve Huff2\AppData\Local\Microsoft\Windows\Temporary Internet Files\Content.IE5\3SYVL3VN\MP90040128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679950"/>
            <a:ext cx="217328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352800" y="4495800"/>
            <a:ext cx="5256213" cy="1816100"/>
          </a:xfrm>
          <a:prstGeom prst="rect">
            <a:avLst/>
          </a:prstGeom>
        </p:spPr>
        <p:txBody>
          <a:bodyPr>
            <a:spAutoFit/>
          </a:bodyPr>
          <a:lstStyle/>
          <a:p>
            <a:pPr marL="222250" marR="0" lvl="0" indent="0" algn="l" defTabSz="914400" rtl="0" eaLnBrk="0" fontAlgn="base" latinLnBrk="0" hangingPunct="0">
              <a:lnSpc>
                <a:spcPct val="100000"/>
              </a:lnSpc>
              <a:spcBef>
                <a:spcPts val="600"/>
              </a:spcBef>
              <a:spcAft>
                <a:spcPct val="0"/>
              </a:spcAft>
              <a:buClr>
                <a:srgbClr val="DDDDDD"/>
              </a:buClr>
              <a:buSzPct val="80000"/>
              <a:buFontTx/>
              <a:buNone/>
              <a:tabLst/>
              <a:defRPr/>
            </a:pPr>
            <a:r>
              <a:rPr kumimoji="0" lang="en-US" sz="2800" b="0" i="0" u="none" strike="noStrike" kern="1200" cap="none" spc="0" normalizeH="0" baseline="0" noProof="0" dirty="0">
                <a:ln>
                  <a:noFill/>
                </a:ln>
                <a:solidFill>
                  <a:srgbClr val="FFFFFF"/>
                </a:solidFill>
                <a:effectLst/>
                <a:uLnTx/>
                <a:uFillTx/>
                <a:latin typeface="Calibri"/>
                <a:ea typeface="+mn-ea"/>
                <a:cs typeface="Arial" charset="0"/>
              </a:rPr>
              <a:t>______ are defined </a:t>
            </a:r>
            <a:r>
              <a:rPr kumimoji="0" lang="en-US" sz="2800" b="0" i="0" u="none" strike="noStrike" kern="1200" cap="none" spc="0" normalizeH="0" baseline="0" noProof="0">
                <a:ln>
                  <a:noFill/>
                </a:ln>
                <a:solidFill>
                  <a:srgbClr val="FFFFFF"/>
                </a:solidFill>
                <a:effectLst/>
                <a:uLnTx/>
                <a:uFillTx/>
                <a:latin typeface="Calibri"/>
                <a:ea typeface="+mn-ea"/>
                <a:cs typeface="Arial" charset="0"/>
              </a:rPr>
              <a:t>as an </a:t>
            </a:r>
            <a:r>
              <a:rPr kumimoji="0" lang="en-US" sz="2800" b="0" i="0" u="none" strike="noStrike" kern="1200" cap="none" spc="0" normalizeH="0" baseline="0" noProof="0" dirty="0">
                <a:ln>
                  <a:noFill/>
                </a:ln>
                <a:solidFill>
                  <a:srgbClr val="FFFFFF"/>
                </a:solidFill>
                <a:effectLst/>
                <a:uLnTx/>
                <a:uFillTx/>
                <a:latin typeface="Calibri"/>
                <a:ea typeface="+mn-ea"/>
                <a:cs typeface="Arial" charset="0"/>
              </a:rPr>
              <a:t>established set of codes or accepted notions of right and wrong.</a:t>
            </a:r>
          </a:p>
        </p:txBody>
      </p:sp>
      <p:pic>
        <p:nvPicPr>
          <p:cNvPr id="27657" name="Picture 9" descr="C:\Users\Steve Huff2\AppData\Local\Microsoft\Windows\Temporary Internet Files\Content.IE5\3SYVL3VN\MC90043982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1336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23014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27657"/>
                                        </p:tgtEl>
                                        <p:attrNameLst>
                                          <p:attrName>style.visibility</p:attrName>
                                        </p:attrNameLst>
                                      </p:cBhvr>
                                      <p:to>
                                        <p:strVal val="visible"/>
                                      </p:to>
                                    </p:set>
                                    <p:animEffect transition="in" filter="fade">
                                      <p:cBhvr>
                                        <p:cTn id="11" dur="500"/>
                                        <p:tgtEl>
                                          <p:spTgt spid="2765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nodeType="afterGroup">
                            <p:stCondLst>
                              <p:cond delay="500"/>
                            </p:stCondLst>
                            <p:childTnLst>
                              <p:par>
                                <p:cTn id="23" presetID="10" presetClass="entr" presetSubtype="0" fill="hold" nodeType="afterEffect">
                                  <p:stCondLst>
                                    <p:cond delay="0"/>
                                  </p:stCondLst>
                                  <p:childTnLst>
                                    <p:set>
                                      <p:cBhvr>
                                        <p:cTn id="24" dur="1" fill="hold">
                                          <p:stCondLst>
                                            <p:cond delay="0"/>
                                          </p:stCondLst>
                                        </p:cTn>
                                        <p:tgtEl>
                                          <p:spTgt spid="27656"/>
                                        </p:tgtEl>
                                        <p:attrNameLst>
                                          <p:attrName>style.visibility</p:attrName>
                                        </p:attrNameLst>
                                      </p:cBhvr>
                                      <p:to>
                                        <p:strVal val="visible"/>
                                      </p:to>
                                    </p:set>
                                    <p:animEffect transition="in" filter="fade">
                                      <p:cBhvr>
                                        <p:cTn id="25" dur="500"/>
                                        <p:tgtEl>
                                          <p:spTgt spid="2765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defRPr/>
            </a:pPr>
            <a:r>
              <a:rPr lang="en-US" dirty="0"/>
              <a:t>Marine Ethics and Morals</a:t>
            </a:r>
          </a:p>
        </p:txBody>
      </p:sp>
      <p:sp>
        <p:nvSpPr>
          <p:cNvPr id="28675" name="Content Placeholder 2"/>
          <p:cNvSpPr>
            <a:spLocks noGrp="1"/>
          </p:cNvSpPr>
          <p:nvPr>
            <p:ph sz="half" idx="1"/>
          </p:nvPr>
        </p:nvSpPr>
        <p:spPr>
          <a:xfrm>
            <a:off x="228600" y="1752600"/>
            <a:ext cx="8686800" cy="4876800"/>
          </a:xfrm>
        </p:spPr>
        <p:txBody>
          <a:bodyPr/>
          <a:lstStyle/>
          <a:p>
            <a:pPr>
              <a:buClr>
                <a:srgbClr val="DDDDDD"/>
              </a:buClr>
              <a:defRPr/>
            </a:pPr>
            <a:endParaRPr lang="en-US" sz="2400" dirty="0">
              <a:solidFill>
                <a:srgbClr val="FFFFFF"/>
              </a:solidFill>
            </a:endParaRPr>
          </a:p>
          <a:p>
            <a:pPr marL="222250" indent="0">
              <a:spcBef>
                <a:spcPts val="600"/>
              </a:spcBef>
              <a:buFont typeface="Wingdings 2" pitchFamily="18" charset="2"/>
              <a:buNone/>
              <a:defRPr/>
            </a:pPr>
            <a:r>
              <a:rPr lang="en-US" dirty="0"/>
              <a:t>      </a:t>
            </a:r>
            <a:endParaRPr lang="en-US" sz="3200" dirty="0"/>
          </a:p>
          <a:p>
            <a:pPr eaLnBrk="1" hangingPunct="1">
              <a:buClr>
                <a:schemeClr val="bg1"/>
              </a:buClr>
              <a:buSzPct val="90000"/>
              <a:buFont typeface="Wingdings 2" pitchFamily="18" charset="2"/>
              <a:buNone/>
              <a:defRPr/>
            </a:pPr>
            <a:endParaRPr lang="en-US" dirty="0"/>
          </a:p>
        </p:txBody>
      </p:sp>
      <p:sp>
        <p:nvSpPr>
          <p:cNvPr id="3" name="Rectangle 2"/>
          <p:cNvSpPr/>
          <p:nvPr/>
        </p:nvSpPr>
        <p:spPr>
          <a:xfrm>
            <a:off x="381000" y="2057400"/>
            <a:ext cx="8458200" cy="954088"/>
          </a:xfrm>
          <a:prstGeom prst="rect">
            <a:avLst/>
          </a:prstGeom>
        </p:spPr>
        <p:txBody>
          <a:bodyPr>
            <a:spAutoFit/>
          </a:bodyPr>
          <a:lstStyle/>
          <a:p>
            <a:pPr marL="222250" marR="0" lvl="0" indent="0" algn="l" defTabSz="914400" rtl="0" eaLnBrk="0" fontAlgn="base" latinLnBrk="0" hangingPunct="0">
              <a:lnSpc>
                <a:spcPct val="100000"/>
              </a:lnSpc>
              <a:spcBef>
                <a:spcPts val="600"/>
              </a:spcBef>
              <a:spcAft>
                <a:spcPct val="0"/>
              </a:spcAft>
              <a:buClr>
                <a:srgbClr val="DDDDDD"/>
              </a:buClr>
              <a:buSzPct val="80000"/>
              <a:buFontTx/>
              <a:buNone/>
              <a:tabLst/>
              <a:defRPr/>
            </a:pPr>
            <a:r>
              <a:rPr kumimoji="0" lang="en-US" sz="2800" b="0" i="0" u="none" strike="noStrike" kern="1200" cap="none" spc="0" normalizeH="0" baseline="0" noProof="0" dirty="0">
                <a:ln>
                  <a:noFill/>
                </a:ln>
                <a:solidFill>
                  <a:srgbClr val="FFFFFF"/>
                </a:solidFill>
                <a:effectLst/>
                <a:uLnTx/>
                <a:uFillTx/>
                <a:latin typeface="Calibri"/>
                <a:ea typeface="+mn-ea"/>
                <a:cs typeface="Arial" charset="0"/>
              </a:rPr>
              <a:t>While there is no written </a:t>
            </a:r>
            <a:r>
              <a:rPr kumimoji="0" lang="en-US" sz="2800" b="0" i="0" u="none" strike="noStrike" kern="1200" cap="none" spc="0" normalizeH="0" baseline="0" noProof="0">
                <a:ln>
                  <a:noFill/>
                </a:ln>
                <a:solidFill>
                  <a:srgbClr val="FFFFFF"/>
                </a:solidFill>
                <a:effectLst/>
                <a:uLnTx/>
                <a:uFillTx/>
                <a:latin typeface="Calibri"/>
                <a:ea typeface="+mn-ea"/>
                <a:cs typeface="Arial" charset="0"/>
              </a:rPr>
              <a:t>list for ethical </a:t>
            </a:r>
            <a:r>
              <a:rPr kumimoji="0" lang="en-US" sz="2800" b="0" i="0" u="none" strike="noStrike" kern="1200" cap="none" spc="0" normalizeH="0" baseline="0" noProof="0" dirty="0">
                <a:ln>
                  <a:noFill/>
                </a:ln>
                <a:solidFill>
                  <a:srgbClr val="FFFFFF"/>
                </a:solidFill>
                <a:effectLst/>
                <a:uLnTx/>
                <a:uFillTx/>
                <a:latin typeface="Calibri"/>
                <a:ea typeface="+mn-ea"/>
                <a:cs typeface="Arial" charset="0"/>
              </a:rPr>
              <a:t>behavior for Marines, some standards have been established.</a:t>
            </a:r>
          </a:p>
        </p:txBody>
      </p:sp>
      <p:sp>
        <p:nvSpPr>
          <p:cNvPr id="9" name="Rectangle 8"/>
          <p:cNvSpPr/>
          <p:nvPr/>
        </p:nvSpPr>
        <p:spPr>
          <a:xfrm>
            <a:off x="228600" y="4033838"/>
            <a:ext cx="2209800" cy="1568450"/>
          </a:xfrm>
          <a:prstGeom prst="rect">
            <a:avLst/>
          </a:prstGeom>
        </p:spPr>
        <p:txBody>
          <a:bodyPr>
            <a:spAutoFit/>
          </a:bodyPr>
          <a:lstStyle/>
          <a:p>
            <a:pPr marL="222250" marR="0" lvl="0" indent="0" algn="l" defTabSz="914400" rtl="0" eaLnBrk="0" fontAlgn="base" latinLnBrk="0" hangingPunct="0">
              <a:lnSpc>
                <a:spcPct val="100000"/>
              </a:lnSpc>
              <a:spcBef>
                <a:spcPts val="600"/>
              </a:spcBef>
              <a:spcAft>
                <a:spcPct val="0"/>
              </a:spcAft>
              <a:buClr>
                <a:srgbClr val="DDDDDD"/>
              </a:buClr>
              <a:buSzPct val="80000"/>
              <a:buFontTx/>
              <a:buNone/>
              <a:tabLst/>
              <a:defRPr/>
            </a:pPr>
            <a:r>
              <a:rPr kumimoji="0" lang="en-US" sz="3200" b="0" i="1" u="none" strike="noStrike" kern="1200" cap="none" spc="0" normalizeH="0" baseline="0" noProof="0" dirty="0">
                <a:ln>
                  <a:noFill/>
                </a:ln>
                <a:solidFill>
                  <a:srgbClr val="FFFFFF"/>
                </a:solidFill>
                <a:effectLst/>
                <a:uLnTx/>
                <a:uFillTx/>
                <a:latin typeface="Calibri"/>
                <a:ea typeface="+mn-ea"/>
                <a:cs typeface="Arial" charset="0"/>
              </a:rPr>
              <a:t>A Marine’s word is his bond.</a:t>
            </a:r>
          </a:p>
        </p:txBody>
      </p:sp>
      <p:pic>
        <p:nvPicPr>
          <p:cNvPr id="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540125"/>
            <a:ext cx="1676400" cy="255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62" name="Picture 2"/>
          <p:cNvSpPr>
            <a:spLocks noChangeAspect="1" noChangeArrowheads="1"/>
          </p:cNvSpPr>
          <p:nvPr/>
        </p:nvSpPr>
        <p:spPr bwMode="auto">
          <a:xfrm>
            <a:off x="5334000" y="3529013"/>
            <a:ext cx="2438400" cy="157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buClr>
                <a:schemeClr val="accent1"/>
              </a:buClr>
              <a:buSzPct val="80000"/>
              <a:buFont typeface="Wingdings 2" pitchFamily="18" charset="2"/>
              <a:buChar char=""/>
              <a:defRPr sz="3200">
                <a:solidFill>
                  <a:schemeClr val="bg1"/>
                </a:solidFill>
                <a:latin typeface="Calibri"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bg1"/>
                </a:solidFill>
                <a:latin typeface="Calibri" pitchFamily="34" charset="0"/>
              </a:defRPr>
            </a:lvl2pPr>
            <a:lvl3pPr marL="1143000" indent="-228600" eaLnBrk="0" hangingPunct="0">
              <a:spcBef>
                <a:spcPct val="20000"/>
              </a:spcBef>
              <a:buClr>
                <a:srgbClr val="969696"/>
              </a:buClr>
              <a:buFont typeface="Arial" charset="0"/>
              <a:buChar char="▪"/>
              <a:defRPr sz="2400">
                <a:solidFill>
                  <a:schemeClr val="bg1"/>
                </a:solidFill>
                <a:latin typeface="Calibri" pitchFamily="34" charset="0"/>
              </a:defRPr>
            </a:lvl3pPr>
            <a:lvl4pPr marL="1600200" indent="-228600" eaLnBrk="0" hangingPunct="0">
              <a:spcBef>
                <a:spcPct val="20000"/>
              </a:spcBef>
              <a:buClr>
                <a:srgbClr val="808080"/>
              </a:buClr>
              <a:buFont typeface="Arial" charset="0"/>
              <a:buChar char="▪"/>
              <a:defRPr sz="2000">
                <a:solidFill>
                  <a:schemeClr val="bg1"/>
                </a:solidFill>
                <a:latin typeface="Calibri" pitchFamily="34" charset="0"/>
              </a:defRPr>
            </a:lvl4pPr>
            <a:lvl5pPr marL="2057400" indent="-228600" eaLnBrk="0" hangingPunct="0">
              <a:spcBef>
                <a:spcPct val="20000"/>
              </a:spcBef>
              <a:buClr>
                <a:srgbClr val="5F5F5F"/>
              </a:buClr>
              <a:buFont typeface="Wingdings 3" pitchFamily="18" charset="2"/>
              <a:buChar char=""/>
              <a:defRPr sz="2000">
                <a:solidFill>
                  <a:schemeClr val="bg1"/>
                </a:solidFill>
                <a:latin typeface="Calibri" pitchFamily="34" charset="0"/>
              </a:defRPr>
            </a:lvl5pPr>
            <a:lvl6pPr marL="2514600" indent="-228600" eaLnBrk="0" fontAlgn="base" hangingPunct="0">
              <a:spcBef>
                <a:spcPct val="20000"/>
              </a:spcBef>
              <a:spcAft>
                <a:spcPct val="0"/>
              </a:spcAft>
              <a:buClr>
                <a:srgbClr val="5F5F5F"/>
              </a:buClr>
              <a:buFont typeface="Wingdings 3" pitchFamily="18" charset="2"/>
              <a:buChar char=""/>
              <a:defRPr sz="2000">
                <a:solidFill>
                  <a:schemeClr val="bg1"/>
                </a:solidFill>
                <a:latin typeface="Calibri" pitchFamily="34" charset="0"/>
              </a:defRPr>
            </a:lvl6pPr>
            <a:lvl7pPr marL="2971800" indent="-228600" eaLnBrk="0" fontAlgn="base" hangingPunct="0">
              <a:spcBef>
                <a:spcPct val="20000"/>
              </a:spcBef>
              <a:spcAft>
                <a:spcPct val="0"/>
              </a:spcAft>
              <a:buClr>
                <a:srgbClr val="5F5F5F"/>
              </a:buClr>
              <a:buFont typeface="Wingdings 3" pitchFamily="18" charset="2"/>
              <a:buChar char=""/>
              <a:defRPr sz="2000">
                <a:solidFill>
                  <a:schemeClr val="bg1"/>
                </a:solidFill>
                <a:latin typeface="Calibri" pitchFamily="34" charset="0"/>
              </a:defRPr>
            </a:lvl7pPr>
            <a:lvl8pPr marL="3429000" indent="-228600" eaLnBrk="0" fontAlgn="base" hangingPunct="0">
              <a:spcBef>
                <a:spcPct val="20000"/>
              </a:spcBef>
              <a:spcAft>
                <a:spcPct val="0"/>
              </a:spcAft>
              <a:buClr>
                <a:srgbClr val="5F5F5F"/>
              </a:buClr>
              <a:buFont typeface="Wingdings 3" pitchFamily="18" charset="2"/>
              <a:buChar char=""/>
              <a:defRPr sz="2000">
                <a:solidFill>
                  <a:schemeClr val="bg1"/>
                </a:solidFill>
                <a:latin typeface="Calibri" pitchFamily="34" charset="0"/>
              </a:defRPr>
            </a:lvl8pPr>
            <a:lvl9pPr marL="3886200" indent="-228600" eaLnBrk="0" fontAlgn="base" hangingPunct="0">
              <a:spcBef>
                <a:spcPct val="20000"/>
              </a:spcBef>
              <a:spcAft>
                <a:spcPct val="0"/>
              </a:spcAft>
              <a:buClr>
                <a:srgbClr val="5F5F5F"/>
              </a:buClr>
              <a:buFont typeface="Wingdings 3" pitchFamily="18" charset="2"/>
              <a:buChar char=""/>
              <a:defRPr sz="2000">
                <a:solidFill>
                  <a:schemeClr val="bg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2060"/>
              </a:solidFill>
              <a:effectLst/>
              <a:uLnTx/>
              <a:uFillTx/>
              <a:latin typeface="Arial" charset="0"/>
              <a:ea typeface="+mn-ea"/>
              <a:cs typeface="Arial" charset="0"/>
            </a:endParaRPr>
          </a:p>
        </p:txBody>
      </p:sp>
      <p:sp>
        <p:nvSpPr>
          <p:cNvPr id="12" name="Rectangle 11"/>
          <p:cNvSpPr/>
          <p:nvPr/>
        </p:nvSpPr>
        <p:spPr>
          <a:xfrm>
            <a:off x="4724400" y="5334000"/>
            <a:ext cx="3810000" cy="1077913"/>
          </a:xfrm>
          <a:prstGeom prst="rect">
            <a:avLst/>
          </a:prstGeom>
        </p:spPr>
        <p:txBody>
          <a:bodyPr>
            <a:spAutoFit/>
          </a:bodyPr>
          <a:lstStyle/>
          <a:p>
            <a:pPr marL="222250" marR="0" lvl="0" indent="0" algn="l" defTabSz="914400" rtl="0" eaLnBrk="0" fontAlgn="base" latinLnBrk="0" hangingPunct="0">
              <a:lnSpc>
                <a:spcPct val="100000"/>
              </a:lnSpc>
              <a:spcBef>
                <a:spcPts val="600"/>
              </a:spcBef>
              <a:spcAft>
                <a:spcPct val="0"/>
              </a:spcAft>
              <a:buClr>
                <a:srgbClr val="DDDDDD"/>
              </a:buClr>
              <a:buSzPct val="80000"/>
              <a:buFontTx/>
              <a:buNone/>
              <a:tabLst/>
              <a:defRPr/>
            </a:pPr>
            <a:r>
              <a:rPr kumimoji="0" lang="en-US" sz="3200" b="0" i="1" u="none" strike="noStrike" kern="1200" cap="none" spc="0" normalizeH="0" baseline="0" noProof="0" dirty="0">
                <a:ln>
                  <a:noFill/>
                </a:ln>
                <a:solidFill>
                  <a:srgbClr val="FFFFFF"/>
                </a:solidFill>
                <a:effectLst/>
                <a:uLnTx/>
                <a:uFillTx/>
                <a:latin typeface="Calibri"/>
                <a:ea typeface="+mn-ea"/>
                <a:cs typeface="Arial" charset="0"/>
              </a:rPr>
              <a:t>Marines take care of their own.</a:t>
            </a:r>
          </a:p>
        </p:txBody>
      </p:sp>
    </p:spTree>
    <p:extLst>
      <p:ext uri="{BB962C8B-B14F-4D97-AF65-F5344CB8AC3E}">
        <p14:creationId xmlns:p14="http://schemas.microsoft.com/office/powerpoint/2010/main" val="8152887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nodeType="afterGroup">
                            <p:stCondLst>
                              <p:cond delay="500"/>
                            </p:stCondLst>
                            <p:childTnLst>
                              <p:par>
                                <p:cTn id="23" presetID="10" presetClass="entr" presetSubtype="0" fill="hold" grpId="0" nodeType="afterEffect" nodePh="1">
                                  <p:stCondLst>
                                    <p:cond delay="0"/>
                                  </p:stCondLst>
                                  <p:endCondLst>
                                    <p:cond evt="begin" delay="0">
                                      <p:tn val="23"/>
                                    </p:cond>
                                  </p:endCondLst>
                                  <p:childTnLst>
                                    <p:set>
                                      <p:cBhvr>
                                        <p:cTn id="24" dur="1" fill="hold">
                                          <p:stCondLst>
                                            <p:cond delay="0"/>
                                          </p:stCondLst>
                                        </p:cTn>
                                        <p:tgtEl>
                                          <p:spTgt spid="66562"/>
                                        </p:tgtEl>
                                        <p:attrNameLst>
                                          <p:attrName>style.visibility</p:attrName>
                                        </p:attrNameLst>
                                      </p:cBhvr>
                                      <p:to>
                                        <p:strVal val="visible"/>
                                      </p:to>
                                    </p:set>
                                    <p:animEffect transition="in" filter="fade">
                                      <p:cBhvr>
                                        <p:cTn id="25" dur="500"/>
                                        <p:tgtEl>
                                          <p:spTgt spid="66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66562"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defRPr/>
            </a:pPr>
            <a:r>
              <a:rPr lang="en-US" dirty="0"/>
              <a:t>Professional Ethics</a:t>
            </a:r>
          </a:p>
        </p:txBody>
      </p:sp>
      <p:sp>
        <p:nvSpPr>
          <p:cNvPr id="28675" name="Content Placeholder 2"/>
          <p:cNvSpPr>
            <a:spLocks noGrp="1"/>
          </p:cNvSpPr>
          <p:nvPr>
            <p:ph sz="half" idx="1"/>
          </p:nvPr>
        </p:nvSpPr>
        <p:spPr>
          <a:xfrm>
            <a:off x="228600" y="1752600"/>
            <a:ext cx="8686800" cy="4876800"/>
          </a:xfrm>
        </p:spPr>
        <p:txBody>
          <a:bodyPr/>
          <a:lstStyle/>
          <a:p>
            <a:pPr>
              <a:buClr>
                <a:srgbClr val="DDDDDD"/>
              </a:buClr>
              <a:defRPr/>
            </a:pPr>
            <a:endParaRPr lang="en-US" sz="2400" dirty="0">
              <a:solidFill>
                <a:srgbClr val="FFFFFF"/>
              </a:solidFill>
            </a:endParaRPr>
          </a:p>
          <a:p>
            <a:pPr marL="222250" indent="0">
              <a:spcBef>
                <a:spcPts val="600"/>
              </a:spcBef>
              <a:buFont typeface="Wingdings 2" pitchFamily="18" charset="2"/>
              <a:buNone/>
              <a:defRPr/>
            </a:pPr>
            <a:r>
              <a:rPr lang="en-US" dirty="0"/>
              <a:t>      </a:t>
            </a:r>
            <a:endParaRPr lang="en-US" sz="3200" dirty="0"/>
          </a:p>
          <a:p>
            <a:pPr eaLnBrk="1" hangingPunct="1">
              <a:buClr>
                <a:schemeClr val="bg1"/>
              </a:buClr>
              <a:buSzPct val="90000"/>
              <a:buFont typeface="Wingdings 2" pitchFamily="18" charset="2"/>
              <a:buNone/>
              <a:defRPr/>
            </a:pPr>
            <a:endParaRPr lang="en-US" dirty="0"/>
          </a:p>
        </p:txBody>
      </p:sp>
      <p:sp>
        <p:nvSpPr>
          <p:cNvPr id="3" name="Rectangle 2"/>
          <p:cNvSpPr/>
          <p:nvPr/>
        </p:nvSpPr>
        <p:spPr>
          <a:xfrm>
            <a:off x="533400" y="2093913"/>
            <a:ext cx="8001000" cy="954087"/>
          </a:xfrm>
          <a:prstGeom prst="rect">
            <a:avLst/>
          </a:prstGeom>
        </p:spPr>
        <p:txBody>
          <a:bodyPr>
            <a:spAutoFit/>
          </a:bodyPr>
          <a:lstStyle/>
          <a:p>
            <a:pPr marL="222250" marR="0" lvl="0" indent="0" algn="l" defTabSz="914400" rtl="0" eaLnBrk="0" fontAlgn="base" latinLnBrk="0" hangingPunct="0">
              <a:lnSpc>
                <a:spcPct val="100000"/>
              </a:lnSpc>
              <a:spcBef>
                <a:spcPts val="600"/>
              </a:spcBef>
              <a:spcAft>
                <a:spcPct val="0"/>
              </a:spcAft>
              <a:buClr>
                <a:srgbClr val="DDDDDD"/>
              </a:buClr>
              <a:buSzPct val="80000"/>
              <a:buFontTx/>
              <a:buNone/>
              <a:tabLst/>
              <a:defRPr/>
            </a:pPr>
            <a:r>
              <a:rPr kumimoji="0" lang="en-US" sz="2800" b="0" i="0" u="none" strike="noStrike" kern="1200" cap="none" spc="0" normalizeH="0" baseline="0" noProof="0" dirty="0">
                <a:ln>
                  <a:noFill/>
                </a:ln>
                <a:solidFill>
                  <a:srgbClr val="FFFFFF"/>
                </a:solidFill>
                <a:effectLst/>
                <a:uLnTx/>
                <a:uFillTx/>
                <a:latin typeface="Calibri"/>
                <a:ea typeface="+mn-ea"/>
                <a:cs typeface="Arial" charset="0"/>
              </a:rPr>
              <a:t>The professional values that are encouraged in the Marine Corps consist of the following:</a:t>
            </a:r>
          </a:p>
        </p:txBody>
      </p:sp>
      <p:sp>
        <p:nvSpPr>
          <p:cNvPr id="9" name="Rectangle 8"/>
          <p:cNvSpPr/>
          <p:nvPr/>
        </p:nvSpPr>
        <p:spPr>
          <a:xfrm>
            <a:off x="685800" y="3352800"/>
            <a:ext cx="7696200" cy="2554288"/>
          </a:xfrm>
          <a:prstGeom prst="rect">
            <a:avLst/>
          </a:prstGeom>
        </p:spPr>
        <p:txBody>
          <a:bodyPr>
            <a:spAutoFit/>
          </a:bodyPr>
          <a:lstStyle/>
          <a:p>
            <a:pPr marL="679450" marR="0" lvl="0" indent="-457200" algn="l" defTabSz="914400" rtl="0" eaLnBrk="0" fontAlgn="base" latinLnBrk="0" hangingPunct="0">
              <a:lnSpc>
                <a:spcPct val="100000"/>
              </a:lnSpc>
              <a:spcBef>
                <a:spcPts val="600"/>
              </a:spcBef>
              <a:spcAft>
                <a:spcPct val="0"/>
              </a:spcAft>
              <a:buClr>
                <a:srgbClr val="DDDDDD"/>
              </a:buClr>
              <a:buSzPct val="80000"/>
              <a:buFont typeface="Wingdings" pitchFamily="2" charset="2"/>
              <a:buChar char="§"/>
              <a:tabLst/>
              <a:defRPr/>
            </a:pPr>
            <a:r>
              <a:rPr kumimoji="0" lang="en-US" sz="2800" b="0" i="0" u="none" strike="noStrike" kern="1200" cap="none" spc="0" normalizeH="0" baseline="0" noProof="0" dirty="0">
                <a:ln>
                  <a:noFill/>
                </a:ln>
                <a:solidFill>
                  <a:srgbClr val="FFFFFF"/>
                </a:solidFill>
                <a:effectLst/>
                <a:uLnTx/>
                <a:uFillTx/>
                <a:latin typeface="Calibri"/>
                <a:ea typeface="+mn-ea"/>
                <a:cs typeface="Arial" charset="0"/>
              </a:rPr>
              <a:t>Loyalty to the Ideals of the Nation</a:t>
            </a:r>
          </a:p>
          <a:p>
            <a:pPr marL="679450" marR="0" lvl="0" indent="-457200" algn="l" defTabSz="914400" rtl="0" eaLnBrk="0" fontAlgn="base" latinLnBrk="0" hangingPunct="0">
              <a:lnSpc>
                <a:spcPct val="100000"/>
              </a:lnSpc>
              <a:spcBef>
                <a:spcPts val="600"/>
              </a:spcBef>
              <a:spcAft>
                <a:spcPct val="0"/>
              </a:spcAft>
              <a:buClr>
                <a:srgbClr val="DDDDDD"/>
              </a:buClr>
              <a:buSzPct val="80000"/>
              <a:buFont typeface="Wingdings" pitchFamily="2" charset="2"/>
              <a:buChar char="§"/>
              <a:tabLst/>
              <a:defRPr/>
            </a:pPr>
            <a:r>
              <a:rPr kumimoji="0" lang="en-US" sz="2800" b="0" i="0" u="none" strike="noStrike" kern="1200" cap="none" spc="0" normalizeH="0" baseline="0" noProof="0" dirty="0">
                <a:ln>
                  <a:noFill/>
                </a:ln>
                <a:solidFill>
                  <a:srgbClr val="FFFFFF"/>
                </a:solidFill>
                <a:effectLst/>
                <a:uLnTx/>
                <a:uFillTx/>
                <a:latin typeface="Calibri"/>
                <a:ea typeface="+mn-ea"/>
                <a:cs typeface="Arial" charset="0"/>
              </a:rPr>
              <a:t>Loyalty to the Unit</a:t>
            </a:r>
          </a:p>
          <a:p>
            <a:pPr marL="679450" marR="0" lvl="0" indent="-457200" algn="l" defTabSz="914400" rtl="0" eaLnBrk="0" fontAlgn="base" latinLnBrk="0" hangingPunct="0">
              <a:lnSpc>
                <a:spcPct val="100000"/>
              </a:lnSpc>
              <a:spcBef>
                <a:spcPts val="600"/>
              </a:spcBef>
              <a:spcAft>
                <a:spcPct val="0"/>
              </a:spcAft>
              <a:buClr>
                <a:srgbClr val="DDDDDD"/>
              </a:buClr>
              <a:buSzPct val="80000"/>
              <a:buFont typeface="Wingdings" pitchFamily="2" charset="2"/>
              <a:buChar char="§"/>
              <a:tabLst/>
              <a:defRPr/>
            </a:pPr>
            <a:r>
              <a:rPr kumimoji="0" lang="en-US" sz="2800" b="0" i="0" u="none" strike="noStrike" kern="1200" cap="none" spc="0" normalizeH="0" baseline="0" noProof="0" dirty="0">
                <a:ln>
                  <a:noFill/>
                </a:ln>
                <a:solidFill>
                  <a:srgbClr val="FFFFFF"/>
                </a:solidFill>
                <a:effectLst/>
                <a:uLnTx/>
                <a:uFillTx/>
                <a:latin typeface="Calibri"/>
                <a:ea typeface="+mn-ea"/>
                <a:cs typeface="Arial" charset="0"/>
              </a:rPr>
              <a:t>Personal Responsibility</a:t>
            </a:r>
          </a:p>
          <a:p>
            <a:pPr marL="679450" marR="0" lvl="0" indent="-457200" algn="l" defTabSz="914400" rtl="0" eaLnBrk="0" fontAlgn="base" latinLnBrk="0" hangingPunct="0">
              <a:lnSpc>
                <a:spcPct val="100000"/>
              </a:lnSpc>
              <a:spcBef>
                <a:spcPts val="600"/>
              </a:spcBef>
              <a:spcAft>
                <a:spcPct val="0"/>
              </a:spcAft>
              <a:buClr>
                <a:srgbClr val="DDDDDD"/>
              </a:buClr>
              <a:buSzPct val="80000"/>
              <a:buFont typeface="Wingdings" pitchFamily="2" charset="2"/>
              <a:buChar char="§"/>
              <a:tabLst/>
              <a:defRPr/>
            </a:pPr>
            <a:r>
              <a:rPr kumimoji="0" lang="en-US" sz="2800" b="0" i="0" u="none" strike="noStrike" kern="1200" cap="none" spc="0" normalizeH="0" baseline="0" noProof="0" dirty="0">
                <a:ln>
                  <a:noFill/>
                </a:ln>
                <a:solidFill>
                  <a:srgbClr val="FFFFFF"/>
                </a:solidFill>
                <a:effectLst/>
                <a:uLnTx/>
                <a:uFillTx/>
                <a:latin typeface="Calibri"/>
                <a:ea typeface="+mn-ea"/>
                <a:cs typeface="Arial" charset="0"/>
              </a:rPr>
              <a:t>Selfless Service</a:t>
            </a:r>
          </a:p>
          <a:p>
            <a:pPr marL="679450" marR="0" lvl="0" indent="-457200" algn="l" defTabSz="914400" rtl="0" eaLnBrk="0" fontAlgn="base" latinLnBrk="0" hangingPunct="0">
              <a:lnSpc>
                <a:spcPct val="100000"/>
              </a:lnSpc>
              <a:spcBef>
                <a:spcPts val="600"/>
              </a:spcBef>
              <a:spcAft>
                <a:spcPct val="0"/>
              </a:spcAft>
              <a:buClr>
                <a:srgbClr val="DDDDDD"/>
              </a:buClr>
              <a:buSzPct val="80000"/>
              <a:buFont typeface="Wingdings" pitchFamily="2" charset="2"/>
              <a:buChar char="§"/>
              <a:tabLst/>
              <a:defRPr/>
            </a:pPr>
            <a:r>
              <a:rPr kumimoji="0" lang="en-US" sz="2800" b="0" i="0" u="none" strike="noStrike" kern="1200" cap="none" spc="0" normalizeH="0" baseline="0" noProof="0" dirty="0">
                <a:ln>
                  <a:noFill/>
                </a:ln>
                <a:solidFill>
                  <a:srgbClr val="FFFFFF"/>
                </a:solidFill>
                <a:effectLst/>
                <a:uLnTx/>
                <a:uFillTx/>
                <a:latin typeface="Calibri"/>
                <a:ea typeface="+mn-ea"/>
                <a:cs typeface="Arial" charset="0"/>
              </a:rPr>
              <a:t>Self-Discipline</a:t>
            </a:r>
          </a:p>
        </p:txBody>
      </p:sp>
    </p:spTree>
    <p:extLst>
      <p:ext uri="{BB962C8B-B14F-4D97-AF65-F5344CB8AC3E}">
        <p14:creationId xmlns:p14="http://schemas.microsoft.com/office/powerpoint/2010/main" val="33932070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left)">
                                      <p:cBhvr>
                                        <p:cTn id="3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defRPr/>
            </a:pPr>
            <a:r>
              <a:rPr lang="en-US" dirty="0"/>
              <a:t>Professional Ethics</a:t>
            </a:r>
          </a:p>
        </p:txBody>
      </p:sp>
      <p:sp>
        <p:nvSpPr>
          <p:cNvPr id="28675" name="Content Placeholder 2"/>
          <p:cNvSpPr>
            <a:spLocks noGrp="1"/>
          </p:cNvSpPr>
          <p:nvPr>
            <p:ph sz="half" idx="1"/>
          </p:nvPr>
        </p:nvSpPr>
        <p:spPr>
          <a:xfrm>
            <a:off x="228600" y="1752600"/>
            <a:ext cx="8686800" cy="4876800"/>
          </a:xfrm>
        </p:spPr>
        <p:txBody>
          <a:bodyPr/>
          <a:lstStyle/>
          <a:p>
            <a:pPr>
              <a:buClr>
                <a:srgbClr val="DDDDDD"/>
              </a:buClr>
              <a:defRPr/>
            </a:pPr>
            <a:endParaRPr lang="en-US" sz="2400" dirty="0">
              <a:solidFill>
                <a:srgbClr val="FFFFFF"/>
              </a:solidFill>
            </a:endParaRPr>
          </a:p>
          <a:p>
            <a:pPr marL="222250" indent="0">
              <a:spcBef>
                <a:spcPts val="600"/>
              </a:spcBef>
              <a:buFont typeface="Wingdings 2" pitchFamily="18" charset="2"/>
              <a:buNone/>
              <a:defRPr/>
            </a:pPr>
            <a:r>
              <a:rPr lang="en-US" dirty="0"/>
              <a:t>      </a:t>
            </a:r>
            <a:endParaRPr lang="en-US" sz="3200" dirty="0"/>
          </a:p>
          <a:p>
            <a:pPr eaLnBrk="1" hangingPunct="1">
              <a:buClr>
                <a:schemeClr val="bg1"/>
              </a:buClr>
              <a:buSzPct val="90000"/>
              <a:buFont typeface="Wingdings 2" pitchFamily="18" charset="2"/>
              <a:buNone/>
              <a:defRPr/>
            </a:pPr>
            <a:endParaRPr lang="en-US" dirty="0"/>
          </a:p>
        </p:txBody>
      </p:sp>
      <p:sp>
        <p:nvSpPr>
          <p:cNvPr id="3" name="Rectangle 2"/>
          <p:cNvSpPr/>
          <p:nvPr/>
        </p:nvSpPr>
        <p:spPr>
          <a:xfrm>
            <a:off x="228600" y="2093913"/>
            <a:ext cx="8458200" cy="584200"/>
          </a:xfrm>
          <a:prstGeom prst="rect">
            <a:avLst/>
          </a:prstGeom>
        </p:spPr>
        <p:txBody>
          <a:bodyPr>
            <a:spAutoFit/>
          </a:bodyPr>
          <a:lstStyle/>
          <a:p>
            <a:pPr marL="222250" marR="0" lvl="0" indent="0" algn="l" defTabSz="914400" rtl="0" eaLnBrk="0" fontAlgn="base" latinLnBrk="0" hangingPunct="0">
              <a:lnSpc>
                <a:spcPct val="100000"/>
              </a:lnSpc>
              <a:spcBef>
                <a:spcPts val="600"/>
              </a:spcBef>
              <a:spcAft>
                <a:spcPct val="0"/>
              </a:spcAft>
              <a:buClr>
                <a:srgbClr val="DDDDDD"/>
              </a:buClr>
              <a:buSzPct val="80000"/>
              <a:buFontTx/>
              <a:buNone/>
              <a:tabLst/>
              <a:defRPr/>
            </a:pPr>
            <a:r>
              <a:rPr kumimoji="0" lang="en-US" sz="3200" b="0" i="0" u="sng" strike="noStrike" kern="1200" cap="none" spc="0" normalizeH="0" baseline="0" noProof="0" dirty="0">
                <a:ln>
                  <a:noFill/>
                </a:ln>
                <a:solidFill>
                  <a:srgbClr val="FFFFFF"/>
                </a:solidFill>
                <a:effectLst/>
                <a:uLnTx/>
                <a:uFillTx/>
                <a:latin typeface="Calibri"/>
                <a:ea typeface="+mn-ea"/>
                <a:cs typeface="Arial" charset="0"/>
              </a:rPr>
              <a:t>Background							</a:t>
            </a:r>
          </a:p>
        </p:txBody>
      </p:sp>
      <p:sp>
        <p:nvSpPr>
          <p:cNvPr id="9" name="Rectangle 8"/>
          <p:cNvSpPr/>
          <p:nvPr/>
        </p:nvSpPr>
        <p:spPr>
          <a:xfrm>
            <a:off x="304800" y="2779713"/>
            <a:ext cx="8305800" cy="954087"/>
          </a:xfrm>
          <a:prstGeom prst="rect">
            <a:avLst/>
          </a:prstGeom>
        </p:spPr>
        <p:txBody>
          <a:bodyPr>
            <a:spAutoFit/>
          </a:bodyPr>
          <a:lstStyle/>
          <a:p>
            <a:pPr marL="679450" marR="0" lvl="0" indent="-457200" algn="l" defTabSz="914400" rtl="0" eaLnBrk="0" fontAlgn="base" latinLnBrk="0" hangingPunct="0">
              <a:lnSpc>
                <a:spcPct val="100000"/>
              </a:lnSpc>
              <a:spcBef>
                <a:spcPts val="600"/>
              </a:spcBef>
              <a:spcAft>
                <a:spcPct val="0"/>
              </a:spcAft>
              <a:buClr>
                <a:srgbClr val="DDDDDD"/>
              </a:buClr>
              <a:buSzPct val="80000"/>
              <a:buFont typeface="Wingdings" pitchFamily="2" charset="2"/>
              <a:buChar char="§"/>
              <a:tabLst/>
              <a:defRPr/>
            </a:pPr>
            <a:r>
              <a:rPr kumimoji="0" lang="en-US" sz="2800" b="0" i="0" u="none" strike="noStrike" kern="1200" cap="none" spc="0" normalizeH="0" baseline="0" noProof="0" dirty="0">
                <a:ln>
                  <a:noFill/>
                </a:ln>
                <a:solidFill>
                  <a:srgbClr val="FFFFFF"/>
                </a:solidFill>
                <a:effectLst/>
                <a:uLnTx/>
                <a:uFillTx/>
                <a:latin typeface="Calibri"/>
                <a:ea typeface="+mn-ea"/>
                <a:cs typeface="Arial" charset="0"/>
              </a:rPr>
              <a:t>The code of </a:t>
            </a:r>
            <a:r>
              <a:rPr kumimoji="0" lang="en-US" sz="2800" b="0" i="0" u="none" strike="noStrike" kern="1200" cap="none" spc="0" normalizeH="0" baseline="0" noProof="0">
                <a:ln>
                  <a:noFill/>
                </a:ln>
                <a:solidFill>
                  <a:srgbClr val="FFFFFF"/>
                </a:solidFill>
                <a:effectLst/>
                <a:uLnTx/>
                <a:uFillTx/>
                <a:latin typeface="Calibri"/>
                <a:ea typeface="+mn-ea"/>
                <a:cs typeface="Arial" charset="0"/>
              </a:rPr>
              <a:t>ethics for the </a:t>
            </a:r>
            <a:r>
              <a:rPr kumimoji="0" lang="en-US" sz="2800" b="0" i="0" u="none" strike="noStrike" kern="1200" cap="none" spc="0" normalizeH="0" baseline="0" noProof="0" dirty="0">
                <a:ln>
                  <a:noFill/>
                </a:ln>
                <a:solidFill>
                  <a:srgbClr val="FFFFFF"/>
                </a:solidFill>
                <a:effectLst/>
                <a:uLnTx/>
                <a:uFillTx/>
                <a:latin typeface="Calibri"/>
                <a:ea typeface="+mn-ea"/>
                <a:cs typeface="Arial" charset="0"/>
              </a:rPr>
              <a:t>Marine Corps is directly traced to the ________________________.</a:t>
            </a:r>
          </a:p>
        </p:txBody>
      </p:sp>
      <p:sp>
        <p:nvSpPr>
          <p:cNvPr id="2" name="Rectangle 1"/>
          <p:cNvSpPr/>
          <p:nvPr/>
        </p:nvSpPr>
        <p:spPr>
          <a:xfrm>
            <a:off x="2971800" y="3200400"/>
            <a:ext cx="4405313" cy="52387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libri"/>
                <a:ea typeface="+mn-ea"/>
                <a:cs typeface="Arial" charset="0"/>
              </a:rPr>
              <a:t>Declaration of Independence</a:t>
            </a:r>
            <a:endParaRPr kumimoji="0" lang="en-US" sz="1800" b="0" i="0" u="none" strike="noStrike" kern="1200" cap="none" spc="0" normalizeH="0" baseline="0" noProof="0" dirty="0">
              <a:ln>
                <a:noFill/>
              </a:ln>
              <a:solidFill>
                <a:srgbClr val="FFFF00"/>
              </a:solidFill>
              <a:effectLst/>
              <a:uLnTx/>
              <a:uFillTx/>
              <a:latin typeface="Arial" charset="0"/>
              <a:ea typeface="+mn-ea"/>
              <a:cs typeface="Arial" charset="0"/>
            </a:endParaRPr>
          </a:p>
        </p:txBody>
      </p:sp>
      <p:pic>
        <p:nvPicPr>
          <p:cNvPr id="67586" name="Picture 2">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886200"/>
            <a:ext cx="190500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04800" y="4038600"/>
            <a:ext cx="5410200" cy="1816100"/>
          </a:xfrm>
          <a:prstGeom prst="rect">
            <a:avLst/>
          </a:prstGeom>
        </p:spPr>
        <p:txBody>
          <a:bodyPr>
            <a:spAutoFit/>
          </a:bodyPr>
          <a:lstStyle/>
          <a:p>
            <a:pPr marL="679450" marR="0" lvl="0" indent="-457200" algn="l" defTabSz="914400" rtl="0" eaLnBrk="0" fontAlgn="base" latinLnBrk="0" hangingPunct="0">
              <a:lnSpc>
                <a:spcPct val="100000"/>
              </a:lnSpc>
              <a:spcBef>
                <a:spcPts val="600"/>
              </a:spcBef>
              <a:spcAft>
                <a:spcPct val="0"/>
              </a:spcAft>
              <a:buClr>
                <a:srgbClr val="DDDDDD"/>
              </a:buClr>
              <a:buSzPct val="80000"/>
              <a:buFont typeface="Wingdings" pitchFamily="2" charset="2"/>
              <a:buChar char="§"/>
              <a:tabLst/>
              <a:defRPr/>
            </a:pPr>
            <a:r>
              <a:rPr kumimoji="0" lang="en-US" sz="2800" b="0" i="0" u="none" strike="noStrike" kern="1200" cap="none" spc="0" normalizeH="0" baseline="0" noProof="0" dirty="0">
                <a:ln>
                  <a:noFill/>
                </a:ln>
                <a:solidFill>
                  <a:srgbClr val="FFFFFF"/>
                </a:solidFill>
                <a:effectLst/>
                <a:uLnTx/>
                <a:uFillTx/>
                <a:latin typeface="Calibri"/>
                <a:ea typeface="+mn-ea"/>
                <a:cs typeface="Arial" charset="0"/>
              </a:rPr>
              <a:t>A Marine must remember that their professional code must come ______ their personal values.</a:t>
            </a:r>
          </a:p>
        </p:txBody>
      </p:sp>
      <p:sp>
        <p:nvSpPr>
          <p:cNvPr id="10" name="Rectangle 9"/>
          <p:cNvSpPr/>
          <p:nvPr/>
        </p:nvSpPr>
        <p:spPr>
          <a:xfrm>
            <a:off x="1911350" y="4876800"/>
            <a:ext cx="1162050" cy="52387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libri"/>
                <a:ea typeface="+mn-ea"/>
                <a:cs typeface="Arial" charset="0"/>
              </a:rPr>
              <a:t>before</a:t>
            </a:r>
            <a:endParaRPr kumimoji="0" lang="en-US" sz="1800" b="1" i="0" u="none" strike="noStrike" kern="1200" cap="none" spc="0" normalizeH="0" baseline="0" noProof="0" dirty="0">
              <a:ln>
                <a:noFill/>
              </a:ln>
              <a:solidFill>
                <a:srgbClr val="FFFF00"/>
              </a:solidFill>
              <a:effectLst/>
              <a:uLnTx/>
              <a:uFillTx/>
              <a:latin typeface="Arial" charset="0"/>
              <a:ea typeface="+mn-ea"/>
              <a:cs typeface="Arial" charset="0"/>
            </a:endParaRPr>
          </a:p>
        </p:txBody>
      </p:sp>
      <p:sp>
        <p:nvSpPr>
          <p:cNvPr id="4" name="Rectangle 3"/>
          <p:cNvSpPr>
            <a:spLocks noChangeArrowheads="1"/>
          </p:cNvSpPr>
          <p:nvPr/>
        </p:nvSpPr>
        <p:spPr bwMode="auto">
          <a:xfrm>
            <a:off x="6426200" y="6200775"/>
            <a:ext cx="1339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bg1"/>
                </a:solidFill>
                <a:latin typeface="Calibri"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bg1"/>
                </a:solidFill>
                <a:latin typeface="Calibri" pitchFamily="34" charset="0"/>
              </a:defRPr>
            </a:lvl2pPr>
            <a:lvl3pPr marL="1143000" indent="-228600" eaLnBrk="0" hangingPunct="0">
              <a:spcBef>
                <a:spcPct val="20000"/>
              </a:spcBef>
              <a:buClr>
                <a:srgbClr val="969696"/>
              </a:buClr>
              <a:buFont typeface="Arial" charset="0"/>
              <a:buChar char="▪"/>
              <a:defRPr sz="2400">
                <a:solidFill>
                  <a:schemeClr val="bg1"/>
                </a:solidFill>
                <a:latin typeface="Calibri" pitchFamily="34" charset="0"/>
              </a:defRPr>
            </a:lvl3pPr>
            <a:lvl4pPr marL="1600200" indent="-228600" eaLnBrk="0" hangingPunct="0">
              <a:spcBef>
                <a:spcPct val="20000"/>
              </a:spcBef>
              <a:buClr>
                <a:srgbClr val="808080"/>
              </a:buClr>
              <a:buFont typeface="Arial" charset="0"/>
              <a:buChar char="▪"/>
              <a:defRPr sz="2000">
                <a:solidFill>
                  <a:schemeClr val="bg1"/>
                </a:solidFill>
                <a:latin typeface="Calibri" pitchFamily="34" charset="0"/>
              </a:defRPr>
            </a:lvl4pPr>
            <a:lvl5pPr marL="2057400" indent="-228600" eaLnBrk="0" hangingPunct="0">
              <a:spcBef>
                <a:spcPct val="20000"/>
              </a:spcBef>
              <a:buClr>
                <a:srgbClr val="5F5F5F"/>
              </a:buClr>
              <a:buFont typeface="Wingdings 3" pitchFamily="18" charset="2"/>
              <a:buChar char=""/>
              <a:defRPr sz="2000">
                <a:solidFill>
                  <a:schemeClr val="bg1"/>
                </a:solidFill>
                <a:latin typeface="Calibri" pitchFamily="34" charset="0"/>
              </a:defRPr>
            </a:lvl5pPr>
            <a:lvl6pPr marL="2514600" indent="-228600" eaLnBrk="0" fontAlgn="base" hangingPunct="0">
              <a:spcBef>
                <a:spcPct val="20000"/>
              </a:spcBef>
              <a:spcAft>
                <a:spcPct val="0"/>
              </a:spcAft>
              <a:buClr>
                <a:srgbClr val="5F5F5F"/>
              </a:buClr>
              <a:buFont typeface="Wingdings 3" pitchFamily="18" charset="2"/>
              <a:buChar char=""/>
              <a:defRPr sz="2000">
                <a:solidFill>
                  <a:schemeClr val="bg1"/>
                </a:solidFill>
                <a:latin typeface="Calibri" pitchFamily="34" charset="0"/>
              </a:defRPr>
            </a:lvl6pPr>
            <a:lvl7pPr marL="2971800" indent="-228600" eaLnBrk="0" fontAlgn="base" hangingPunct="0">
              <a:spcBef>
                <a:spcPct val="20000"/>
              </a:spcBef>
              <a:spcAft>
                <a:spcPct val="0"/>
              </a:spcAft>
              <a:buClr>
                <a:srgbClr val="5F5F5F"/>
              </a:buClr>
              <a:buFont typeface="Wingdings 3" pitchFamily="18" charset="2"/>
              <a:buChar char=""/>
              <a:defRPr sz="2000">
                <a:solidFill>
                  <a:schemeClr val="bg1"/>
                </a:solidFill>
                <a:latin typeface="Calibri" pitchFamily="34" charset="0"/>
              </a:defRPr>
            </a:lvl7pPr>
            <a:lvl8pPr marL="3429000" indent="-228600" eaLnBrk="0" fontAlgn="base" hangingPunct="0">
              <a:spcBef>
                <a:spcPct val="20000"/>
              </a:spcBef>
              <a:spcAft>
                <a:spcPct val="0"/>
              </a:spcAft>
              <a:buClr>
                <a:srgbClr val="5F5F5F"/>
              </a:buClr>
              <a:buFont typeface="Wingdings 3" pitchFamily="18" charset="2"/>
              <a:buChar char=""/>
              <a:defRPr sz="2000">
                <a:solidFill>
                  <a:schemeClr val="bg1"/>
                </a:solidFill>
                <a:latin typeface="Calibri" pitchFamily="34" charset="0"/>
              </a:defRPr>
            </a:lvl8pPr>
            <a:lvl9pPr marL="3886200" indent="-228600" eaLnBrk="0" fontAlgn="base" hangingPunct="0">
              <a:spcBef>
                <a:spcPct val="20000"/>
              </a:spcBef>
              <a:spcAft>
                <a:spcPct val="0"/>
              </a:spcAft>
              <a:buClr>
                <a:srgbClr val="5F5F5F"/>
              </a:buClr>
              <a:buFont typeface="Wingdings 3" pitchFamily="18" charset="2"/>
              <a:buChar char=""/>
              <a:defRPr sz="2000">
                <a:solidFill>
                  <a:schemeClr val="bg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1" u="none" strike="noStrike" kern="1200" cap="none" spc="0" normalizeH="0" baseline="0" noProof="0">
                <a:ln>
                  <a:noFill/>
                </a:ln>
                <a:solidFill>
                  <a:srgbClr val="FFFFFF"/>
                </a:solidFill>
                <a:effectLst/>
                <a:uLnTx/>
                <a:uFillTx/>
                <a:latin typeface="Calibri" pitchFamily="34" charset="0"/>
                <a:ea typeface="+mn-ea"/>
                <a:cs typeface="Arial" charset="0"/>
              </a:rPr>
              <a:t>Click to view</a:t>
            </a:r>
            <a:endParaRPr kumimoji="0" lang="en-US" altLang="en-US" sz="1800" b="0" i="1" u="none" strike="noStrike" kern="1200" cap="none" spc="0" normalizeH="0" baseline="0" noProof="0">
              <a:ln>
                <a:noFill/>
              </a:ln>
              <a:solidFill>
                <a:srgbClr val="002060"/>
              </a:solidFill>
              <a:effectLst/>
              <a:uLnTx/>
              <a:uFillTx/>
              <a:latin typeface="Arial" charset="0"/>
              <a:ea typeface="+mn-ea"/>
              <a:cs typeface="Arial" charset="0"/>
            </a:endParaRPr>
          </a:p>
        </p:txBody>
      </p:sp>
    </p:spTree>
    <p:extLst>
      <p:ext uri="{BB962C8B-B14F-4D97-AF65-F5344CB8AC3E}">
        <p14:creationId xmlns:p14="http://schemas.microsoft.com/office/powerpoint/2010/main" val="739393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67586"/>
                                        </p:tgtEl>
                                        <p:attrNameLst>
                                          <p:attrName>style.visibility</p:attrName>
                                        </p:attrNameLst>
                                      </p:cBhvr>
                                      <p:to>
                                        <p:strVal val="visible"/>
                                      </p:to>
                                    </p:set>
                                    <p:animEffect transition="in" filter="fade">
                                      <p:cBhvr>
                                        <p:cTn id="16" dur="500"/>
                                        <p:tgtEl>
                                          <p:spTgt spid="67586"/>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8" grpId="0"/>
      <p:bldP spid="10"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defRPr/>
            </a:pPr>
            <a:r>
              <a:rPr lang="en-US" dirty="0"/>
              <a:t>Professional Ethics</a:t>
            </a:r>
          </a:p>
        </p:txBody>
      </p:sp>
      <p:sp>
        <p:nvSpPr>
          <p:cNvPr id="28675" name="Content Placeholder 2"/>
          <p:cNvSpPr>
            <a:spLocks noGrp="1"/>
          </p:cNvSpPr>
          <p:nvPr>
            <p:ph sz="half" idx="1"/>
          </p:nvPr>
        </p:nvSpPr>
        <p:spPr>
          <a:xfrm>
            <a:off x="228600" y="1752600"/>
            <a:ext cx="8686800" cy="4876800"/>
          </a:xfrm>
        </p:spPr>
        <p:txBody>
          <a:bodyPr/>
          <a:lstStyle/>
          <a:p>
            <a:pPr>
              <a:buClr>
                <a:srgbClr val="DDDDDD"/>
              </a:buClr>
              <a:defRPr/>
            </a:pPr>
            <a:endParaRPr lang="en-US" sz="2400" dirty="0">
              <a:solidFill>
                <a:srgbClr val="FFFFFF"/>
              </a:solidFill>
            </a:endParaRPr>
          </a:p>
          <a:p>
            <a:pPr marL="222250" indent="0">
              <a:spcBef>
                <a:spcPts val="600"/>
              </a:spcBef>
              <a:buFont typeface="Wingdings 2" pitchFamily="18" charset="2"/>
              <a:buNone/>
              <a:defRPr/>
            </a:pPr>
            <a:r>
              <a:rPr lang="en-US" dirty="0"/>
              <a:t>      </a:t>
            </a:r>
            <a:endParaRPr lang="en-US" sz="3200" dirty="0"/>
          </a:p>
          <a:p>
            <a:pPr eaLnBrk="1" hangingPunct="1">
              <a:buClr>
                <a:schemeClr val="bg1"/>
              </a:buClr>
              <a:buSzPct val="90000"/>
              <a:buFont typeface="Wingdings 2" pitchFamily="18" charset="2"/>
              <a:buNone/>
              <a:defRPr/>
            </a:pPr>
            <a:endParaRPr lang="en-US" dirty="0"/>
          </a:p>
        </p:txBody>
      </p:sp>
      <p:sp>
        <p:nvSpPr>
          <p:cNvPr id="3" name="Rectangle 2"/>
          <p:cNvSpPr/>
          <p:nvPr/>
        </p:nvSpPr>
        <p:spPr>
          <a:xfrm>
            <a:off x="228600" y="2093913"/>
            <a:ext cx="8458200" cy="584200"/>
          </a:xfrm>
          <a:prstGeom prst="rect">
            <a:avLst/>
          </a:prstGeom>
        </p:spPr>
        <p:txBody>
          <a:bodyPr>
            <a:spAutoFit/>
          </a:bodyPr>
          <a:lstStyle/>
          <a:p>
            <a:pPr marL="222250" marR="0" lvl="0" indent="0" algn="l" defTabSz="914400" rtl="0" eaLnBrk="0" fontAlgn="base" latinLnBrk="0" hangingPunct="0">
              <a:lnSpc>
                <a:spcPct val="100000"/>
              </a:lnSpc>
              <a:spcBef>
                <a:spcPts val="600"/>
              </a:spcBef>
              <a:spcAft>
                <a:spcPct val="0"/>
              </a:spcAft>
              <a:buClr>
                <a:srgbClr val="DDDDDD"/>
              </a:buClr>
              <a:buSzPct val="80000"/>
              <a:buFontTx/>
              <a:buNone/>
              <a:tabLst/>
              <a:defRPr/>
            </a:pPr>
            <a:r>
              <a:rPr kumimoji="0" lang="en-US" sz="3200" b="0" i="0" u="sng" strike="noStrike" kern="1200" cap="none" spc="0" normalizeH="0" baseline="0" noProof="0" dirty="0">
                <a:ln>
                  <a:noFill/>
                </a:ln>
                <a:solidFill>
                  <a:srgbClr val="FFFFFF"/>
                </a:solidFill>
                <a:effectLst/>
                <a:uLnTx/>
                <a:uFillTx/>
                <a:latin typeface="Calibri"/>
                <a:ea typeface="+mn-ea"/>
                <a:cs typeface="Arial" charset="0"/>
              </a:rPr>
              <a:t>Loyalty to the Ideals of the Nation		</a:t>
            </a:r>
            <a:r>
              <a:rPr kumimoji="0" lang="en-US" sz="3200" b="0" i="0" u="sng" strike="noStrike" kern="1200" cap="none" spc="0" normalizeH="0" baseline="0" noProof="0">
                <a:ln>
                  <a:noFill/>
                </a:ln>
                <a:solidFill>
                  <a:srgbClr val="FFFFFF"/>
                </a:solidFill>
                <a:effectLst/>
                <a:uLnTx/>
                <a:uFillTx/>
                <a:latin typeface="Calibri"/>
                <a:ea typeface="+mn-ea"/>
                <a:cs typeface="Arial" charset="0"/>
              </a:rPr>
              <a:t>	</a:t>
            </a:r>
            <a:endParaRPr kumimoji="0" lang="en-US" sz="3200" b="0" i="0" u="sng" strike="noStrike" kern="1200" cap="none" spc="0" normalizeH="0" baseline="0" noProof="0" dirty="0">
              <a:ln>
                <a:noFill/>
              </a:ln>
              <a:solidFill>
                <a:srgbClr val="FFFFFF"/>
              </a:solidFill>
              <a:effectLst/>
              <a:uLnTx/>
              <a:uFillTx/>
              <a:latin typeface="Calibri"/>
              <a:ea typeface="+mn-ea"/>
              <a:cs typeface="Arial" charset="0"/>
            </a:endParaRPr>
          </a:p>
        </p:txBody>
      </p:sp>
      <p:sp>
        <p:nvSpPr>
          <p:cNvPr id="9" name="Rectangle 8"/>
          <p:cNvSpPr/>
          <p:nvPr/>
        </p:nvSpPr>
        <p:spPr>
          <a:xfrm>
            <a:off x="304800" y="2779713"/>
            <a:ext cx="8305800" cy="954087"/>
          </a:xfrm>
          <a:prstGeom prst="rect">
            <a:avLst/>
          </a:prstGeom>
        </p:spPr>
        <p:txBody>
          <a:bodyPr>
            <a:spAutoFit/>
          </a:bodyPr>
          <a:lstStyle/>
          <a:p>
            <a:pPr marL="679450" marR="0" lvl="0" indent="-457200" algn="l" defTabSz="914400" rtl="0" eaLnBrk="0" fontAlgn="base" latinLnBrk="0" hangingPunct="0">
              <a:lnSpc>
                <a:spcPct val="100000"/>
              </a:lnSpc>
              <a:spcBef>
                <a:spcPts val="600"/>
              </a:spcBef>
              <a:spcAft>
                <a:spcPct val="0"/>
              </a:spcAft>
              <a:buClr>
                <a:srgbClr val="DDDDDD"/>
              </a:buClr>
              <a:buSzPct val="80000"/>
              <a:buFont typeface="Wingdings" pitchFamily="2" charset="2"/>
              <a:buChar char="§"/>
              <a:tabLst/>
              <a:defRPr/>
            </a:pPr>
            <a:r>
              <a:rPr kumimoji="0" lang="en-US" sz="2800" b="0" i="0" u="none" strike="noStrike" kern="1200" cap="none" spc="0" normalizeH="0" baseline="0" noProof="0" dirty="0">
                <a:ln>
                  <a:noFill/>
                </a:ln>
                <a:solidFill>
                  <a:srgbClr val="FFFFFF"/>
                </a:solidFill>
                <a:effectLst/>
                <a:uLnTx/>
                <a:uFillTx/>
                <a:latin typeface="Calibri"/>
                <a:ea typeface="+mn-ea"/>
                <a:cs typeface="Arial" charset="0"/>
              </a:rPr>
              <a:t>Loyalty to the nation means </a:t>
            </a:r>
            <a:r>
              <a:rPr kumimoji="0" lang="en-US" sz="2800" b="0" i="0" u="none" strike="noStrike" kern="1200" cap="none" spc="0" normalizeH="0" baseline="0" noProof="0" dirty="0">
                <a:ln>
                  <a:noFill/>
                </a:ln>
                <a:solidFill>
                  <a:srgbClr val="FFFF00"/>
                </a:solidFill>
                <a:effectLst/>
                <a:uLnTx/>
                <a:uFillTx/>
                <a:latin typeface="Calibri"/>
                <a:ea typeface="+mn-ea"/>
                <a:cs typeface="Arial" charset="0"/>
              </a:rPr>
              <a:t>believing in truth</a:t>
            </a:r>
            <a:r>
              <a:rPr kumimoji="0" lang="en-US" sz="2800" b="0" i="0" u="none" strike="noStrike" kern="1200" cap="none" spc="0" normalizeH="0" baseline="0" noProof="0" dirty="0">
                <a:ln>
                  <a:noFill/>
                </a:ln>
                <a:solidFill>
                  <a:srgbClr val="FFFFFF"/>
                </a:solidFill>
                <a:effectLst/>
                <a:uLnTx/>
                <a:uFillTx/>
                <a:latin typeface="Calibri"/>
                <a:ea typeface="+mn-ea"/>
                <a:cs typeface="Arial" charset="0"/>
              </a:rPr>
              <a:t>, </a:t>
            </a:r>
            <a:r>
              <a:rPr kumimoji="0" lang="en-US" sz="2800" b="0" i="0" u="none" strike="noStrike" kern="1200" cap="none" spc="0" normalizeH="0" baseline="0" noProof="0" dirty="0">
                <a:ln>
                  <a:noFill/>
                </a:ln>
                <a:solidFill>
                  <a:srgbClr val="FFFF00"/>
                </a:solidFill>
                <a:effectLst/>
                <a:uLnTx/>
                <a:uFillTx/>
                <a:latin typeface="Calibri"/>
                <a:ea typeface="+mn-ea"/>
                <a:cs typeface="Arial" charset="0"/>
              </a:rPr>
              <a:t>justice</a:t>
            </a:r>
            <a:r>
              <a:rPr kumimoji="0" lang="en-US" sz="2800" b="0" i="0" u="none" strike="noStrike" kern="1200" cap="none" spc="0" normalizeH="0" baseline="0" noProof="0" dirty="0">
                <a:ln>
                  <a:noFill/>
                </a:ln>
                <a:solidFill>
                  <a:srgbClr val="FFFFFF"/>
                </a:solidFill>
                <a:effectLst/>
                <a:uLnTx/>
                <a:uFillTx/>
                <a:latin typeface="Calibri"/>
                <a:ea typeface="+mn-ea"/>
                <a:cs typeface="Arial" charset="0"/>
              </a:rPr>
              <a:t>, </a:t>
            </a:r>
            <a:r>
              <a:rPr kumimoji="0" lang="en-US" sz="2800" b="0" i="0" u="none" strike="noStrike" kern="1200" cap="none" spc="0" normalizeH="0" baseline="0" noProof="0" dirty="0">
                <a:ln>
                  <a:noFill/>
                </a:ln>
                <a:solidFill>
                  <a:srgbClr val="FFFF00"/>
                </a:solidFill>
                <a:effectLst/>
                <a:uLnTx/>
                <a:uFillTx/>
                <a:latin typeface="Calibri"/>
                <a:ea typeface="+mn-ea"/>
                <a:cs typeface="Arial" charset="0"/>
              </a:rPr>
              <a:t>freedom</a:t>
            </a:r>
            <a:r>
              <a:rPr kumimoji="0" lang="en-US" sz="2800" b="0" i="0" u="none" strike="noStrike" kern="1200" cap="none" spc="0" normalizeH="0" baseline="0" noProof="0" dirty="0">
                <a:ln>
                  <a:noFill/>
                </a:ln>
                <a:solidFill>
                  <a:srgbClr val="FFFFFF"/>
                </a:solidFill>
                <a:effectLst/>
                <a:uLnTx/>
                <a:uFillTx/>
                <a:latin typeface="Calibri"/>
                <a:ea typeface="+mn-ea"/>
                <a:cs typeface="Arial" charset="0"/>
              </a:rPr>
              <a:t>, and </a:t>
            </a:r>
            <a:r>
              <a:rPr kumimoji="0" lang="en-US" sz="2800" b="0" i="0" u="none" strike="noStrike" kern="1200" cap="none" spc="0" normalizeH="0" baseline="0" noProof="0" dirty="0">
                <a:ln>
                  <a:noFill/>
                </a:ln>
                <a:solidFill>
                  <a:srgbClr val="FFFF00"/>
                </a:solidFill>
                <a:effectLst/>
                <a:uLnTx/>
                <a:uFillTx/>
                <a:latin typeface="Calibri"/>
                <a:ea typeface="+mn-ea"/>
                <a:cs typeface="Arial" charset="0"/>
              </a:rPr>
              <a:t>equality</a:t>
            </a:r>
            <a:r>
              <a:rPr kumimoji="0" lang="en-US" sz="2800" b="0" i="0" u="none" strike="noStrike" kern="1200" cap="none" spc="0" normalizeH="0" baseline="0" noProof="0" dirty="0">
                <a:ln>
                  <a:noFill/>
                </a:ln>
                <a:solidFill>
                  <a:srgbClr val="FFFFFF"/>
                </a:solidFill>
                <a:effectLst/>
                <a:uLnTx/>
                <a:uFillTx/>
                <a:latin typeface="Calibri"/>
                <a:ea typeface="+mn-ea"/>
                <a:cs typeface="Arial" charset="0"/>
              </a:rPr>
              <a:t>.</a:t>
            </a:r>
          </a:p>
        </p:txBody>
      </p:sp>
      <p:sp>
        <p:nvSpPr>
          <p:cNvPr id="8" name="Rectangle 7"/>
          <p:cNvSpPr/>
          <p:nvPr/>
        </p:nvSpPr>
        <p:spPr>
          <a:xfrm>
            <a:off x="304800" y="4038600"/>
            <a:ext cx="5410200" cy="2246313"/>
          </a:xfrm>
          <a:prstGeom prst="rect">
            <a:avLst/>
          </a:prstGeom>
        </p:spPr>
        <p:txBody>
          <a:bodyPr>
            <a:spAutoFit/>
          </a:bodyPr>
          <a:lstStyle/>
          <a:p>
            <a:pPr marL="679450" marR="0" lvl="0" indent="-457200" algn="l" defTabSz="914400" rtl="0" eaLnBrk="0" fontAlgn="base" latinLnBrk="0" hangingPunct="0">
              <a:lnSpc>
                <a:spcPct val="100000"/>
              </a:lnSpc>
              <a:spcBef>
                <a:spcPts val="600"/>
              </a:spcBef>
              <a:spcAft>
                <a:spcPct val="0"/>
              </a:spcAft>
              <a:buClr>
                <a:srgbClr val="DDDDDD"/>
              </a:buClr>
              <a:buSzPct val="80000"/>
              <a:buFont typeface="Wingdings" pitchFamily="2" charset="2"/>
              <a:buChar char="§"/>
              <a:tabLst/>
              <a:defRPr/>
            </a:pPr>
            <a:r>
              <a:rPr kumimoji="0" lang="en-US" sz="2800" b="0" i="0" u="none" strike="noStrike" kern="1200" cap="none" spc="0" normalizeH="0" baseline="0" noProof="0" dirty="0">
                <a:ln>
                  <a:noFill/>
                </a:ln>
                <a:solidFill>
                  <a:srgbClr val="FFFFFF"/>
                </a:solidFill>
                <a:effectLst/>
                <a:uLnTx/>
                <a:uFillTx/>
                <a:latin typeface="Calibri"/>
                <a:ea typeface="+mn-ea"/>
                <a:cs typeface="Arial" charset="0"/>
              </a:rPr>
              <a:t>For Marines, it means they are willing to defend </a:t>
            </a:r>
            <a:r>
              <a:rPr kumimoji="0" lang="en-US" sz="2800" b="0" i="0" u="none" strike="noStrike" kern="1200" cap="none" spc="0" normalizeH="0" baseline="0" noProof="0">
                <a:ln>
                  <a:noFill/>
                </a:ln>
                <a:solidFill>
                  <a:srgbClr val="FFFFFF"/>
                </a:solidFill>
                <a:effectLst/>
                <a:uLnTx/>
                <a:uFillTx/>
                <a:latin typeface="Calibri"/>
                <a:ea typeface="+mn-ea"/>
                <a:cs typeface="Arial" charset="0"/>
              </a:rPr>
              <a:t>these ideals </a:t>
            </a:r>
            <a:r>
              <a:rPr kumimoji="0" lang="en-US" sz="2800" b="0" i="0" u="none" strike="noStrike" kern="1200" cap="none" spc="0" normalizeH="0" baseline="0" noProof="0" dirty="0">
                <a:ln>
                  <a:noFill/>
                </a:ln>
                <a:solidFill>
                  <a:srgbClr val="FFFFFF"/>
                </a:solidFill>
                <a:effectLst/>
                <a:uLnTx/>
                <a:uFillTx/>
                <a:latin typeface="Calibri"/>
                <a:ea typeface="+mn-ea"/>
                <a:cs typeface="Arial" charset="0"/>
              </a:rPr>
              <a:t>for which many wars were fought, and many Marines died.</a:t>
            </a:r>
          </a:p>
        </p:txBody>
      </p:sp>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602038"/>
            <a:ext cx="1819275" cy="272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1395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defRPr/>
            </a:pPr>
            <a:r>
              <a:rPr lang="en-US" dirty="0"/>
              <a:t>Professional Ethics</a:t>
            </a:r>
          </a:p>
        </p:txBody>
      </p:sp>
      <p:sp>
        <p:nvSpPr>
          <p:cNvPr id="28675" name="Content Placeholder 2"/>
          <p:cNvSpPr>
            <a:spLocks noGrp="1"/>
          </p:cNvSpPr>
          <p:nvPr>
            <p:ph sz="half" idx="1"/>
          </p:nvPr>
        </p:nvSpPr>
        <p:spPr>
          <a:xfrm>
            <a:off x="228600" y="1752600"/>
            <a:ext cx="8686800" cy="4876800"/>
          </a:xfrm>
        </p:spPr>
        <p:txBody>
          <a:bodyPr/>
          <a:lstStyle/>
          <a:p>
            <a:pPr>
              <a:buClr>
                <a:srgbClr val="DDDDDD"/>
              </a:buClr>
              <a:defRPr/>
            </a:pPr>
            <a:endParaRPr lang="en-US" sz="2400" dirty="0">
              <a:solidFill>
                <a:srgbClr val="FFFFFF"/>
              </a:solidFill>
            </a:endParaRPr>
          </a:p>
          <a:p>
            <a:pPr marL="222250" indent="0">
              <a:spcBef>
                <a:spcPts val="600"/>
              </a:spcBef>
              <a:buFont typeface="Wingdings 2" pitchFamily="18" charset="2"/>
              <a:buNone/>
              <a:defRPr/>
            </a:pPr>
            <a:r>
              <a:rPr lang="en-US" dirty="0"/>
              <a:t>      </a:t>
            </a:r>
            <a:endParaRPr lang="en-US" sz="3200" dirty="0"/>
          </a:p>
          <a:p>
            <a:pPr eaLnBrk="1" hangingPunct="1">
              <a:buClr>
                <a:schemeClr val="bg1"/>
              </a:buClr>
              <a:buSzPct val="90000"/>
              <a:buFont typeface="Wingdings 2" pitchFamily="18" charset="2"/>
              <a:buNone/>
              <a:defRPr/>
            </a:pPr>
            <a:endParaRPr lang="en-US" dirty="0"/>
          </a:p>
        </p:txBody>
      </p:sp>
      <p:sp>
        <p:nvSpPr>
          <p:cNvPr id="3" name="Rectangle 2"/>
          <p:cNvSpPr/>
          <p:nvPr/>
        </p:nvSpPr>
        <p:spPr>
          <a:xfrm>
            <a:off x="228600" y="2093913"/>
            <a:ext cx="8458200" cy="584200"/>
          </a:xfrm>
          <a:prstGeom prst="rect">
            <a:avLst/>
          </a:prstGeom>
        </p:spPr>
        <p:txBody>
          <a:bodyPr>
            <a:spAutoFit/>
          </a:bodyPr>
          <a:lstStyle/>
          <a:p>
            <a:pPr marL="222250" marR="0" lvl="0" indent="0" algn="l" defTabSz="914400" rtl="0" eaLnBrk="0" fontAlgn="base" latinLnBrk="0" hangingPunct="0">
              <a:lnSpc>
                <a:spcPct val="100000"/>
              </a:lnSpc>
              <a:spcBef>
                <a:spcPts val="600"/>
              </a:spcBef>
              <a:spcAft>
                <a:spcPct val="0"/>
              </a:spcAft>
              <a:buClr>
                <a:srgbClr val="DDDDDD"/>
              </a:buClr>
              <a:buSzPct val="80000"/>
              <a:buFontTx/>
              <a:buNone/>
              <a:tabLst/>
              <a:defRPr/>
            </a:pPr>
            <a:r>
              <a:rPr kumimoji="0" lang="en-US" sz="3200" b="0" i="0" u="sng" strike="noStrike" kern="1200" cap="none" spc="0" normalizeH="0" baseline="0" noProof="0" dirty="0">
                <a:ln>
                  <a:noFill/>
                </a:ln>
                <a:solidFill>
                  <a:srgbClr val="FFFFFF"/>
                </a:solidFill>
                <a:effectLst/>
                <a:uLnTx/>
                <a:uFillTx/>
                <a:latin typeface="Calibri"/>
                <a:ea typeface="+mn-ea"/>
                <a:cs typeface="Arial" charset="0"/>
              </a:rPr>
              <a:t>Loyalty to the Unit						</a:t>
            </a:r>
          </a:p>
        </p:txBody>
      </p:sp>
      <p:sp>
        <p:nvSpPr>
          <p:cNvPr id="9" name="Rectangle 8"/>
          <p:cNvSpPr/>
          <p:nvPr/>
        </p:nvSpPr>
        <p:spPr>
          <a:xfrm>
            <a:off x="304800" y="2779713"/>
            <a:ext cx="8305800" cy="954087"/>
          </a:xfrm>
          <a:prstGeom prst="rect">
            <a:avLst/>
          </a:prstGeom>
        </p:spPr>
        <p:txBody>
          <a:bodyPr>
            <a:spAutoFit/>
          </a:bodyPr>
          <a:lstStyle/>
          <a:p>
            <a:pPr marL="222250" marR="0" lvl="0" indent="0" algn="l" defTabSz="914400" rtl="0" eaLnBrk="0" fontAlgn="base" latinLnBrk="0" hangingPunct="0">
              <a:lnSpc>
                <a:spcPct val="100000"/>
              </a:lnSpc>
              <a:spcBef>
                <a:spcPts val="600"/>
              </a:spcBef>
              <a:spcAft>
                <a:spcPct val="0"/>
              </a:spcAft>
              <a:buClr>
                <a:srgbClr val="DDDDDD"/>
              </a:buClr>
              <a:buSzPct val="80000"/>
              <a:buFontTx/>
              <a:buNone/>
              <a:tabLst/>
              <a:defRPr/>
            </a:pPr>
            <a:r>
              <a:rPr kumimoji="0" lang="en-US" sz="2800" b="0" i="0" u="none" strike="noStrike" kern="1200" cap="none" spc="0" normalizeH="0" baseline="0" noProof="0" dirty="0">
                <a:ln>
                  <a:noFill/>
                </a:ln>
                <a:solidFill>
                  <a:srgbClr val="FFFFFF"/>
                </a:solidFill>
                <a:effectLst/>
                <a:uLnTx/>
                <a:uFillTx/>
                <a:latin typeface="Calibri"/>
                <a:ea typeface="+mn-ea"/>
                <a:cs typeface="Arial" charset="0"/>
              </a:rPr>
              <a:t>Next to the importance of the mission, the most important thing for a leader is the unit.</a:t>
            </a:r>
          </a:p>
        </p:txBody>
      </p:sp>
      <p:sp>
        <p:nvSpPr>
          <p:cNvPr id="8" name="Rectangle 7"/>
          <p:cNvSpPr/>
          <p:nvPr/>
        </p:nvSpPr>
        <p:spPr>
          <a:xfrm>
            <a:off x="304800" y="4038600"/>
            <a:ext cx="5410200" cy="1970088"/>
          </a:xfrm>
          <a:prstGeom prst="rect">
            <a:avLst/>
          </a:prstGeom>
        </p:spPr>
        <p:txBody>
          <a:bodyPr>
            <a:spAutoFit/>
          </a:bodyPr>
          <a:lstStyle/>
          <a:p>
            <a:pPr marL="679450" marR="0" lvl="0" indent="-457200" algn="l" defTabSz="914400" rtl="0" eaLnBrk="0" fontAlgn="base" latinLnBrk="0" hangingPunct="0">
              <a:lnSpc>
                <a:spcPct val="100000"/>
              </a:lnSpc>
              <a:spcBef>
                <a:spcPts val="600"/>
              </a:spcBef>
              <a:spcAft>
                <a:spcPct val="0"/>
              </a:spcAft>
              <a:buClr>
                <a:srgbClr val="DDDDDD"/>
              </a:buClr>
              <a:buSzPct val="80000"/>
              <a:buFont typeface="Wingdings" pitchFamily="2" charset="2"/>
              <a:buChar char="§"/>
              <a:tabLst/>
              <a:defRPr/>
            </a:pPr>
            <a:r>
              <a:rPr kumimoji="0" lang="en-US" sz="2800" b="0" i="0" u="none" strike="noStrike" kern="1200" cap="none" spc="0" normalizeH="0" baseline="0" noProof="0" dirty="0">
                <a:ln>
                  <a:noFill/>
                </a:ln>
                <a:solidFill>
                  <a:srgbClr val="FFFFFF"/>
                </a:solidFill>
                <a:effectLst/>
                <a:uLnTx/>
                <a:uFillTx/>
                <a:latin typeface="Calibri"/>
                <a:ea typeface="+mn-ea"/>
                <a:cs typeface="Arial" charset="0"/>
              </a:rPr>
              <a:t>Keeping your Marines safe</a:t>
            </a:r>
          </a:p>
          <a:p>
            <a:pPr marL="679450" marR="0" lvl="0" indent="-457200" algn="l" defTabSz="914400" rtl="0" eaLnBrk="0" fontAlgn="base" latinLnBrk="0" hangingPunct="0">
              <a:lnSpc>
                <a:spcPct val="100000"/>
              </a:lnSpc>
              <a:spcBef>
                <a:spcPts val="600"/>
              </a:spcBef>
              <a:spcAft>
                <a:spcPct val="0"/>
              </a:spcAft>
              <a:buClr>
                <a:srgbClr val="DDDDDD"/>
              </a:buClr>
              <a:buSzPct val="80000"/>
              <a:buFont typeface="Wingdings" pitchFamily="2" charset="2"/>
              <a:buChar char="§"/>
              <a:tabLst/>
              <a:defRPr/>
            </a:pPr>
            <a:r>
              <a:rPr kumimoji="0" lang="en-US" sz="2800" b="0" i="0" u="none" strike="noStrike" kern="1200" cap="none" spc="0" normalizeH="0" baseline="0" noProof="0" dirty="0">
                <a:ln>
                  <a:noFill/>
                </a:ln>
                <a:solidFill>
                  <a:srgbClr val="FFFFFF"/>
                </a:solidFill>
                <a:effectLst/>
                <a:uLnTx/>
                <a:uFillTx/>
                <a:latin typeface="Calibri"/>
                <a:ea typeface="+mn-ea"/>
                <a:cs typeface="Arial" charset="0"/>
              </a:rPr>
              <a:t>Well-Being of their Team</a:t>
            </a:r>
          </a:p>
          <a:p>
            <a:pPr marL="679450" marR="0" lvl="0" indent="-457200" algn="l" defTabSz="914400" rtl="0" eaLnBrk="0" fontAlgn="base" latinLnBrk="0" hangingPunct="0">
              <a:lnSpc>
                <a:spcPct val="100000"/>
              </a:lnSpc>
              <a:spcBef>
                <a:spcPts val="600"/>
              </a:spcBef>
              <a:spcAft>
                <a:spcPct val="0"/>
              </a:spcAft>
              <a:buClr>
                <a:srgbClr val="DDDDDD"/>
              </a:buClr>
              <a:buSzPct val="80000"/>
              <a:buFont typeface="Wingdings" pitchFamily="2" charset="2"/>
              <a:buChar char="§"/>
              <a:tabLst/>
              <a:defRPr/>
            </a:pPr>
            <a:r>
              <a:rPr kumimoji="0" lang="en-US" sz="2800" b="0" i="0" u="none" strike="noStrike" kern="1200" cap="none" spc="0" normalizeH="0" baseline="0" noProof="0" dirty="0">
                <a:ln>
                  <a:noFill/>
                </a:ln>
                <a:solidFill>
                  <a:srgbClr val="FFFFFF"/>
                </a:solidFill>
                <a:effectLst/>
                <a:uLnTx/>
                <a:uFillTx/>
                <a:latin typeface="Calibri"/>
                <a:ea typeface="+mn-ea"/>
                <a:cs typeface="Arial" charset="0"/>
              </a:rPr>
              <a:t>Development of a Cohesive Group</a:t>
            </a:r>
          </a:p>
        </p:txBody>
      </p:sp>
      <p:pic>
        <p:nvPicPr>
          <p:cNvPr id="307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068763"/>
            <a:ext cx="3087688" cy="202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73480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left)">
                                      <p:cBhvr>
                                        <p:cTn id="2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sz="quarter" idx="13"/>
          </p:nvPr>
        </p:nvSpPr>
        <p:spPr>
          <a:xfrm>
            <a:off x="304800" y="2743200"/>
            <a:ext cx="8534400" cy="1295400"/>
          </a:xfrm>
          <a:ln>
            <a:noFill/>
          </a:ln>
          <a:extLst>
            <a:ext uri="{91240B29-F687-4F45-9708-019B960494DF}">
              <a14:hiddenLine xmlns:a14="http://schemas.microsoft.com/office/drawing/2010/main" w="25400">
                <a:solidFill>
                  <a:srgbClr val="C00000"/>
                </a:solidFill>
                <a:miter lim="800000"/>
                <a:headEnd/>
                <a:tailEnd/>
              </a14:hiddenLine>
            </a:ext>
          </a:extLst>
        </p:spPr>
        <p:txBody>
          <a:bodyPr/>
          <a:lstStyle/>
          <a:p>
            <a:pPr eaLnBrk="1" hangingPunct="1">
              <a:buSzPct val="75000"/>
              <a:buFont typeface="Wingdings 2" pitchFamily="18" charset="2"/>
              <a:buNone/>
            </a:pPr>
            <a:r>
              <a:rPr lang="en-US" altLang="en-US" sz="3600"/>
              <a:t>   This lesson explains ethics, morals, and values as they relate to the Marine Corps.</a:t>
            </a:r>
          </a:p>
        </p:txBody>
      </p:sp>
      <p:sp>
        <p:nvSpPr>
          <p:cNvPr id="3" name="Title 3">
            <a:extLst>
              <a:ext uri="{FF2B5EF4-FFF2-40B4-BE49-F238E27FC236}">
                <a16:creationId xmlns:a16="http://schemas.microsoft.com/office/drawing/2014/main" id="{9B99E1D9-C65C-4EC3-890E-824DB2404894}"/>
              </a:ext>
            </a:extLst>
          </p:cNvPr>
          <p:cNvSpPr txBox="1">
            <a:spLocks/>
          </p:cNvSpPr>
          <p:nvPr/>
        </p:nvSpPr>
        <p:spPr>
          <a:xfrm>
            <a:off x="1828800" y="155448"/>
            <a:ext cx="6858000" cy="1252728"/>
          </a:xfrm>
          <a:prstGeom prst="rect">
            <a:avLst/>
          </a:prstGeom>
        </p:spPr>
        <p:txBody>
          <a:bodyPr anchor="ctr"/>
          <a:lstStyle>
            <a:lvl1pPr algn="l" rtl="0" eaLnBrk="0" fontAlgn="base" hangingPunct="0">
              <a:spcBef>
                <a:spcPct val="0"/>
              </a:spcBef>
              <a:spcAft>
                <a:spcPct val="0"/>
              </a:spcAft>
              <a:defRPr sz="4000" b="1" kern="1200">
                <a:solidFill>
                  <a:srgbClr val="DDDDDD"/>
                </a:solidFill>
                <a:latin typeface="+mj-lt"/>
                <a:ea typeface="+mj-ea"/>
                <a:cs typeface="+mj-cs"/>
              </a:defRPr>
            </a:lvl1pPr>
            <a:lvl2pPr algn="l" rtl="0" eaLnBrk="0" fontAlgn="base" hangingPunct="0">
              <a:spcBef>
                <a:spcPct val="0"/>
              </a:spcBef>
              <a:spcAft>
                <a:spcPct val="0"/>
              </a:spcAft>
              <a:defRPr sz="4000" b="1">
                <a:solidFill>
                  <a:srgbClr val="DDDDDD"/>
                </a:solidFill>
                <a:latin typeface="Calibri" pitchFamily="34" charset="0"/>
              </a:defRPr>
            </a:lvl2pPr>
            <a:lvl3pPr algn="l" rtl="0" eaLnBrk="0" fontAlgn="base" hangingPunct="0">
              <a:spcBef>
                <a:spcPct val="0"/>
              </a:spcBef>
              <a:spcAft>
                <a:spcPct val="0"/>
              </a:spcAft>
              <a:defRPr sz="4000" b="1">
                <a:solidFill>
                  <a:srgbClr val="DDDDDD"/>
                </a:solidFill>
                <a:latin typeface="Calibri" pitchFamily="34" charset="0"/>
              </a:defRPr>
            </a:lvl3pPr>
            <a:lvl4pPr algn="l" rtl="0" eaLnBrk="0" fontAlgn="base" hangingPunct="0">
              <a:spcBef>
                <a:spcPct val="0"/>
              </a:spcBef>
              <a:spcAft>
                <a:spcPct val="0"/>
              </a:spcAft>
              <a:defRPr sz="4000" b="1">
                <a:solidFill>
                  <a:srgbClr val="DDDDDD"/>
                </a:solidFill>
                <a:latin typeface="Calibri" pitchFamily="34" charset="0"/>
              </a:defRPr>
            </a:lvl4pPr>
            <a:lvl5pPr algn="l" rtl="0" eaLnBrk="0" fontAlgn="base" hangingPunct="0">
              <a:spcBef>
                <a:spcPct val="0"/>
              </a:spcBef>
              <a:spcAft>
                <a:spcPct val="0"/>
              </a:spcAft>
              <a:defRPr sz="4000" b="1">
                <a:solidFill>
                  <a:srgbClr val="DDDDDD"/>
                </a:solidFill>
                <a:latin typeface="Calibri" pitchFamily="34" charset="0"/>
              </a:defRPr>
            </a:lvl5pPr>
            <a:lvl6pPr marL="457200" algn="l" rtl="0" eaLnBrk="1" fontAlgn="base" hangingPunct="1">
              <a:spcBef>
                <a:spcPct val="0"/>
              </a:spcBef>
              <a:spcAft>
                <a:spcPct val="0"/>
              </a:spcAft>
              <a:defRPr sz="4500" b="1">
                <a:solidFill>
                  <a:srgbClr val="DDDDDD"/>
                </a:solidFill>
                <a:latin typeface="Corbel" pitchFamily="34" charset="0"/>
              </a:defRPr>
            </a:lvl6pPr>
            <a:lvl7pPr marL="914400" algn="l" rtl="0" eaLnBrk="1" fontAlgn="base" hangingPunct="1">
              <a:spcBef>
                <a:spcPct val="0"/>
              </a:spcBef>
              <a:spcAft>
                <a:spcPct val="0"/>
              </a:spcAft>
              <a:defRPr sz="4500" b="1">
                <a:solidFill>
                  <a:srgbClr val="DDDDDD"/>
                </a:solidFill>
                <a:latin typeface="Corbel" pitchFamily="34" charset="0"/>
              </a:defRPr>
            </a:lvl7pPr>
            <a:lvl8pPr marL="1371600" algn="l" rtl="0" eaLnBrk="1" fontAlgn="base" hangingPunct="1">
              <a:spcBef>
                <a:spcPct val="0"/>
              </a:spcBef>
              <a:spcAft>
                <a:spcPct val="0"/>
              </a:spcAft>
              <a:defRPr sz="4500" b="1">
                <a:solidFill>
                  <a:srgbClr val="DDDDDD"/>
                </a:solidFill>
                <a:latin typeface="Corbel" pitchFamily="34" charset="0"/>
              </a:defRPr>
            </a:lvl8pPr>
            <a:lvl9pPr marL="1828800" algn="l" rtl="0" eaLnBrk="1" fontAlgn="base" hangingPunct="1">
              <a:spcBef>
                <a:spcPct val="0"/>
              </a:spcBef>
              <a:spcAft>
                <a:spcPct val="0"/>
              </a:spcAft>
              <a:defRPr sz="4500" b="1">
                <a:solidFill>
                  <a:srgbClr val="DDDDDD"/>
                </a:solidFill>
                <a:latin typeface="Corbel" pitchFamily="34" charset="0"/>
              </a:defRPr>
            </a:lvl9pPr>
            <a:extLst/>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DDDDDD"/>
                </a:solidFill>
                <a:effectLst/>
                <a:uLnTx/>
                <a:uFillTx/>
                <a:latin typeface="Calibri"/>
                <a:ea typeface="+mj-ea"/>
                <a:cs typeface="+mj-cs"/>
              </a:rPr>
              <a:t>Lesson Purpose</a:t>
            </a:r>
          </a:p>
        </p:txBody>
      </p:sp>
    </p:spTree>
    <p:extLst>
      <p:ext uri="{BB962C8B-B14F-4D97-AF65-F5344CB8AC3E}">
        <p14:creationId xmlns:p14="http://schemas.microsoft.com/office/powerpoint/2010/main" val="594485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defRPr/>
            </a:pPr>
            <a:r>
              <a:rPr lang="en-US" dirty="0"/>
              <a:t>Professional Ethics</a:t>
            </a:r>
          </a:p>
        </p:txBody>
      </p:sp>
      <p:sp>
        <p:nvSpPr>
          <p:cNvPr id="28675" name="Content Placeholder 2"/>
          <p:cNvSpPr>
            <a:spLocks noGrp="1"/>
          </p:cNvSpPr>
          <p:nvPr>
            <p:ph sz="half" idx="1"/>
          </p:nvPr>
        </p:nvSpPr>
        <p:spPr>
          <a:xfrm>
            <a:off x="228600" y="1752600"/>
            <a:ext cx="8686800" cy="4876800"/>
          </a:xfrm>
        </p:spPr>
        <p:txBody>
          <a:bodyPr/>
          <a:lstStyle/>
          <a:p>
            <a:pPr>
              <a:buClr>
                <a:srgbClr val="DDDDDD"/>
              </a:buClr>
              <a:defRPr/>
            </a:pPr>
            <a:endParaRPr lang="en-US" sz="2400" dirty="0">
              <a:solidFill>
                <a:srgbClr val="FFFFFF"/>
              </a:solidFill>
            </a:endParaRPr>
          </a:p>
          <a:p>
            <a:pPr marL="222250" indent="0">
              <a:spcBef>
                <a:spcPts val="600"/>
              </a:spcBef>
              <a:buFont typeface="Wingdings 2" pitchFamily="18" charset="2"/>
              <a:buNone/>
              <a:defRPr/>
            </a:pPr>
            <a:r>
              <a:rPr lang="en-US" dirty="0"/>
              <a:t>      </a:t>
            </a:r>
            <a:endParaRPr lang="en-US" sz="3200" dirty="0"/>
          </a:p>
          <a:p>
            <a:pPr eaLnBrk="1" hangingPunct="1">
              <a:buClr>
                <a:schemeClr val="bg1"/>
              </a:buClr>
              <a:buSzPct val="90000"/>
              <a:buFont typeface="Wingdings 2" pitchFamily="18" charset="2"/>
              <a:buNone/>
              <a:defRPr/>
            </a:pPr>
            <a:endParaRPr lang="en-US" dirty="0"/>
          </a:p>
        </p:txBody>
      </p:sp>
      <p:sp>
        <p:nvSpPr>
          <p:cNvPr id="3" name="Rectangle 2"/>
          <p:cNvSpPr/>
          <p:nvPr/>
        </p:nvSpPr>
        <p:spPr>
          <a:xfrm>
            <a:off x="228600" y="2093913"/>
            <a:ext cx="8458200" cy="584200"/>
          </a:xfrm>
          <a:prstGeom prst="rect">
            <a:avLst/>
          </a:prstGeom>
        </p:spPr>
        <p:txBody>
          <a:bodyPr>
            <a:spAutoFit/>
          </a:bodyPr>
          <a:lstStyle/>
          <a:p>
            <a:pPr marL="222250" marR="0" lvl="0" indent="0" algn="l" defTabSz="914400" rtl="0" eaLnBrk="0" fontAlgn="base" latinLnBrk="0" hangingPunct="0">
              <a:lnSpc>
                <a:spcPct val="100000"/>
              </a:lnSpc>
              <a:spcBef>
                <a:spcPts val="600"/>
              </a:spcBef>
              <a:spcAft>
                <a:spcPct val="0"/>
              </a:spcAft>
              <a:buClr>
                <a:srgbClr val="DDDDDD"/>
              </a:buClr>
              <a:buSzPct val="80000"/>
              <a:buFontTx/>
              <a:buNone/>
              <a:tabLst/>
              <a:defRPr/>
            </a:pPr>
            <a:r>
              <a:rPr kumimoji="0" lang="en-US" sz="3200" b="0" i="0" u="sng" strike="noStrike" kern="1200" cap="none" spc="0" normalizeH="0" baseline="0" noProof="0" dirty="0">
                <a:ln>
                  <a:noFill/>
                </a:ln>
                <a:solidFill>
                  <a:srgbClr val="FFFFFF"/>
                </a:solidFill>
                <a:effectLst/>
                <a:uLnTx/>
                <a:uFillTx/>
                <a:latin typeface="Calibri"/>
                <a:ea typeface="+mn-ea"/>
                <a:cs typeface="Arial" charset="0"/>
              </a:rPr>
              <a:t>Personal Responsibility		</a:t>
            </a:r>
            <a:r>
              <a:rPr kumimoji="0" lang="en-US" sz="3200" b="0" i="0" u="sng" strike="noStrike" kern="1200" cap="none" spc="0" normalizeH="0" baseline="0" noProof="0">
                <a:ln>
                  <a:noFill/>
                </a:ln>
                <a:solidFill>
                  <a:srgbClr val="FFFFFF"/>
                </a:solidFill>
                <a:effectLst/>
                <a:uLnTx/>
                <a:uFillTx/>
                <a:latin typeface="Calibri"/>
                <a:ea typeface="+mn-ea"/>
                <a:cs typeface="Arial" charset="0"/>
              </a:rPr>
              <a:t>	</a:t>
            </a:r>
            <a:r>
              <a:rPr kumimoji="0" lang="en-US" sz="3200" b="0" i="0" u="sng" strike="noStrike" kern="1200" cap="none" spc="0" normalizeH="0" baseline="0" noProof="0" dirty="0">
                <a:ln>
                  <a:noFill/>
                </a:ln>
                <a:solidFill>
                  <a:srgbClr val="FFFFFF"/>
                </a:solidFill>
                <a:effectLst/>
                <a:uLnTx/>
                <a:uFillTx/>
                <a:latin typeface="Calibri"/>
                <a:ea typeface="+mn-ea"/>
                <a:cs typeface="Arial" charset="0"/>
              </a:rPr>
              <a:t>		</a:t>
            </a:r>
          </a:p>
        </p:txBody>
      </p:sp>
      <p:sp>
        <p:nvSpPr>
          <p:cNvPr id="9" name="Rectangle 8"/>
          <p:cNvSpPr/>
          <p:nvPr/>
        </p:nvSpPr>
        <p:spPr>
          <a:xfrm>
            <a:off x="228600" y="2779713"/>
            <a:ext cx="8305800" cy="1384300"/>
          </a:xfrm>
          <a:prstGeom prst="rect">
            <a:avLst/>
          </a:prstGeom>
        </p:spPr>
        <p:txBody>
          <a:bodyPr>
            <a:spAutoFit/>
          </a:bodyPr>
          <a:lstStyle/>
          <a:p>
            <a:pPr marL="679450" marR="0" lvl="0" indent="-457200" algn="l" defTabSz="914400" rtl="0" eaLnBrk="0" fontAlgn="base" latinLnBrk="0" hangingPunct="0">
              <a:lnSpc>
                <a:spcPct val="100000"/>
              </a:lnSpc>
              <a:spcBef>
                <a:spcPts val="600"/>
              </a:spcBef>
              <a:spcAft>
                <a:spcPct val="0"/>
              </a:spcAft>
              <a:buClr>
                <a:srgbClr val="DDDDDD"/>
              </a:buClr>
              <a:buSzPct val="80000"/>
              <a:buFont typeface="Wingdings" pitchFamily="2" charset="2"/>
              <a:buChar char="§"/>
              <a:tabLst/>
              <a:defRPr/>
            </a:pPr>
            <a:r>
              <a:rPr kumimoji="0" lang="en-US" sz="2800" b="0" i="0" u="none" strike="noStrike" kern="1200" cap="none" spc="0" normalizeH="0" baseline="0" noProof="0" dirty="0">
                <a:ln>
                  <a:noFill/>
                </a:ln>
                <a:solidFill>
                  <a:srgbClr val="FFFFFF"/>
                </a:solidFill>
                <a:effectLst/>
                <a:uLnTx/>
                <a:uFillTx/>
                <a:latin typeface="Calibri"/>
                <a:ea typeface="+mn-ea"/>
                <a:cs typeface="Arial" charset="0"/>
              </a:rPr>
              <a:t>Marines are obligated to </a:t>
            </a:r>
            <a:r>
              <a:rPr kumimoji="0" lang="en-US" sz="2800" b="0" i="0" u="none" strike="noStrike" kern="1200" cap="none" spc="0" normalizeH="0" baseline="0" noProof="0" dirty="0">
                <a:ln>
                  <a:noFill/>
                </a:ln>
                <a:solidFill>
                  <a:srgbClr val="FFFF00"/>
                </a:solidFill>
                <a:effectLst/>
                <a:uLnTx/>
                <a:uFillTx/>
                <a:latin typeface="Calibri"/>
                <a:ea typeface="+mn-ea"/>
                <a:cs typeface="Arial" charset="0"/>
              </a:rPr>
              <a:t>accomplish their mission</a:t>
            </a:r>
            <a:r>
              <a:rPr kumimoji="0" lang="en-US" sz="2800" b="0" i="0" u="none" strike="noStrike" kern="1200" cap="none" spc="0" normalizeH="0" baseline="0" noProof="0" dirty="0">
                <a:ln>
                  <a:noFill/>
                </a:ln>
                <a:solidFill>
                  <a:srgbClr val="FFFFFF"/>
                </a:solidFill>
                <a:effectLst/>
                <a:uLnTx/>
                <a:uFillTx/>
                <a:latin typeface="Calibri"/>
                <a:ea typeface="+mn-ea"/>
                <a:cs typeface="Arial" charset="0"/>
              </a:rPr>
              <a:t>, </a:t>
            </a:r>
            <a:r>
              <a:rPr kumimoji="0" lang="en-US" sz="2800" b="0" i="0" u="none" strike="noStrike" kern="1200" cap="none" spc="0" normalizeH="0" baseline="0" noProof="0" dirty="0">
                <a:ln>
                  <a:noFill/>
                </a:ln>
                <a:solidFill>
                  <a:srgbClr val="FFFF00"/>
                </a:solidFill>
                <a:effectLst/>
                <a:uLnTx/>
                <a:uFillTx/>
                <a:latin typeface="Calibri"/>
                <a:ea typeface="+mn-ea"/>
                <a:cs typeface="Arial" charset="0"/>
              </a:rPr>
              <a:t>honor their commitments</a:t>
            </a:r>
            <a:r>
              <a:rPr kumimoji="0" lang="en-US" sz="2800" b="0" i="0" u="none" strike="noStrike" kern="1200" cap="none" spc="0" normalizeH="0" baseline="0" noProof="0" dirty="0">
                <a:ln>
                  <a:noFill/>
                </a:ln>
                <a:solidFill>
                  <a:srgbClr val="FFFFFF"/>
                </a:solidFill>
                <a:effectLst/>
                <a:uLnTx/>
                <a:uFillTx/>
                <a:latin typeface="Calibri"/>
                <a:ea typeface="+mn-ea"/>
                <a:cs typeface="Arial" charset="0"/>
              </a:rPr>
              <a:t>, and </a:t>
            </a:r>
            <a:r>
              <a:rPr kumimoji="0" lang="en-US" sz="2800" b="0" i="0" u="none" strike="noStrike" kern="1200" cap="none" spc="0" normalizeH="0" baseline="0" noProof="0" dirty="0">
                <a:ln>
                  <a:noFill/>
                </a:ln>
                <a:solidFill>
                  <a:srgbClr val="FFFF00"/>
                </a:solidFill>
                <a:effectLst/>
                <a:uLnTx/>
                <a:uFillTx/>
                <a:latin typeface="Calibri"/>
                <a:ea typeface="+mn-ea"/>
                <a:cs typeface="Arial" charset="0"/>
              </a:rPr>
              <a:t>seek to improve themselves at all times</a:t>
            </a:r>
            <a:r>
              <a:rPr kumimoji="0" lang="en-US" sz="2800" b="0" i="0" u="none" strike="noStrike" kern="1200" cap="none" spc="0" normalizeH="0" baseline="0" noProof="0" dirty="0">
                <a:ln>
                  <a:noFill/>
                </a:ln>
                <a:solidFill>
                  <a:srgbClr val="FFFFFF"/>
                </a:solidFill>
                <a:effectLst/>
                <a:uLnTx/>
                <a:uFillTx/>
                <a:latin typeface="Calibri"/>
                <a:ea typeface="+mn-ea"/>
                <a:cs typeface="Arial" charset="0"/>
              </a:rPr>
              <a:t>.</a:t>
            </a:r>
          </a:p>
        </p:txBody>
      </p:sp>
      <p:sp>
        <p:nvSpPr>
          <p:cNvPr id="8" name="Rectangle 7"/>
          <p:cNvSpPr/>
          <p:nvPr/>
        </p:nvSpPr>
        <p:spPr>
          <a:xfrm>
            <a:off x="228600" y="4356100"/>
            <a:ext cx="5029200" cy="1816100"/>
          </a:xfrm>
          <a:prstGeom prst="rect">
            <a:avLst/>
          </a:prstGeom>
        </p:spPr>
        <p:txBody>
          <a:bodyPr>
            <a:spAutoFit/>
          </a:bodyPr>
          <a:lstStyle/>
          <a:p>
            <a:pPr marL="679450" marR="0" lvl="0" indent="-457200" algn="l" defTabSz="914400" rtl="0" eaLnBrk="0" fontAlgn="base" latinLnBrk="0" hangingPunct="0">
              <a:lnSpc>
                <a:spcPct val="100000"/>
              </a:lnSpc>
              <a:spcBef>
                <a:spcPts val="600"/>
              </a:spcBef>
              <a:spcAft>
                <a:spcPct val="0"/>
              </a:spcAft>
              <a:buClr>
                <a:srgbClr val="DDDDDD"/>
              </a:buClr>
              <a:buSzPct val="80000"/>
              <a:buFont typeface="Wingdings" pitchFamily="2" charset="2"/>
              <a:buChar char="§"/>
              <a:tabLst/>
              <a:defRPr/>
            </a:pPr>
            <a:r>
              <a:rPr kumimoji="0" lang="en-US" sz="2800" b="0" i="0" u="none" strike="noStrike" kern="1200" cap="none" spc="0" normalizeH="0" baseline="0" noProof="0" dirty="0">
                <a:ln>
                  <a:noFill/>
                </a:ln>
                <a:solidFill>
                  <a:srgbClr val="FFFFFF"/>
                </a:solidFill>
                <a:effectLst/>
                <a:uLnTx/>
                <a:uFillTx/>
                <a:latin typeface="Calibri"/>
                <a:ea typeface="+mn-ea"/>
                <a:cs typeface="Arial" charset="0"/>
              </a:rPr>
              <a:t>Leaders are responsible for their actions </a:t>
            </a:r>
            <a:r>
              <a:rPr kumimoji="0" lang="en-US" sz="2800" b="1" i="0" u="none" strike="noStrike" kern="1200" cap="none" spc="0" normalizeH="0" baseline="0" noProof="0" dirty="0">
                <a:ln>
                  <a:noFill/>
                </a:ln>
                <a:solidFill>
                  <a:srgbClr val="FF0000"/>
                </a:solidFill>
                <a:effectLst/>
                <a:uLnTx/>
                <a:uFillTx/>
                <a:latin typeface="Calibri"/>
                <a:ea typeface="+mn-ea"/>
                <a:cs typeface="Arial" charset="0"/>
              </a:rPr>
              <a:t>AND</a:t>
            </a:r>
            <a:r>
              <a:rPr kumimoji="0" lang="en-US" sz="2800" b="0"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800" b="0" i="0" u="none" strike="noStrike" kern="1200" cap="none" spc="0" normalizeH="0" baseline="0" noProof="0" dirty="0">
                <a:ln>
                  <a:noFill/>
                </a:ln>
                <a:solidFill>
                  <a:srgbClr val="FFFFFF"/>
                </a:solidFill>
                <a:effectLst/>
                <a:uLnTx/>
                <a:uFillTx/>
                <a:latin typeface="Calibri"/>
                <a:ea typeface="+mn-ea"/>
                <a:cs typeface="Arial" charset="0"/>
              </a:rPr>
              <a:t>for the actions of those in their command.</a:t>
            </a:r>
          </a:p>
        </p:txBody>
      </p:sp>
      <p:pic>
        <p:nvPicPr>
          <p:cNvPr id="317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284663"/>
            <a:ext cx="2857500" cy="188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7971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defRPr/>
            </a:pPr>
            <a:r>
              <a:rPr lang="en-US" dirty="0"/>
              <a:t>Professional Ethics</a:t>
            </a:r>
          </a:p>
        </p:txBody>
      </p:sp>
      <p:sp>
        <p:nvSpPr>
          <p:cNvPr id="28675" name="Content Placeholder 2"/>
          <p:cNvSpPr>
            <a:spLocks noGrp="1"/>
          </p:cNvSpPr>
          <p:nvPr>
            <p:ph sz="half" idx="1"/>
          </p:nvPr>
        </p:nvSpPr>
        <p:spPr>
          <a:xfrm>
            <a:off x="228600" y="1752600"/>
            <a:ext cx="8686800" cy="4876800"/>
          </a:xfrm>
        </p:spPr>
        <p:txBody>
          <a:bodyPr/>
          <a:lstStyle/>
          <a:p>
            <a:pPr>
              <a:buClr>
                <a:srgbClr val="DDDDDD"/>
              </a:buClr>
              <a:defRPr/>
            </a:pPr>
            <a:endParaRPr lang="en-US" sz="2400" dirty="0">
              <a:solidFill>
                <a:srgbClr val="FFFFFF"/>
              </a:solidFill>
            </a:endParaRPr>
          </a:p>
          <a:p>
            <a:pPr marL="222250" indent="0">
              <a:spcBef>
                <a:spcPts val="600"/>
              </a:spcBef>
              <a:buFont typeface="Wingdings 2" pitchFamily="18" charset="2"/>
              <a:buNone/>
              <a:defRPr/>
            </a:pPr>
            <a:r>
              <a:rPr lang="en-US" dirty="0"/>
              <a:t>      </a:t>
            </a:r>
            <a:endParaRPr lang="en-US" sz="3200" dirty="0"/>
          </a:p>
          <a:p>
            <a:pPr eaLnBrk="1" hangingPunct="1">
              <a:buClr>
                <a:schemeClr val="bg1"/>
              </a:buClr>
              <a:buSzPct val="90000"/>
              <a:buFont typeface="Wingdings 2" pitchFamily="18" charset="2"/>
              <a:buNone/>
              <a:defRPr/>
            </a:pPr>
            <a:endParaRPr lang="en-US" dirty="0"/>
          </a:p>
        </p:txBody>
      </p:sp>
      <p:sp>
        <p:nvSpPr>
          <p:cNvPr id="3" name="Rectangle 2"/>
          <p:cNvSpPr/>
          <p:nvPr/>
        </p:nvSpPr>
        <p:spPr>
          <a:xfrm>
            <a:off x="228600" y="2093913"/>
            <a:ext cx="8458200" cy="584200"/>
          </a:xfrm>
          <a:prstGeom prst="rect">
            <a:avLst/>
          </a:prstGeom>
        </p:spPr>
        <p:txBody>
          <a:bodyPr>
            <a:spAutoFit/>
          </a:bodyPr>
          <a:lstStyle/>
          <a:p>
            <a:pPr marL="222250" marR="0" lvl="0" indent="0" algn="l" defTabSz="914400" rtl="0" eaLnBrk="0" fontAlgn="base" latinLnBrk="0" hangingPunct="0">
              <a:lnSpc>
                <a:spcPct val="100000"/>
              </a:lnSpc>
              <a:spcBef>
                <a:spcPts val="600"/>
              </a:spcBef>
              <a:spcAft>
                <a:spcPct val="0"/>
              </a:spcAft>
              <a:buClr>
                <a:srgbClr val="DDDDDD"/>
              </a:buClr>
              <a:buSzPct val="80000"/>
              <a:buFontTx/>
              <a:buNone/>
              <a:tabLst/>
              <a:defRPr/>
            </a:pPr>
            <a:r>
              <a:rPr kumimoji="0" lang="en-US" sz="3200" b="0" i="0" u="sng" strike="noStrike" kern="1200" cap="none" spc="0" normalizeH="0" baseline="0" noProof="0" dirty="0">
                <a:ln>
                  <a:noFill/>
                </a:ln>
                <a:solidFill>
                  <a:srgbClr val="FFFFFF"/>
                </a:solidFill>
                <a:effectLst/>
                <a:uLnTx/>
                <a:uFillTx/>
                <a:latin typeface="Calibri"/>
                <a:ea typeface="+mn-ea"/>
                <a:cs typeface="Arial" charset="0"/>
              </a:rPr>
              <a:t>Selfless Service							</a:t>
            </a:r>
          </a:p>
        </p:txBody>
      </p:sp>
      <p:sp>
        <p:nvSpPr>
          <p:cNvPr id="9" name="Rectangle 8"/>
          <p:cNvSpPr/>
          <p:nvPr/>
        </p:nvSpPr>
        <p:spPr>
          <a:xfrm>
            <a:off x="304800" y="2779713"/>
            <a:ext cx="8305800" cy="1384300"/>
          </a:xfrm>
          <a:prstGeom prst="rect">
            <a:avLst/>
          </a:prstGeom>
        </p:spPr>
        <p:txBody>
          <a:bodyPr>
            <a:spAutoFit/>
          </a:bodyPr>
          <a:lstStyle/>
          <a:p>
            <a:pPr marL="679450" marR="0" lvl="0" indent="-457200" algn="l" defTabSz="914400" rtl="0" eaLnBrk="0" fontAlgn="base" latinLnBrk="0" hangingPunct="0">
              <a:lnSpc>
                <a:spcPct val="100000"/>
              </a:lnSpc>
              <a:spcBef>
                <a:spcPts val="600"/>
              </a:spcBef>
              <a:spcAft>
                <a:spcPct val="0"/>
              </a:spcAft>
              <a:buClr>
                <a:srgbClr val="DDDDDD"/>
              </a:buClr>
              <a:buSzPct val="80000"/>
              <a:buFont typeface="Wingdings" pitchFamily="2" charset="2"/>
              <a:buChar char="§"/>
              <a:tabLst/>
              <a:defRPr/>
            </a:pPr>
            <a:r>
              <a:rPr kumimoji="0" lang="en-US" sz="2800" b="0" i="0" u="none" strike="noStrike" kern="1200" cap="none" spc="0" normalizeH="0" baseline="0" noProof="0" dirty="0">
                <a:ln>
                  <a:noFill/>
                </a:ln>
                <a:solidFill>
                  <a:srgbClr val="FFFFFF"/>
                </a:solidFill>
                <a:effectLst/>
                <a:uLnTx/>
                <a:uFillTx/>
                <a:latin typeface="Calibri"/>
                <a:ea typeface="+mn-ea"/>
                <a:cs typeface="Arial" charset="0"/>
              </a:rPr>
              <a:t>A leader’s actions and the unit’s actions should always reflect what is best for the Corps and the nation.</a:t>
            </a:r>
          </a:p>
        </p:txBody>
      </p:sp>
      <p:sp>
        <p:nvSpPr>
          <p:cNvPr id="8" name="Rectangle 7"/>
          <p:cNvSpPr/>
          <p:nvPr/>
        </p:nvSpPr>
        <p:spPr>
          <a:xfrm>
            <a:off x="304800" y="4406900"/>
            <a:ext cx="4495800" cy="1814513"/>
          </a:xfrm>
          <a:prstGeom prst="rect">
            <a:avLst/>
          </a:prstGeom>
        </p:spPr>
        <p:txBody>
          <a:bodyPr>
            <a:spAutoFit/>
          </a:bodyPr>
          <a:lstStyle/>
          <a:p>
            <a:pPr marL="679450" marR="0" lvl="0" indent="-457200" algn="l" defTabSz="914400" rtl="0" eaLnBrk="0" fontAlgn="base" latinLnBrk="0" hangingPunct="0">
              <a:lnSpc>
                <a:spcPct val="100000"/>
              </a:lnSpc>
              <a:spcBef>
                <a:spcPts val="600"/>
              </a:spcBef>
              <a:spcAft>
                <a:spcPct val="0"/>
              </a:spcAft>
              <a:buClr>
                <a:srgbClr val="DDDDDD"/>
              </a:buClr>
              <a:buSzPct val="80000"/>
              <a:buFont typeface="Wingdings" pitchFamily="2" charset="2"/>
              <a:buChar char="§"/>
              <a:tabLst/>
              <a:defRPr/>
            </a:pPr>
            <a:r>
              <a:rPr kumimoji="0" lang="en-US" sz="2800" b="0" i="0" u="none" strike="noStrike" kern="1200" cap="none" spc="0" normalizeH="0" baseline="0" noProof="0" dirty="0">
                <a:ln>
                  <a:noFill/>
                </a:ln>
                <a:solidFill>
                  <a:srgbClr val="FFFFFF"/>
                </a:solidFill>
                <a:effectLst/>
                <a:uLnTx/>
                <a:uFillTx/>
                <a:latin typeface="Calibri"/>
                <a:ea typeface="+mn-ea"/>
                <a:cs typeface="Arial" charset="0"/>
              </a:rPr>
              <a:t>Each Marine should strive to work harder than anyone else in the unit.</a:t>
            </a:r>
          </a:p>
        </p:txBody>
      </p:sp>
      <p:pic>
        <p:nvPicPr>
          <p:cNvPr id="327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164013"/>
            <a:ext cx="344805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83004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defRPr/>
            </a:pPr>
            <a:r>
              <a:rPr lang="en-US" dirty="0"/>
              <a:t>Professional Ethics</a:t>
            </a:r>
          </a:p>
        </p:txBody>
      </p:sp>
      <p:sp>
        <p:nvSpPr>
          <p:cNvPr id="28675" name="Content Placeholder 2"/>
          <p:cNvSpPr>
            <a:spLocks noGrp="1"/>
          </p:cNvSpPr>
          <p:nvPr>
            <p:ph sz="half" idx="1"/>
          </p:nvPr>
        </p:nvSpPr>
        <p:spPr>
          <a:xfrm>
            <a:off x="228600" y="1752600"/>
            <a:ext cx="8686800" cy="4876800"/>
          </a:xfrm>
        </p:spPr>
        <p:txBody>
          <a:bodyPr/>
          <a:lstStyle/>
          <a:p>
            <a:pPr>
              <a:buClr>
                <a:srgbClr val="DDDDDD"/>
              </a:buClr>
              <a:defRPr/>
            </a:pPr>
            <a:endParaRPr lang="en-US" sz="2400" dirty="0">
              <a:solidFill>
                <a:srgbClr val="FFFFFF"/>
              </a:solidFill>
            </a:endParaRPr>
          </a:p>
          <a:p>
            <a:pPr marL="222250" indent="0">
              <a:spcBef>
                <a:spcPts val="600"/>
              </a:spcBef>
              <a:buFont typeface="Wingdings 2" pitchFamily="18" charset="2"/>
              <a:buNone/>
              <a:defRPr/>
            </a:pPr>
            <a:r>
              <a:rPr lang="en-US" dirty="0"/>
              <a:t>      </a:t>
            </a:r>
            <a:endParaRPr lang="en-US" sz="3200" dirty="0"/>
          </a:p>
          <a:p>
            <a:pPr eaLnBrk="1" hangingPunct="1">
              <a:buClr>
                <a:schemeClr val="bg1"/>
              </a:buClr>
              <a:buSzPct val="90000"/>
              <a:buFont typeface="Wingdings 2" pitchFamily="18" charset="2"/>
              <a:buNone/>
              <a:defRPr/>
            </a:pPr>
            <a:endParaRPr lang="en-US" dirty="0"/>
          </a:p>
        </p:txBody>
      </p:sp>
      <p:sp>
        <p:nvSpPr>
          <p:cNvPr id="3" name="Rectangle 2"/>
          <p:cNvSpPr/>
          <p:nvPr/>
        </p:nvSpPr>
        <p:spPr>
          <a:xfrm>
            <a:off x="228600" y="2093913"/>
            <a:ext cx="8458200" cy="584200"/>
          </a:xfrm>
          <a:prstGeom prst="rect">
            <a:avLst/>
          </a:prstGeom>
        </p:spPr>
        <p:txBody>
          <a:bodyPr>
            <a:spAutoFit/>
          </a:bodyPr>
          <a:lstStyle/>
          <a:p>
            <a:pPr marL="222250" marR="0" lvl="0" indent="0" algn="l" defTabSz="914400" rtl="0" eaLnBrk="0" fontAlgn="base" latinLnBrk="0" hangingPunct="0">
              <a:lnSpc>
                <a:spcPct val="100000"/>
              </a:lnSpc>
              <a:spcBef>
                <a:spcPts val="600"/>
              </a:spcBef>
              <a:spcAft>
                <a:spcPct val="0"/>
              </a:spcAft>
              <a:buClr>
                <a:srgbClr val="DDDDDD"/>
              </a:buClr>
              <a:buSzPct val="80000"/>
              <a:buFontTx/>
              <a:buNone/>
              <a:tabLst/>
              <a:defRPr/>
            </a:pPr>
            <a:r>
              <a:rPr kumimoji="0" lang="en-US" sz="3200" b="0" i="0" u="sng" strike="noStrike" kern="1200" cap="none" spc="0" normalizeH="0" baseline="0" noProof="0" dirty="0">
                <a:ln>
                  <a:noFill/>
                </a:ln>
                <a:solidFill>
                  <a:srgbClr val="FFFFFF"/>
                </a:solidFill>
                <a:effectLst/>
                <a:uLnTx/>
                <a:uFillTx/>
                <a:latin typeface="Calibri"/>
                <a:ea typeface="+mn-ea"/>
                <a:cs typeface="Arial" charset="0"/>
              </a:rPr>
              <a:t>Self-Discipline							</a:t>
            </a:r>
          </a:p>
        </p:txBody>
      </p:sp>
      <p:sp>
        <p:nvSpPr>
          <p:cNvPr id="9" name="Rectangle 8"/>
          <p:cNvSpPr/>
          <p:nvPr/>
        </p:nvSpPr>
        <p:spPr>
          <a:xfrm>
            <a:off x="304800" y="2779713"/>
            <a:ext cx="8305800" cy="954087"/>
          </a:xfrm>
          <a:prstGeom prst="rect">
            <a:avLst/>
          </a:prstGeom>
        </p:spPr>
        <p:txBody>
          <a:bodyPr>
            <a:spAutoFit/>
          </a:bodyPr>
          <a:lstStyle/>
          <a:p>
            <a:pPr marL="679450" marR="0" lvl="0" indent="-457200" algn="l" defTabSz="914400" rtl="0" eaLnBrk="0" fontAlgn="base" latinLnBrk="0" hangingPunct="0">
              <a:lnSpc>
                <a:spcPct val="100000"/>
              </a:lnSpc>
              <a:spcBef>
                <a:spcPts val="600"/>
              </a:spcBef>
              <a:spcAft>
                <a:spcPct val="0"/>
              </a:spcAft>
              <a:buClr>
                <a:srgbClr val="DDDDDD"/>
              </a:buClr>
              <a:buSzPct val="80000"/>
              <a:buFont typeface="Wingdings" pitchFamily="2" charset="2"/>
              <a:buChar char="§"/>
              <a:tabLst/>
              <a:defRPr/>
            </a:pPr>
            <a:r>
              <a:rPr kumimoji="0" lang="en-US" sz="2800" b="0" i="0" u="none" strike="noStrike" kern="1200" cap="none" spc="0" normalizeH="0" baseline="0" noProof="0" dirty="0">
                <a:ln>
                  <a:noFill/>
                </a:ln>
                <a:solidFill>
                  <a:srgbClr val="FFFFFF"/>
                </a:solidFill>
                <a:effectLst/>
                <a:uLnTx/>
                <a:uFillTx/>
                <a:latin typeface="Calibri"/>
                <a:ea typeface="+mn-ea"/>
                <a:cs typeface="Arial" charset="0"/>
              </a:rPr>
              <a:t>You should </a:t>
            </a:r>
            <a:r>
              <a:rPr kumimoji="0" lang="en-US" sz="2800" b="0" i="0" u="none" strike="noStrike" kern="1200" cap="none" spc="0" normalizeH="0" baseline="0" noProof="0" dirty="0">
                <a:ln>
                  <a:noFill/>
                </a:ln>
                <a:solidFill>
                  <a:srgbClr val="FFFF00"/>
                </a:solidFill>
                <a:effectLst/>
                <a:uLnTx/>
                <a:uFillTx/>
                <a:latin typeface="Calibri"/>
                <a:ea typeface="+mn-ea"/>
                <a:cs typeface="Arial" charset="0"/>
              </a:rPr>
              <a:t>do what needs to be done </a:t>
            </a:r>
            <a:r>
              <a:rPr kumimoji="0" lang="en-US" sz="2800" b="0" i="0" u="none" strike="noStrike" kern="1200" cap="none" spc="0" normalizeH="0" baseline="0" noProof="0" dirty="0">
                <a:ln>
                  <a:noFill/>
                </a:ln>
                <a:solidFill>
                  <a:srgbClr val="FFFFFF"/>
                </a:solidFill>
                <a:effectLst/>
                <a:uLnTx/>
                <a:uFillTx/>
                <a:latin typeface="Calibri"/>
                <a:ea typeface="+mn-ea"/>
                <a:cs typeface="Arial" charset="0"/>
              </a:rPr>
              <a:t>regardless of stress, exhaustion, or other conditions.</a:t>
            </a:r>
          </a:p>
        </p:txBody>
      </p:sp>
      <p:sp>
        <p:nvSpPr>
          <p:cNvPr id="8" name="Rectangle 7"/>
          <p:cNvSpPr/>
          <p:nvPr/>
        </p:nvSpPr>
        <p:spPr>
          <a:xfrm>
            <a:off x="304800" y="4114800"/>
            <a:ext cx="4152900" cy="1384300"/>
          </a:xfrm>
          <a:prstGeom prst="rect">
            <a:avLst/>
          </a:prstGeom>
        </p:spPr>
        <p:txBody>
          <a:bodyPr>
            <a:spAutoFit/>
          </a:bodyPr>
          <a:lstStyle/>
          <a:p>
            <a:pPr marL="679450" marR="0" lvl="0" indent="-457200" algn="l" defTabSz="914400" rtl="0" eaLnBrk="0" fontAlgn="base" latinLnBrk="0" hangingPunct="0">
              <a:lnSpc>
                <a:spcPct val="100000"/>
              </a:lnSpc>
              <a:spcBef>
                <a:spcPts val="600"/>
              </a:spcBef>
              <a:spcAft>
                <a:spcPct val="0"/>
              </a:spcAft>
              <a:buClr>
                <a:srgbClr val="DDDDDD"/>
              </a:buClr>
              <a:buSzPct val="80000"/>
              <a:buFont typeface="Wingdings" pitchFamily="2" charset="2"/>
              <a:buChar char="§"/>
              <a:tabLst/>
              <a:defRPr/>
            </a:pPr>
            <a:r>
              <a:rPr kumimoji="0" lang="en-US" sz="2800" b="0" i="0" u="none" strike="noStrike" kern="1200" cap="none" spc="0" normalizeH="0" baseline="0" noProof="0" dirty="0">
                <a:ln>
                  <a:noFill/>
                </a:ln>
                <a:solidFill>
                  <a:srgbClr val="FFFFFF"/>
                </a:solidFill>
                <a:effectLst/>
                <a:uLnTx/>
                <a:uFillTx/>
                <a:latin typeface="Calibri"/>
                <a:ea typeface="+mn-ea"/>
                <a:cs typeface="Arial" charset="0"/>
              </a:rPr>
              <a:t>Pride cannot be taught, but it can be developed.</a:t>
            </a:r>
          </a:p>
        </p:txBody>
      </p:sp>
      <p:pic>
        <p:nvPicPr>
          <p:cNvPr id="716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048125"/>
            <a:ext cx="27432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34675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71682"/>
                                        </p:tgtEl>
                                        <p:attrNameLst>
                                          <p:attrName>style.visibility</p:attrName>
                                        </p:attrNameLst>
                                      </p:cBhvr>
                                      <p:to>
                                        <p:strVal val="visible"/>
                                      </p:to>
                                    </p:set>
                                    <p:animEffect transition="in" filter="fade">
                                      <p:cBhvr>
                                        <p:cTn id="11" dur="500"/>
                                        <p:tgtEl>
                                          <p:spTgt spid="7168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AF62190-442E-42B0-90D1-D2713652B72E}"/>
              </a:ext>
            </a:extLst>
          </p:cNvPr>
          <p:cNvSpPr>
            <a:spLocks noGrp="1"/>
          </p:cNvSpPr>
          <p:nvPr>
            <p:ph type="body" sz="quarter" idx="10"/>
          </p:nvPr>
        </p:nvSpPr>
        <p:spPr/>
        <p:txBody>
          <a:bodyPr/>
          <a:lstStyle/>
          <a:p>
            <a:r>
              <a:rPr lang="en-US" dirty="0"/>
              <a:t>(LE1-C1S2T1:LQ3)</a:t>
            </a:r>
          </a:p>
        </p:txBody>
      </p:sp>
      <p:sp>
        <p:nvSpPr>
          <p:cNvPr id="2" name="TPQuestion" title="Question Text Shape">
            <a:extLst>
              <a:ext uri="{FF2B5EF4-FFF2-40B4-BE49-F238E27FC236}">
                <a16:creationId xmlns:a16="http://schemas.microsoft.com/office/drawing/2014/main" id="{00E1B722-1A24-48EB-9CBA-819D8E0BD410}"/>
              </a:ext>
            </a:extLst>
          </p:cNvPr>
          <p:cNvSpPr>
            <a:spLocks noGrp="1"/>
          </p:cNvSpPr>
          <p:nvPr>
            <p:ph type="title"/>
          </p:nvPr>
        </p:nvSpPr>
        <p:spPr/>
        <p:txBody>
          <a:bodyPr/>
          <a:lstStyle/>
          <a:p>
            <a:r>
              <a:rPr lang="en-US" sz="4400" b="0" dirty="0"/>
              <a:t>Which should come first?</a:t>
            </a:r>
          </a:p>
        </p:txBody>
      </p:sp>
      <p:sp>
        <p:nvSpPr>
          <p:cNvPr id="3" name="TPAnswers" title="Answer Text Shape">
            <a:extLst>
              <a:ext uri="{FF2B5EF4-FFF2-40B4-BE49-F238E27FC236}">
                <a16:creationId xmlns:a16="http://schemas.microsoft.com/office/drawing/2014/main" id="{A893EEF9-889A-42A3-B95F-3B11E87A31E9}"/>
              </a:ext>
            </a:extLst>
          </p:cNvPr>
          <p:cNvSpPr>
            <a:spLocks noGrp="1"/>
          </p:cNvSpPr>
          <p:nvPr>
            <p:ph idx="1"/>
            <p:custDataLst>
              <p:tags r:id="rId2"/>
            </p:custDataLst>
          </p:nvPr>
        </p:nvSpPr>
        <p:spPr/>
        <p:txBody>
          <a:bodyPr lIns="91440" anchor="t"/>
          <a:lstStyle/>
          <a:p>
            <a:pPr marL="870966" indent="-742950">
              <a:lnSpc>
                <a:spcPct val="100000"/>
              </a:lnSpc>
              <a:spcBef>
                <a:spcPct val="20000"/>
              </a:spcBef>
              <a:spcAft>
                <a:spcPts val="0"/>
              </a:spcAft>
            </a:pPr>
            <a:r>
              <a:rPr lang="en-US" sz="4000" dirty="0"/>
              <a:t>Your personal values</a:t>
            </a:r>
          </a:p>
          <a:p>
            <a:pPr marL="870966" indent="-742950">
              <a:lnSpc>
                <a:spcPct val="100000"/>
              </a:lnSpc>
              <a:spcBef>
                <a:spcPct val="20000"/>
              </a:spcBef>
              <a:spcAft>
                <a:spcPts val="0"/>
              </a:spcAft>
            </a:pPr>
            <a:r>
              <a:rPr lang="en-US" sz="4000" dirty="0"/>
              <a:t>Your professional code</a:t>
            </a:r>
          </a:p>
        </p:txBody>
      </p:sp>
      <p:sp>
        <p:nvSpPr>
          <p:cNvPr id="7" name="CAI1">
            <a:extLst>
              <a:ext uri="{FF2B5EF4-FFF2-40B4-BE49-F238E27FC236}">
                <a16:creationId xmlns:a16="http://schemas.microsoft.com/office/drawing/2014/main" id="{7C2486FE-738B-47A7-B957-3537846B9C4F}"/>
              </a:ext>
            </a:extLst>
          </p:cNvPr>
          <p:cNvSpPr/>
          <p:nvPr>
            <p:custDataLst>
              <p:tags r:id="rId3"/>
            </p:custDataLst>
          </p:nvPr>
        </p:nvSpPr>
        <p:spPr>
          <a:xfrm rot="10800000">
            <a:off x="29478" y="4351789"/>
            <a:ext cx="377190" cy="37719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PPolling">
            <a:extLst>
              <a:ext uri="{FF2B5EF4-FFF2-40B4-BE49-F238E27FC236}">
                <a16:creationId xmlns:a16="http://schemas.microsoft.com/office/drawing/2014/main" id="{2BAFC7A1-B3A0-40F8-879F-11436262C9DC}"/>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PChart">
            <a:extLst>
              <a:ext uri="{FF2B5EF4-FFF2-40B4-BE49-F238E27FC236}">
                <a16:creationId xmlns:a16="http://schemas.microsoft.com/office/drawing/2014/main" id="{B275E19C-4FE0-4C48-95A0-070EAACCF7C9}"/>
              </a:ext>
            </a:extLst>
          </p:cNvPr>
          <p:cNvSpPr/>
          <p:nvPr>
            <p:custDataLst>
              <p:tags r:id="rId4"/>
            </p:custDataLst>
          </p:nvPr>
        </p:nvSpPr>
        <p:spPr>
          <a:xfrm>
            <a:off x="8497188" y="3398838"/>
            <a:ext cx="646812" cy="2925762"/>
          </a:xfrm>
          <a:prstGeom prst="rect">
            <a:avLst/>
          </a:prstGeom>
          <a:blipFill>
            <a:blip r:embed="rId6"/>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86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5" grpId="1"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PAnswers" title="Answer Text Block">
            <a:extLst>
              <a:ext uri="{FF2B5EF4-FFF2-40B4-BE49-F238E27FC236}">
                <a16:creationId xmlns:a16="http://schemas.microsoft.com/office/drawing/2014/main" id="{EF9FB3A7-42FC-4222-A92D-2B24D7860220}"/>
              </a:ext>
            </a:extLst>
          </p:cNvPr>
          <p:cNvSpPr>
            <a:spLocks noGrp="1"/>
          </p:cNvSpPr>
          <p:nvPr>
            <p:ph type="body" idx="1"/>
          </p:nvPr>
        </p:nvSpPr>
        <p:spPr>
          <a:xfrm>
            <a:off x="599508" y="3863655"/>
            <a:ext cx="2061556" cy="1908326"/>
          </a:xfrm>
        </p:spPr>
        <p:txBody>
          <a:bodyPr/>
          <a:lstStyle/>
          <a:p>
            <a:pPr>
              <a:spcBef>
                <a:spcPct val="20000"/>
              </a:spcBef>
              <a:spcAft>
                <a:spcPts val="0"/>
              </a:spcAft>
              <a:buFont typeface="+mj-lt"/>
              <a:buAutoNum type="alphaUcPeriod"/>
            </a:pPr>
            <a:r>
              <a:rPr lang="en-US" sz="4000" dirty="0"/>
              <a:t>True</a:t>
            </a:r>
          </a:p>
          <a:p>
            <a:pPr>
              <a:spcBef>
                <a:spcPct val="20000"/>
              </a:spcBef>
              <a:spcAft>
                <a:spcPts val="0"/>
              </a:spcAft>
              <a:buFont typeface="+mj-lt"/>
              <a:buAutoNum type="alphaUcPeriod"/>
            </a:pPr>
            <a:r>
              <a:rPr lang="en-US" sz="4000" dirty="0"/>
              <a:t>False</a:t>
            </a:r>
          </a:p>
        </p:txBody>
      </p:sp>
      <p:sp>
        <p:nvSpPr>
          <p:cNvPr id="8" name="Text Placeholder 7">
            <a:extLst>
              <a:ext uri="{FF2B5EF4-FFF2-40B4-BE49-F238E27FC236}">
                <a16:creationId xmlns:a16="http://schemas.microsoft.com/office/drawing/2014/main" id="{E8D86CB3-9A98-4B1F-A758-18C6EA8FBBA6}"/>
              </a:ext>
            </a:extLst>
          </p:cNvPr>
          <p:cNvSpPr>
            <a:spLocks noGrp="1"/>
          </p:cNvSpPr>
          <p:nvPr>
            <p:ph type="body" sz="quarter" idx="10"/>
          </p:nvPr>
        </p:nvSpPr>
        <p:spPr/>
        <p:txBody>
          <a:bodyPr/>
          <a:lstStyle/>
          <a:p>
            <a:r>
              <a:rPr lang="en-US" dirty="0">
                <a:solidFill>
                  <a:srgbClr val="FFFFFF"/>
                </a:solidFill>
              </a:rPr>
              <a:t>(LE1-C1S2T1:LQ4)</a:t>
            </a:r>
          </a:p>
        </p:txBody>
      </p:sp>
      <p:sp>
        <p:nvSpPr>
          <p:cNvPr id="2" name="TPQuestion" title="Question Text Shape">
            <a:extLst>
              <a:ext uri="{FF2B5EF4-FFF2-40B4-BE49-F238E27FC236}">
                <a16:creationId xmlns:a16="http://schemas.microsoft.com/office/drawing/2014/main" id="{4EEA7866-1B44-4602-890D-CF44011B372C}"/>
              </a:ext>
            </a:extLst>
          </p:cNvPr>
          <p:cNvSpPr>
            <a:spLocks noGrp="1"/>
          </p:cNvSpPr>
          <p:nvPr>
            <p:ph type="title"/>
          </p:nvPr>
        </p:nvSpPr>
        <p:spPr/>
        <p:txBody>
          <a:bodyPr/>
          <a:lstStyle/>
          <a:p>
            <a:r>
              <a:rPr lang="en-US" sz="2800" b="0" dirty="0"/>
              <a:t>True or False:</a:t>
            </a:r>
            <a:br>
              <a:rPr lang="en-US" sz="2800" b="0" dirty="0"/>
            </a:br>
            <a:r>
              <a:rPr lang="en-US" b="0" dirty="0"/>
              <a:t>As a leader, you are responsible for the actions of those in your unit? </a:t>
            </a:r>
            <a:endParaRPr lang="en-US" dirty="0"/>
          </a:p>
        </p:txBody>
      </p:sp>
      <p:sp>
        <p:nvSpPr>
          <p:cNvPr id="4" name="TPPolling">
            <a:extLst>
              <a:ext uri="{FF2B5EF4-FFF2-40B4-BE49-F238E27FC236}">
                <a16:creationId xmlns:a16="http://schemas.microsoft.com/office/drawing/2014/main" id="{5EC3A80A-1C7D-42CB-8C21-BE3D1EDCB4E0}"/>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PChart">
            <a:extLst>
              <a:ext uri="{FF2B5EF4-FFF2-40B4-BE49-F238E27FC236}">
                <a16:creationId xmlns:a16="http://schemas.microsoft.com/office/drawing/2014/main" id="{FC307DD8-C384-4F42-97DE-B27FF1F1E002}"/>
              </a:ext>
            </a:extLst>
          </p:cNvPr>
          <p:cNvSpPr/>
          <p:nvPr>
            <p:custDataLst>
              <p:tags r:id="rId2"/>
            </p:custDataLst>
          </p:nvPr>
        </p:nvSpPr>
        <p:spPr>
          <a:xfrm>
            <a:off x="2746811" y="3330429"/>
            <a:ext cx="5642179" cy="3036815"/>
          </a:xfrm>
          <a:prstGeom prst="rect">
            <a:avLst/>
          </a:prstGeom>
          <a:blipFill>
            <a:blip r:embed="rId5"/>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I1">
            <a:extLst>
              <a:ext uri="{FF2B5EF4-FFF2-40B4-BE49-F238E27FC236}">
                <a16:creationId xmlns:a16="http://schemas.microsoft.com/office/drawing/2014/main" id="{05A48483-C5D1-472B-9F53-A317D76B2A88}"/>
              </a:ext>
            </a:extLst>
          </p:cNvPr>
          <p:cNvSpPr/>
          <p:nvPr>
            <p:custDataLst>
              <p:tags r:id="rId3"/>
            </p:custDataLst>
          </p:nvPr>
        </p:nvSpPr>
        <p:spPr>
          <a:xfrm rot="10800000">
            <a:off x="39550" y="4259510"/>
            <a:ext cx="482600" cy="482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31460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PAnswers" title="Answer Text Block">
            <a:extLst>
              <a:ext uri="{FF2B5EF4-FFF2-40B4-BE49-F238E27FC236}">
                <a16:creationId xmlns:a16="http://schemas.microsoft.com/office/drawing/2014/main" id="{EF9FB3A7-42FC-4222-A92D-2B24D7860220}"/>
              </a:ext>
            </a:extLst>
          </p:cNvPr>
          <p:cNvSpPr>
            <a:spLocks noGrp="1"/>
          </p:cNvSpPr>
          <p:nvPr>
            <p:ph type="body" idx="1"/>
          </p:nvPr>
        </p:nvSpPr>
        <p:spPr>
          <a:xfrm>
            <a:off x="599508" y="3863655"/>
            <a:ext cx="2061556" cy="1908326"/>
          </a:xfrm>
        </p:spPr>
        <p:txBody>
          <a:bodyPr/>
          <a:lstStyle/>
          <a:p>
            <a:pPr>
              <a:spcBef>
                <a:spcPct val="20000"/>
              </a:spcBef>
              <a:spcAft>
                <a:spcPts val="0"/>
              </a:spcAft>
              <a:buFont typeface="+mj-lt"/>
              <a:buAutoNum type="alphaUcPeriod"/>
            </a:pPr>
            <a:r>
              <a:rPr lang="en-US" sz="4000" dirty="0"/>
              <a:t>True</a:t>
            </a:r>
          </a:p>
          <a:p>
            <a:pPr>
              <a:spcBef>
                <a:spcPct val="20000"/>
              </a:spcBef>
              <a:spcAft>
                <a:spcPts val="0"/>
              </a:spcAft>
              <a:buFont typeface="+mj-lt"/>
              <a:buAutoNum type="alphaUcPeriod"/>
            </a:pPr>
            <a:r>
              <a:rPr lang="en-US" sz="4000" dirty="0"/>
              <a:t>False</a:t>
            </a:r>
          </a:p>
        </p:txBody>
      </p:sp>
      <p:sp>
        <p:nvSpPr>
          <p:cNvPr id="8" name="Text Placeholder 7">
            <a:extLst>
              <a:ext uri="{FF2B5EF4-FFF2-40B4-BE49-F238E27FC236}">
                <a16:creationId xmlns:a16="http://schemas.microsoft.com/office/drawing/2014/main" id="{E8D86CB3-9A98-4B1F-A758-18C6EA8FBBA6}"/>
              </a:ext>
            </a:extLst>
          </p:cNvPr>
          <p:cNvSpPr>
            <a:spLocks noGrp="1"/>
          </p:cNvSpPr>
          <p:nvPr>
            <p:ph type="body" sz="quarter" idx="10"/>
          </p:nvPr>
        </p:nvSpPr>
        <p:spPr/>
        <p:txBody>
          <a:bodyPr/>
          <a:lstStyle/>
          <a:p>
            <a:r>
              <a:rPr lang="en-US" dirty="0">
                <a:solidFill>
                  <a:srgbClr val="FFFFFF"/>
                </a:solidFill>
              </a:rPr>
              <a:t>(LE1-C1S2T1:LQ5)</a:t>
            </a:r>
          </a:p>
        </p:txBody>
      </p:sp>
      <p:sp>
        <p:nvSpPr>
          <p:cNvPr id="2" name="TPQuestion" title="Question Text Shape">
            <a:extLst>
              <a:ext uri="{FF2B5EF4-FFF2-40B4-BE49-F238E27FC236}">
                <a16:creationId xmlns:a16="http://schemas.microsoft.com/office/drawing/2014/main" id="{4EEA7866-1B44-4602-890D-CF44011B372C}"/>
              </a:ext>
            </a:extLst>
          </p:cNvPr>
          <p:cNvSpPr>
            <a:spLocks noGrp="1"/>
          </p:cNvSpPr>
          <p:nvPr>
            <p:ph type="title"/>
          </p:nvPr>
        </p:nvSpPr>
        <p:spPr/>
        <p:txBody>
          <a:bodyPr/>
          <a:lstStyle/>
          <a:p>
            <a:r>
              <a:rPr lang="en-US" sz="3600" b="0" dirty="0"/>
              <a:t>True or False:</a:t>
            </a:r>
            <a:br>
              <a:rPr lang="en-US" sz="3600" b="0" dirty="0"/>
            </a:br>
            <a:r>
              <a:rPr lang="en-US" sz="5400" b="0" dirty="0"/>
              <a:t>Pride can be taught.</a:t>
            </a:r>
            <a:endParaRPr lang="en-US" sz="7200" dirty="0"/>
          </a:p>
        </p:txBody>
      </p:sp>
      <p:sp>
        <p:nvSpPr>
          <p:cNvPr id="4" name="TPPolling">
            <a:extLst>
              <a:ext uri="{FF2B5EF4-FFF2-40B4-BE49-F238E27FC236}">
                <a16:creationId xmlns:a16="http://schemas.microsoft.com/office/drawing/2014/main" id="{5EC3A80A-1C7D-42CB-8C21-BE3D1EDCB4E0}"/>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PChart">
            <a:extLst>
              <a:ext uri="{FF2B5EF4-FFF2-40B4-BE49-F238E27FC236}">
                <a16:creationId xmlns:a16="http://schemas.microsoft.com/office/drawing/2014/main" id="{FC307DD8-C384-4F42-97DE-B27FF1F1E002}"/>
              </a:ext>
            </a:extLst>
          </p:cNvPr>
          <p:cNvSpPr/>
          <p:nvPr>
            <p:custDataLst>
              <p:tags r:id="rId2"/>
            </p:custDataLst>
          </p:nvPr>
        </p:nvSpPr>
        <p:spPr>
          <a:xfrm>
            <a:off x="2746811" y="3330430"/>
            <a:ext cx="5642179" cy="3045204"/>
          </a:xfrm>
          <a:prstGeom prst="rect">
            <a:avLst/>
          </a:prstGeom>
          <a:blipFill>
            <a:blip r:embed="rId5"/>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I1">
            <a:extLst>
              <a:ext uri="{FF2B5EF4-FFF2-40B4-BE49-F238E27FC236}">
                <a16:creationId xmlns:a16="http://schemas.microsoft.com/office/drawing/2014/main" id="{05A48483-C5D1-472B-9F53-A317D76B2A88}"/>
              </a:ext>
            </a:extLst>
          </p:cNvPr>
          <p:cNvSpPr/>
          <p:nvPr>
            <p:custDataLst>
              <p:tags r:id="rId3"/>
            </p:custDataLst>
          </p:nvPr>
        </p:nvSpPr>
        <p:spPr>
          <a:xfrm rot="10800000">
            <a:off x="39550" y="5014520"/>
            <a:ext cx="482600" cy="482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252820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defRPr/>
            </a:pPr>
            <a:r>
              <a:rPr lang="en-US" dirty="0"/>
              <a:t>Core Values</a:t>
            </a:r>
          </a:p>
        </p:txBody>
      </p:sp>
      <p:sp>
        <p:nvSpPr>
          <p:cNvPr id="28675" name="Content Placeholder 2"/>
          <p:cNvSpPr>
            <a:spLocks noGrp="1"/>
          </p:cNvSpPr>
          <p:nvPr>
            <p:ph sz="half" idx="1"/>
          </p:nvPr>
        </p:nvSpPr>
        <p:spPr>
          <a:xfrm>
            <a:off x="228600" y="1752600"/>
            <a:ext cx="8686800" cy="4876800"/>
          </a:xfrm>
        </p:spPr>
        <p:txBody>
          <a:bodyPr/>
          <a:lstStyle/>
          <a:p>
            <a:pPr>
              <a:buClr>
                <a:srgbClr val="DDDDDD"/>
              </a:buClr>
              <a:defRPr/>
            </a:pPr>
            <a:endParaRPr lang="en-US" sz="2400" dirty="0">
              <a:solidFill>
                <a:srgbClr val="FFFFFF"/>
              </a:solidFill>
            </a:endParaRPr>
          </a:p>
          <a:p>
            <a:pPr marL="222250" indent="0">
              <a:spcBef>
                <a:spcPts val="600"/>
              </a:spcBef>
              <a:buFont typeface="Wingdings 2" pitchFamily="18" charset="2"/>
              <a:buNone/>
              <a:defRPr/>
            </a:pPr>
            <a:r>
              <a:rPr lang="en-US" dirty="0"/>
              <a:t>      </a:t>
            </a:r>
            <a:endParaRPr lang="en-US" sz="3200" dirty="0"/>
          </a:p>
          <a:p>
            <a:pPr eaLnBrk="1" hangingPunct="1">
              <a:buClr>
                <a:schemeClr val="bg1"/>
              </a:buClr>
              <a:buSzPct val="90000"/>
              <a:buFont typeface="Wingdings 2" pitchFamily="18" charset="2"/>
              <a:buNone/>
              <a:defRPr/>
            </a:pPr>
            <a:endParaRPr lang="en-US" dirty="0"/>
          </a:p>
        </p:txBody>
      </p:sp>
      <p:sp>
        <p:nvSpPr>
          <p:cNvPr id="3" name="Rectangle 2"/>
          <p:cNvSpPr/>
          <p:nvPr/>
        </p:nvSpPr>
        <p:spPr>
          <a:xfrm>
            <a:off x="228600" y="2093913"/>
            <a:ext cx="8458200" cy="584200"/>
          </a:xfrm>
          <a:prstGeom prst="rect">
            <a:avLst/>
          </a:prstGeom>
        </p:spPr>
        <p:txBody>
          <a:bodyPr>
            <a:spAutoFit/>
          </a:bodyPr>
          <a:lstStyle/>
          <a:p>
            <a:pPr marL="222250" marR="0" lvl="0" indent="0" algn="l" defTabSz="914400" rtl="0" eaLnBrk="0" fontAlgn="base" latinLnBrk="0" hangingPunct="0">
              <a:lnSpc>
                <a:spcPct val="100000"/>
              </a:lnSpc>
              <a:spcBef>
                <a:spcPts val="600"/>
              </a:spcBef>
              <a:spcAft>
                <a:spcPct val="0"/>
              </a:spcAft>
              <a:buClr>
                <a:srgbClr val="DDDDDD"/>
              </a:buClr>
              <a:buSzPct val="80000"/>
              <a:buFontTx/>
              <a:buNone/>
              <a:tabLst/>
              <a:defRPr/>
            </a:pPr>
            <a:r>
              <a:rPr kumimoji="0" lang="en-US" sz="3200" b="0" i="0" u="sng" strike="noStrike" kern="1200" cap="none" spc="0" normalizeH="0" baseline="0" noProof="0" dirty="0">
                <a:ln>
                  <a:noFill/>
                </a:ln>
                <a:solidFill>
                  <a:srgbClr val="FFFFFF"/>
                </a:solidFill>
                <a:effectLst/>
                <a:uLnTx/>
                <a:uFillTx/>
                <a:latin typeface="Calibri"/>
                <a:ea typeface="+mn-ea"/>
                <a:cs typeface="Arial" charset="0"/>
              </a:rPr>
              <a:t>Honor								</a:t>
            </a:r>
          </a:p>
        </p:txBody>
      </p:sp>
      <p:sp>
        <p:nvSpPr>
          <p:cNvPr id="9" name="Rectangle 8"/>
          <p:cNvSpPr/>
          <p:nvPr/>
        </p:nvSpPr>
        <p:spPr>
          <a:xfrm>
            <a:off x="304800" y="3109913"/>
            <a:ext cx="4953000" cy="1969770"/>
          </a:xfrm>
          <a:prstGeom prst="rect">
            <a:avLst/>
          </a:prstGeom>
        </p:spPr>
        <p:txBody>
          <a:bodyPr wrap="square">
            <a:spAutoFit/>
          </a:bodyPr>
          <a:lstStyle/>
          <a:p>
            <a:pPr marL="679450" marR="0" lvl="0" indent="-457200" algn="l" defTabSz="914400" rtl="0" eaLnBrk="0" fontAlgn="base" latinLnBrk="0" hangingPunct="0">
              <a:lnSpc>
                <a:spcPct val="100000"/>
              </a:lnSpc>
              <a:spcBef>
                <a:spcPts val="600"/>
              </a:spcBef>
              <a:spcAft>
                <a:spcPct val="0"/>
              </a:spcAft>
              <a:buClr>
                <a:srgbClr val="DDDDDD"/>
              </a:buClr>
              <a:buSzPct val="80000"/>
              <a:buFont typeface="Wingdings" pitchFamily="2" charset="2"/>
              <a:buChar char="§"/>
              <a:tabLst/>
              <a:defRPr/>
            </a:pPr>
            <a:r>
              <a:rPr kumimoji="0" lang="en-US" sz="2800" b="0" i="0" u="none" strike="noStrike" kern="1200" cap="none" spc="0" normalizeH="0" baseline="0" noProof="0" dirty="0">
                <a:ln>
                  <a:noFill/>
                </a:ln>
                <a:solidFill>
                  <a:srgbClr val="FFFF00"/>
                </a:solidFill>
                <a:effectLst/>
                <a:uLnTx/>
                <a:uFillTx/>
                <a:latin typeface="Calibri"/>
                <a:ea typeface="+mn-ea"/>
                <a:cs typeface="Arial" charset="0"/>
              </a:rPr>
              <a:t>Never lie</a:t>
            </a:r>
            <a:r>
              <a:rPr kumimoji="0" lang="en-US" sz="2800" b="0" i="0" u="none" strike="noStrike" kern="1200" cap="none" spc="0" normalizeH="0" baseline="0" noProof="0" dirty="0">
                <a:ln>
                  <a:noFill/>
                </a:ln>
                <a:solidFill>
                  <a:srgbClr val="FFFFFF"/>
                </a:solidFill>
                <a:effectLst/>
                <a:uLnTx/>
                <a:uFillTx/>
                <a:latin typeface="Calibri"/>
                <a:ea typeface="+mn-ea"/>
                <a:cs typeface="Arial" charset="0"/>
              </a:rPr>
              <a:t>, </a:t>
            </a:r>
            <a:r>
              <a:rPr kumimoji="0" lang="en-US" sz="2800" b="0" i="0" u="none" strike="noStrike" kern="1200" cap="none" spc="0" normalizeH="0" baseline="0" noProof="0" dirty="0">
                <a:ln>
                  <a:noFill/>
                </a:ln>
                <a:solidFill>
                  <a:srgbClr val="FFFF00"/>
                </a:solidFill>
                <a:effectLst/>
                <a:uLnTx/>
                <a:uFillTx/>
                <a:latin typeface="Calibri"/>
                <a:ea typeface="+mn-ea"/>
                <a:cs typeface="Arial" charset="0"/>
              </a:rPr>
              <a:t>cheat</a:t>
            </a:r>
            <a:r>
              <a:rPr kumimoji="0" lang="en-US" sz="2800" b="0" i="0" u="none" strike="noStrike" kern="1200" cap="none" spc="0" normalizeH="0" baseline="0" noProof="0" dirty="0">
                <a:ln>
                  <a:noFill/>
                </a:ln>
                <a:solidFill>
                  <a:srgbClr val="FFFFFF"/>
                </a:solidFill>
                <a:effectLst/>
                <a:uLnTx/>
                <a:uFillTx/>
                <a:latin typeface="Calibri"/>
                <a:ea typeface="+mn-ea"/>
                <a:cs typeface="Arial" charset="0"/>
              </a:rPr>
              <a:t>, or </a:t>
            </a:r>
            <a:r>
              <a:rPr kumimoji="0" lang="en-US" sz="2800" b="0" i="0" u="none" strike="noStrike" kern="1200" cap="none" spc="0" normalizeH="0" baseline="0" noProof="0" dirty="0">
                <a:ln>
                  <a:noFill/>
                </a:ln>
                <a:solidFill>
                  <a:srgbClr val="FFFF00"/>
                </a:solidFill>
                <a:effectLst/>
                <a:uLnTx/>
                <a:uFillTx/>
                <a:latin typeface="Calibri"/>
                <a:ea typeface="+mn-ea"/>
                <a:cs typeface="Arial" charset="0"/>
              </a:rPr>
              <a:t>steal </a:t>
            </a:r>
            <a:r>
              <a:rPr kumimoji="0" lang="en-US" sz="2800" b="0" i="0" u="none" strike="noStrike" kern="1200" cap="none" spc="0" normalizeH="0" baseline="0" noProof="0" dirty="0">
                <a:ln>
                  <a:noFill/>
                </a:ln>
                <a:solidFill>
                  <a:srgbClr val="FFFFFF"/>
                </a:solidFill>
                <a:effectLst/>
                <a:uLnTx/>
                <a:uFillTx/>
                <a:latin typeface="Calibri"/>
                <a:ea typeface="+mn-ea"/>
                <a:cs typeface="Arial" charset="0"/>
              </a:rPr>
              <a:t>or tolerate those who do</a:t>
            </a:r>
          </a:p>
          <a:p>
            <a:pPr marL="679450" marR="0" lvl="0" indent="-457200" algn="l" defTabSz="914400" rtl="0" eaLnBrk="0" fontAlgn="base" latinLnBrk="0" hangingPunct="0">
              <a:lnSpc>
                <a:spcPct val="100000"/>
              </a:lnSpc>
              <a:spcBef>
                <a:spcPts val="600"/>
              </a:spcBef>
              <a:spcAft>
                <a:spcPct val="0"/>
              </a:spcAft>
              <a:buClr>
                <a:srgbClr val="DDDDDD"/>
              </a:buClr>
              <a:buSzPct val="80000"/>
              <a:buFont typeface="Wingdings" pitchFamily="2" charset="2"/>
              <a:buChar char="§"/>
              <a:tabLst/>
              <a:defRPr/>
            </a:pPr>
            <a:r>
              <a:rPr kumimoji="0" lang="en-US" sz="2800" b="0" i="0" u="none" strike="noStrike" kern="1200" cap="none" spc="0" normalizeH="0" baseline="0" noProof="0" dirty="0">
                <a:ln>
                  <a:noFill/>
                </a:ln>
                <a:solidFill>
                  <a:srgbClr val="FFFFFF"/>
                </a:solidFill>
                <a:effectLst/>
                <a:uLnTx/>
                <a:uFillTx/>
                <a:latin typeface="Calibri"/>
                <a:ea typeface="+mn-ea"/>
                <a:cs typeface="Arial" charset="0"/>
              </a:rPr>
              <a:t>Maintain </a:t>
            </a:r>
            <a:r>
              <a:rPr kumimoji="0" lang="en-US" sz="2800" b="0" i="0" u="none" strike="noStrike" kern="1200" cap="none" spc="0" normalizeH="0" baseline="0" noProof="0" dirty="0">
                <a:ln>
                  <a:noFill/>
                </a:ln>
                <a:solidFill>
                  <a:srgbClr val="FFFF00"/>
                </a:solidFill>
                <a:effectLst/>
                <a:uLnTx/>
                <a:uFillTx/>
                <a:latin typeface="Calibri"/>
                <a:ea typeface="+mn-ea"/>
                <a:cs typeface="Arial" charset="0"/>
              </a:rPr>
              <a:t>integrity</a:t>
            </a:r>
          </a:p>
          <a:p>
            <a:pPr marL="679450" marR="0" lvl="0" indent="-457200" algn="l" defTabSz="914400" rtl="0" eaLnBrk="0" fontAlgn="base" latinLnBrk="0" hangingPunct="0">
              <a:lnSpc>
                <a:spcPct val="100000"/>
              </a:lnSpc>
              <a:spcBef>
                <a:spcPts val="600"/>
              </a:spcBef>
              <a:spcAft>
                <a:spcPct val="0"/>
              </a:spcAft>
              <a:buClr>
                <a:srgbClr val="DDDDDD"/>
              </a:buClr>
              <a:buSzPct val="80000"/>
              <a:buFont typeface="Wingdings" pitchFamily="2" charset="2"/>
              <a:buChar char="§"/>
              <a:tabLst/>
              <a:defRPr/>
            </a:pPr>
            <a:r>
              <a:rPr kumimoji="0" lang="en-US" sz="2800" b="0" i="0" u="none" strike="noStrike" kern="1200" cap="none" spc="0" normalizeH="0" baseline="0" noProof="0" dirty="0">
                <a:ln>
                  <a:noFill/>
                </a:ln>
                <a:solidFill>
                  <a:srgbClr val="FFFFFF"/>
                </a:solidFill>
                <a:effectLst/>
                <a:uLnTx/>
                <a:uFillTx/>
                <a:latin typeface="Calibri"/>
                <a:ea typeface="+mn-ea"/>
                <a:cs typeface="Arial" charset="0"/>
              </a:rPr>
              <a:t>Respect </a:t>
            </a:r>
            <a:r>
              <a:rPr kumimoji="0" lang="en-US" sz="2800" b="0" i="0" u="none" strike="noStrike" kern="1200" cap="none" spc="0" normalizeH="0" baseline="0" noProof="0" dirty="0">
                <a:ln>
                  <a:noFill/>
                </a:ln>
                <a:solidFill>
                  <a:srgbClr val="FFFF00"/>
                </a:solidFill>
                <a:effectLst/>
                <a:uLnTx/>
                <a:uFillTx/>
                <a:latin typeface="Calibri"/>
                <a:ea typeface="+mn-ea"/>
                <a:cs typeface="Arial" charset="0"/>
              </a:rPr>
              <a:t>human dignity</a:t>
            </a:r>
          </a:p>
        </p:txBody>
      </p:sp>
      <p:pic>
        <p:nvPicPr>
          <p:cNvPr id="3584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033713"/>
            <a:ext cx="3106738"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72548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defRPr/>
            </a:pPr>
            <a:r>
              <a:rPr lang="en-US" dirty="0"/>
              <a:t>Core Values</a:t>
            </a:r>
          </a:p>
        </p:txBody>
      </p:sp>
      <p:sp>
        <p:nvSpPr>
          <p:cNvPr id="28675" name="Content Placeholder 2"/>
          <p:cNvSpPr>
            <a:spLocks noGrp="1"/>
          </p:cNvSpPr>
          <p:nvPr>
            <p:ph sz="half" idx="1"/>
          </p:nvPr>
        </p:nvSpPr>
        <p:spPr>
          <a:xfrm>
            <a:off x="228600" y="1752600"/>
            <a:ext cx="8686800" cy="4876800"/>
          </a:xfrm>
        </p:spPr>
        <p:txBody>
          <a:bodyPr/>
          <a:lstStyle/>
          <a:p>
            <a:pPr>
              <a:buClr>
                <a:srgbClr val="DDDDDD"/>
              </a:buClr>
              <a:defRPr/>
            </a:pPr>
            <a:endParaRPr lang="en-US" sz="2400" dirty="0">
              <a:solidFill>
                <a:srgbClr val="FFFFFF"/>
              </a:solidFill>
            </a:endParaRPr>
          </a:p>
          <a:p>
            <a:pPr marL="222250" indent="0">
              <a:spcBef>
                <a:spcPts val="600"/>
              </a:spcBef>
              <a:buFont typeface="Wingdings 2" pitchFamily="18" charset="2"/>
              <a:buNone/>
              <a:defRPr/>
            </a:pPr>
            <a:r>
              <a:rPr lang="en-US" dirty="0"/>
              <a:t>      </a:t>
            </a:r>
            <a:endParaRPr lang="en-US" sz="3200" dirty="0"/>
          </a:p>
          <a:p>
            <a:pPr eaLnBrk="1" hangingPunct="1">
              <a:buClr>
                <a:schemeClr val="bg1"/>
              </a:buClr>
              <a:buSzPct val="90000"/>
              <a:buFont typeface="Wingdings 2" pitchFamily="18" charset="2"/>
              <a:buNone/>
              <a:defRPr/>
            </a:pPr>
            <a:endParaRPr lang="en-US" dirty="0"/>
          </a:p>
        </p:txBody>
      </p:sp>
      <p:sp>
        <p:nvSpPr>
          <p:cNvPr id="3" name="Rectangle 2"/>
          <p:cNvSpPr/>
          <p:nvPr/>
        </p:nvSpPr>
        <p:spPr>
          <a:xfrm>
            <a:off x="228600" y="2093913"/>
            <a:ext cx="8458200" cy="584200"/>
          </a:xfrm>
          <a:prstGeom prst="rect">
            <a:avLst/>
          </a:prstGeom>
        </p:spPr>
        <p:txBody>
          <a:bodyPr>
            <a:spAutoFit/>
          </a:bodyPr>
          <a:lstStyle/>
          <a:p>
            <a:pPr marL="222250" marR="0" lvl="0" indent="0" algn="l" defTabSz="914400" rtl="0" eaLnBrk="0" fontAlgn="base" latinLnBrk="0" hangingPunct="0">
              <a:lnSpc>
                <a:spcPct val="100000"/>
              </a:lnSpc>
              <a:spcBef>
                <a:spcPts val="600"/>
              </a:spcBef>
              <a:spcAft>
                <a:spcPct val="0"/>
              </a:spcAft>
              <a:buClr>
                <a:srgbClr val="DDDDDD"/>
              </a:buClr>
              <a:buSzPct val="80000"/>
              <a:buFontTx/>
              <a:buNone/>
              <a:tabLst/>
              <a:defRPr/>
            </a:pPr>
            <a:r>
              <a:rPr kumimoji="0" lang="en-US" sz="3200" b="0" i="0" u="sng" strike="noStrike" kern="1200" cap="none" spc="0" normalizeH="0" baseline="0" noProof="0" dirty="0">
                <a:ln>
                  <a:noFill/>
                </a:ln>
                <a:solidFill>
                  <a:srgbClr val="FFFFFF"/>
                </a:solidFill>
                <a:effectLst/>
                <a:uLnTx/>
                <a:uFillTx/>
                <a:latin typeface="Calibri"/>
                <a:ea typeface="+mn-ea"/>
                <a:cs typeface="Arial" charset="0"/>
              </a:rPr>
              <a:t>Courage								</a:t>
            </a:r>
          </a:p>
        </p:txBody>
      </p:sp>
      <p:sp>
        <p:nvSpPr>
          <p:cNvPr id="9" name="Rectangle 8"/>
          <p:cNvSpPr/>
          <p:nvPr/>
        </p:nvSpPr>
        <p:spPr>
          <a:xfrm>
            <a:off x="304800" y="3109913"/>
            <a:ext cx="8305800" cy="2832100"/>
          </a:xfrm>
          <a:prstGeom prst="rect">
            <a:avLst/>
          </a:prstGeom>
        </p:spPr>
        <p:txBody>
          <a:bodyPr>
            <a:spAutoFit/>
          </a:bodyPr>
          <a:lstStyle/>
          <a:p>
            <a:pPr marL="679450" marR="0" lvl="0" indent="-457200" algn="l" defTabSz="914400" rtl="0" eaLnBrk="0" fontAlgn="base" latinLnBrk="0" hangingPunct="0">
              <a:lnSpc>
                <a:spcPct val="100000"/>
              </a:lnSpc>
              <a:spcBef>
                <a:spcPts val="600"/>
              </a:spcBef>
              <a:spcAft>
                <a:spcPts val="600"/>
              </a:spcAft>
              <a:buClr>
                <a:srgbClr val="DDDDDD"/>
              </a:buClr>
              <a:buSzPct val="80000"/>
              <a:buFont typeface="Wingdings" pitchFamily="2" charset="2"/>
              <a:buChar char="§"/>
              <a:tabLst/>
              <a:defRPr/>
            </a:pPr>
            <a:r>
              <a:rPr kumimoji="0" lang="en-US" sz="2800" b="0" i="0" u="none" strike="noStrike" kern="1200" cap="none" spc="0" normalizeH="0" baseline="0" noProof="0" dirty="0">
                <a:ln>
                  <a:noFill/>
                </a:ln>
                <a:solidFill>
                  <a:srgbClr val="FFFFFF"/>
                </a:solidFill>
                <a:effectLst/>
                <a:uLnTx/>
                <a:uFillTx/>
                <a:latin typeface="Calibri"/>
                <a:ea typeface="+mn-ea"/>
                <a:cs typeface="Arial" charset="0"/>
              </a:rPr>
              <a:t>Courage means </a:t>
            </a:r>
            <a:r>
              <a:rPr kumimoji="0" lang="en-US" sz="2800" b="0" i="0" u="none" strike="noStrike" kern="1200" cap="none" spc="0" normalizeH="0" baseline="0" noProof="0" dirty="0">
                <a:ln>
                  <a:noFill/>
                </a:ln>
                <a:solidFill>
                  <a:srgbClr val="FFFF00"/>
                </a:solidFill>
                <a:effectLst/>
                <a:uLnTx/>
                <a:uFillTx/>
                <a:latin typeface="Calibri"/>
                <a:ea typeface="+mn-ea"/>
                <a:cs typeface="Arial" charset="0"/>
              </a:rPr>
              <a:t>doing the right thing regardless of the consequences</a:t>
            </a:r>
            <a:r>
              <a:rPr kumimoji="0" lang="en-US" sz="2800" b="0" i="0" u="none" strike="noStrike" kern="1200" cap="none" spc="0" normalizeH="0" baseline="0" noProof="0" dirty="0">
                <a:ln>
                  <a:noFill/>
                </a:ln>
                <a:solidFill>
                  <a:srgbClr val="FFFFFF"/>
                </a:solidFill>
                <a:effectLst/>
                <a:uLnTx/>
                <a:uFillTx/>
                <a:latin typeface="Calibri"/>
                <a:ea typeface="+mn-ea"/>
                <a:cs typeface="Arial" charset="0"/>
              </a:rPr>
              <a:t>, and taking responsibility for all actions.</a:t>
            </a:r>
          </a:p>
          <a:p>
            <a:pPr marL="679450" marR="0" lvl="0" indent="-457200" algn="l" defTabSz="914400" rtl="0" eaLnBrk="0" fontAlgn="base" latinLnBrk="0" hangingPunct="0">
              <a:lnSpc>
                <a:spcPct val="100000"/>
              </a:lnSpc>
              <a:spcBef>
                <a:spcPts val="600"/>
              </a:spcBef>
              <a:spcAft>
                <a:spcPct val="0"/>
              </a:spcAft>
              <a:buClr>
                <a:srgbClr val="DDDDDD"/>
              </a:buClr>
              <a:buSzPct val="80000"/>
              <a:buFont typeface="Wingdings" pitchFamily="2" charset="2"/>
              <a:buChar char="§"/>
              <a:tabLst/>
              <a:defRPr/>
            </a:pPr>
            <a:r>
              <a:rPr kumimoji="0" lang="en-US" sz="2800" b="0" i="0" u="none" strike="noStrike" kern="1200" cap="none" spc="0" normalizeH="0" baseline="0" noProof="0" dirty="0">
                <a:ln>
                  <a:noFill/>
                </a:ln>
                <a:solidFill>
                  <a:srgbClr val="FFFFFF"/>
                </a:solidFill>
                <a:effectLst/>
                <a:uLnTx/>
                <a:uFillTx/>
                <a:latin typeface="Calibri"/>
                <a:ea typeface="+mn-ea"/>
                <a:cs typeface="Arial" charset="0"/>
              </a:rPr>
              <a:t>Moral courage, not physical courage, is what it takes to do the right thing in the face of adversity and disapproval.</a:t>
            </a:r>
          </a:p>
        </p:txBody>
      </p:sp>
    </p:spTree>
    <p:extLst>
      <p:ext uri="{BB962C8B-B14F-4D97-AF65-F5344CB8AC3E}">
        <p14:creationId xmlns:p14="http://schemas.microsoft.com/office/powerpoint/2010/main" val="32566758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defRPr/>
            </a:pPr>
            <a:r>
              <a:rPr lang="en-US" dirty="0"/>
              <a:t>Core Values</a:t>
            </a:r>
          </a:p>
        </p:txBody>
      </p:sp>
      <p:sp>
        <p:nvSpPr>
          <p:cNvPr id="28675" name="Content Placeholder 2"/>
          <p:cNvSpPr>
            <a:spLocks noGrp="1"/>
          </p:cNvSpPr>
          <p:nvPr>
            <p:ph sz="half" idx="1"/>
          </p:nvPr>
        </p:nvSpPr>
        <p:spPr>
          <a:xfrm>
            <a:off x="228600" y="1752600"/>
            <a:ext cx="8686800" cy="4876800"/>
          </a:xfrm>
        </p:spPr>
        <p:txBody>
          <a:bodyPr/>
          <a:lstStyle/>
          <a:p>
            <a:pPr>
              <a:buClr>
                <a:srgbClr val="DDDDDD"/>
              </a:buClr>
              <a:defRPr/>
            </a:pPr>
            <a:endParaRPr lang="en-US" sz="2400" dirty="0">
              <a:solidFill>
                <a:srgbClr val="FFFFFF"/>
              </a:solidFill>
            </a:endParaRPr>
          </a:p>
          <a:p>
            <a:pPr marL="222250" indent="0">
              <a:spcBef>
                <a:spcPts val="600"/>
              </a:spcBef>
              <a:buFont typeface="Wingdings 2" pitchFamily="18" charset="2"/>
              <a:buNone/>
              <a:defRPr/>
            </a:pPr>
            <a:r>
              <a:rPr lang="en-US" dirty="0"/>
              <a:t>      </a:t>
            </a:r>
            <a:endParaRPr lang="en-US" sz="3200" dirty="0"/>
          </a:p>
          <a:p>
            <a:pPr eaLnBrk="1" hangingPunct="1">
              <a:buClr>
                <a:schemeClr val="bg1"/>
              </a:buClr>
              <a:buSzPct val="90000"/>
              <a:buFont typeface="Wingdings 2" pitchFamily="18" charset="2"/>
              <a:buNone/>
              <a:defRPr/>
            </a:pPr>
            <a:endParaRPr lang="en-US" dirty="0"/>
          </a:p>
        </p:txBody>
      </p:sp>
      <p:sp>
        <p:nvSpPr>
          <p:cNvPr id="3" name="Rectangle 2"/>
          <p:cNvSpPr/>
          <p:nvPr/>
        </p:nvSpPr>
        <p:spPr>
          <a:xfrm>
            <a:off x="228600" y="2093913"/>
            <a:ext cx="8458200" cy="584200"/>
          </a:xfrm>
          <a:prstGeom prst="rect">
            <a:avLst/>
          </a:prstGeom>
        </p:spPr>
        <p:txBody>
          <a:bodyPr>
            <a:spAutoFit/>
          </a:bodyPr>
          <a:lstStyle/>
          <a:p>
            <a:pPr marL="222250" marR="0" lvl="0" indent="0" algn="l" defTabSz="914400" rtl="0" eaLnBrk="0" fontAlgn="base" latinLnBrk="0" hangingPunct="0">
              <a:lnSpc>
                <a:spcPct val="100000"/>
              </a:lnSpc>
              <a:spcBef>
                <a:spcPts val="600"/>
              </a:spcBef>
              <a:spcAft>
                <a:spcPct val="0"/>
              </a:spcAft>
              <a:buClr>
                <a:srgbClr val="DDDDDD"/>
              </a:buClr>
              <a:buSzPct val="80000"/>
              <a:buFontTx/>
              <a:buNone/>
              <a:tabLst/>
              <a:defRPr/>
            </a:pPr>
            <a:r>
              <a:rPr kumimoji="0" lang="en-US" sz="3200" b="0" i="0" u="sng" strike="noStrike" kern="1200" cap="none" spc="0" normalizeH="0" baseline="0" noProof="0" dirty="0">
                <a:ln>
                  <a:noFill/>
                </a:ln>
                <a:solidFill>
                  <a:srgbClr val="FFFFFF"/>
                </a:solidFill>
                <a:effectLst/>
                <a:uLnTx/>
                <a:uFillTx/>
                <a:latin typeface="Calibri"/>
                <a:ea typeface="+mn-ea"/>
                <a:cs typeface="Arial" charset="0"/>
              </a:rPr>
              <a:t>Commitment							</a:t>
            </a:r>
          </a:p>
        </p:txBody>
      </p:sp>
      <p:sp>
        <p:nvSpPr>
          <p:cNvPr id="9" name="Rectangle 8"/>
          <p:cNvSpPr/>
          <p:nvPr/>
        </p:nvSpPr>
        <p:spPr>
          <a:xfrm>
            <a:off x="304800" y="2895600"/>
            <a:ext cx="8305800" cy="954088"/>
          </a:xfrm>
          <a:prstGeom prst="rect">
            <a:avLst/>
          </a:prstGeom>
        </p:spPr>
        <p:txBody>
          <a:bodyPr>
            <a:spAutoFit/>
          </a:bodyPr>
          <a:lstStyle/>
          <a:p>
            <a:pPr marL="679450" marR="0" lvl="0" indent="-457200" algn="l" defTabSz="914400" rtl="0" eaLnBrk="0" fontAlgn="base" latinLnBrk="0" hangingPunct="0">
              <a:lnSpc>
                <a:spcPct val="100000"/>
              </a:lnSpc>
              <a:spcBef>
                <a:spcPts val="600"/>
              </a:spcBef>
              <a:spcAft>
                <a:spcPct val="0"/>
              </a:spcAft>
              <a:buClr>
                <a:srgbClr val="DDDDDD"/>
              </a:buClr>
              <a:buSzPct val="80000"/>
              <a:buFont typeface="Wingdings" pitchFamily="2" charset="2"/>
              <a:buChar char="§"/>
              <a:tabLst/>
              <a:defRPr/>
            </a:pPr>
            <a:r>
              <a:rPr kumimoji="0" lang="en-US" sz="2800" b="0" i="0" u="none" strike="noStrike" kern="1200" cap="none" spc="0" normalizeH="0" baseline="0" noProof="0" dirty="0">
                <a:ln>
                  <a:noFill/>
                </a:ln>
                <a:solidFill>
                  <a:srgbClr val="FFFFFF"/>
                </a:solidFill>
                <a:effectLst/>
                <a:uLnTx/>
                <a:uFillTx/>
                <a:latin typeface="Calibri"/>
                <a:ea typeface="+mn-ea"/>
                <a:cs typeface="Arial" charset="0"/>
              </a:rPr>
              <a:t>Commitment is the </a:t>
            </a:r>
            <a:r>
              <a:rPr kumimoji="0" lang="en-US" sz="2800" b="0" i="0" u="none" strike="noStrike" kern="1200" cap="none" spc="0" normalizeH="0" baseline="0" noProof="0" dirty="0">
                <a:ln>
                  <a:noFill/>
                </a:ln>
                <a:solidFill>
                  <a:srgbClr val="FFFF00"/>
                </a:solidFill>
                <a:effectLst/>
                <a:uLnTx/>
                <a:uFillTx/>
                <a:latin typeface="Calibri"/>
                <a:ea typeface="+mn-ea"/>
                <a:cs typeface="Arial" charset="0"/>
              </a:rPr>
              <a:t>spirit of determination and dedication</a:t>
            </a:r>
            <a:r>
              <a:rPr kumimoji="0" lang="en-US" sz="2800" b="0" i="0" u="none" strike="noStrike" kern="1200" cap="none" spc="0" normalizeH="0" baseline="0" noProof="0" dirty="0">
                <a:ln>
                  <a:noFill/>
                </a:ln>
                <a:solidFill>
                  <a:srgbClr val="FFFFFF"/>
                </a:solidFill>
                <a:effectLst/>
                <a:uLnTx/>
                <a:uFillTx/>
                <a:latin typeface="Calibri"/>
                <a:ea typeface="+mn-ea"/>
                <a:cs typeface="Arial" charset="0"/>
              </a:rPr>
              <a:t> within individuals.</a:t>
            </a:r>
          </a:p>
        </p:txBody>
      </p:sp>
      <p:sp>
        <p:nvSpPr>
          <p:cNvPr id="2" name="Rectangle 1"/>
          <p:cNvSpPr>
            <a:spLocks noChangeArrowheads="1"/>
          </p:cNvSpPr>
          <p:nvPr/>
        </p:nvSpPr>
        <p:spPr bwMode="auto">
          <a:xfrm>
            <a:off x="304800" y="4191000"/>
            <a:ext cx="4953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79450" indent="-457200" eaLnBrk="0" hangingPunct="0">
              <a:buClr>
                <a:schemeClr val="accent1"/>
              </a:buClr>
              <a:buSzPct val="80000"/>
              <a:buFont typeface="Wingdings 2" pitchFamily="18" charset="2"/>
              <a:buChar char=""/>
              <a:defRPr sz="3200">
                <a:solidFill>
                  <a:schemeClr val="bg1"/>
                </a:solidFill>
                <a:latin typeface="Calibri"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bg1"/>
                </a:solidFill>
                <a:latin typeface="Calibri" pitchFamily="34" charset="0"/>
              </a:defRPr>
            </a:lvl2pPr>
            <a:lvl3pPr marL="1143000" indent="-228600" eaLnBrk="0" hangingPunct="0">
              <a:spcBef>
                <a:spcPct val="20000"/>
              </a:spcBef>
              <a:buClr>
                <a:srgbClr val="969696"/>
              </a:buClr>
              <a:buFont typeface="Arial" charset="0"/>
              <a:buChar char="▪"/>
              <a:defRPr sz="2400">
                <a:solidFill>
                  <a:schemeClr val="bg1"/>
                </a:solidFill>
                <a:latin typeface="Calibri" pitchFamily="34" charset="0"/>
              </a:defRPr>
            </a:lvl3pPr>
            <a:lvl4pPr marL="1600200" indent="-228600" eaLnBrk="0" hangingPunct="0">
              <a:spcBef>
                <a:spcPct val="20000"/>
              </a:spcBef>
              <a:buClr>
                <a:srgbClr val="808080"/>
              </a:buClr>
              <a:buFont typeface="Arial" charset="0"/>
              <a:buChar char="▪"/>
              <a:defRPr sz="2000">
                <a:solidFill>
                  <a:schemeClr val="bg1"/>
                </a:solidFill>
                <a:latin typeface="Calibri" pitchFamily="34" charset="0"/>
              </a:defRPr>
            </a:lvl4pPr>
            <a:lvl5pPr marL="2057400" indent="-228600" eaLnBrk="0" hangingPunct="0">
              <a:spcBef>
                <a:spcPct val="20000"/>
              </a:spcBef>
              <a:buClr>
                <a:srgbClr val="5F5F5F"/>
              </a:buClr>
              <a:buFont typeface="Wingdings 3" pitchFamily="18" charset="2"/>
              <a:buChar char=""/>
              <a:defRPr sz="2000">
                <a:solidFill>
                  <a:schemeClr val="bg1"/>
                </a:solidFill>
                <a:latin typeface="Calibri" pitchFamily="34" charset="0"/>
              </a:defRPr>
            </a:lvl5pPr>
            <a:lvl6pPr marL="2514600" indent="-228600" eaLnBrk="0" fontAlgn="base" hangingPunct="0">
              <a:spcBef>
                <a:spcPct val="20000"/>
              </a:spcBef>
              <a:spcAft>
                <a:spcPct val="0"/>
              </a:spcAft>
              <a:buClr>
                <a:srgbClr val="5F5F5F"/>
              </a:buClr>
              <a:buFont typeface="Wingdings 3" pitchFamily="18" charset="2"/>
              <a:buChar char=""/>
              <a:defRPr sz="2000">
                <a:solidFill>
                  <a:schemeClr val="bg1"/>
                </a:solidFill>
                <a:latin typeface="Calibri" pitchFamily="34" charset="0"/>
              </a:defRPr>
            </a:lvl6pPr>
            <a:lvl7pPr marL="2971800" indent="-228600" eaLnBrk="0" fontAlgn="base" hangingPunct="0">
              <a:spcBef>
                <a:spcPct val="20000"/>
              </a:spcBef>
              <a:spcAft>
                <a:spcPct val="0"/>
              </a:spcAft>
              <a:buClr>
                <a:srgbClr val="5F5F5F"/>
              </a:buClr>
              <a:buFont typeface="Wingdings 3" pitchFamily="18" charset="2"/>
              <a:buChar char=""/>
              <a:defRPr sz="2000">
                <a:solidFill>
                  <a:schemeClr val="bg1"/>
                </a:solidFill>
                <a:latin typeface="Calibri" pitchFamily="34" charset="0"/>
              </a:defRPr>
            </a:lvl7pPr>
            <a:lvl8pPr marL="3429000" indent="-228600" eaLnBrk="0" fontAlgn="base" hangingPunct="0">
              <a:spcBef>
                <a:spcPct val="20000"/>
              </a:spcBef>
              <a:spcAft>
                <a:spcPct val="0"/>
              </a:spcAft>
              <a:buClr>
                <a:srgbClr val="5F5F5F"/>
              </a:buClr>
              <a:buFont typeface="Wingdings 3" pitchFamily="18" charset="2"/>
              <a:buChar char=""/>
              <a:defRPr sz="2000">
                <a:solidFill>
                  <a:schemeClr val="bg1"/>
                </a:solidFill>
                <a:latin typeface="Calibri" pitchFamily="34" charset="0"/>
              </a:defRPr>
            </a:lvl8pPr>
            <a:lvl9pPr marL="3886200" indent="-228600" eaLnBrk="0" fontAlgn="base" hangingPunct="0">
              <a:spcBef>
                <a:spcPct val="20000"/>
              </a:spcBef>
              <a:spcAft>
                <a:spcPct val="0"/>
              </a:spcAft>
              <a:buClr>
                <a:srgbClr val="5F5F5F"/>
              </a:buClr>
              <a:buFont typeface="Wingdings 3" pitchFamily="18" charset="2"/>
              <a:buChar char=""/>
              <a:defRPr sz="2000">
                <a:solidFill>
                  <a:schemeClr val="bg1"/>
                </a:solidFill>
                <a:latin typeface="Calibri" pitchFamily="34" charset="0"/>
              </a:defRPr>
            </a:lvl9pPr>
          </a:lstStyle>
          <a:p>
            <a:pPr marL="679450" marR="0" lvl="0" indent="-457200" algn="l" defTabSz="914400" rtl="0" eaLnBrk="0" fontAlgn="base" latinLnBrk="0" hangingPunct="0">
              <a:lnSpc>
                <a:spcPct val="100000"/>
              </a:lnSpc>
              <a:spcBef>
                <a:spcPts val="600"/>
              </a:spcBef>
              <a:spcAft>
                <a:spcPct val="0"/>
              </a:spcAft>
              <a:buClr>
                <a:srgbClr val="DDDDDD"/>
              </a:buClr>
              <a:buSzPct val="80000"/>
              <a:buFont typeface="Wingdings" pitchFamily="2" charset="2"/>
              <a:buChar char="§"/>
              <a:tabLst/>
              <a:defRPr/>
            </a:pPr>
            <a:r>
              <a:rPr kumimoji="0" lang="en-US" altLang="en-US" sz="2800" b="0" i="0" u="none" strike="noStrike" kern="1200" cap="none" spc="0" normalizeH="0" baseline="0" noProof="0">
                <a:ln>
                  <a:noFill/>
                </a:ln>
                <a:solidFill>
                  <a:srgbClr val="FFFFFF"/>
                </a:solidFill>
                <a:effectLst/>
                <a:uLnTx/>
                <a:uFillTx/>
                <a:latin typeface="Calibri" pitchFamily="34" charset="0"/>
                <a:ea typeface="+mn-ea"/>
                <a:cs typeface="Arial" charset="0"/>
              </a:rPr>
              <a:t>You have the responsibility to act in a manner that exhibits your dedication and devotion.</a:t>
            </a:r>
          </a:p>
        </p:txBody>
      </p:sp>
      <p:pic>
        <p:nvPicPr>
          <p:cNvPr id="378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114800"/>
            <a:ext cx="2800350" cy="181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4136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defRPr/>
            </a:pPr>
            <a:r>
              <a:rPr lang="en-US" dirty="0"/>
              <a:t>Values and Standards</a:t>
            </a:r>
          </a:p>
        </p:txBody>
      </p:sp>
      <p:sp>
        <p:nvSpPr>
          <p:cNvPr id="28675" name="Content Placeholder 2"/>
          <p:cNvSpPr>
            <a:spLocks noGrp="1"/>
          </p:cNvSpPr>
          <p:nvPr>
            <p:ph sz="half" idx="1"/>
          </p:nvPr>
        </p:nvSpPr>
        <p:spPr>
          <a:xfrm>
            <a:off x="228600" y="1752600"/>
            <a:ext cx="8686800" cy="4876800"/>
          </a:xfrm>
        </p:spPr>
        <p:txBody>
          <a:bodyPr/>
          <a:lstStyle/>
          <a:p>
            <a:pPr marL="222250" indent="0">
              <a:spcBef>
                <a:spcPts val="600"/>
              </a:spcBef>
              <a:buFont typeface="Wingdings 2" pitchFamily="18" charset="2"/>
              <a:buNone/>
              <a:defRPr/>
            </a:pPr>
            <a:endParaRPr lang="en-US" sz="2400" dirty="0">
              <a:solidFill>
                <a:srgbClr val="FFFFFF"/>
              </a:solidFill>
            </a:endParaRPr>
          </a:p>
          <a:p>
            <a:pPr marL="222250" indent="0">
              <a:spcBef>
                <a:spcPts val="600"/>
              </a:spcBef>
              <a:buFont typeface="Wingdings 2" pitchFamily="18" charset="2"/>
              <a:buNone/>
              <a:defRPr/>
            </a:pPr>
            <a:endParaRPr lang="en-US" sz="3200" dirty="0"/>
          </a:p>
          <a:p>
            <a:pPr eaLnBrk="1" hangingPunct="1">
              <a:buClr>
                <a:schemeClr val="bg1"/>
              </a:buClr>
              <a:buSzPct val="90000"/>
              <a:buFont typeface="Wingdings 2" pitchFamily="18" charset="2"/>
              <a:buNone/>
              <a:defRPr/>
            </a:pPr>
            <a:endParaRPr lang="en-US" dirty="0"/>
          </a:p>
        </p:txBody>
      </p:sp>
      <p:sp>
        <p:nvSpPr>
          <p:cNvPr id="8" name="Rectangle 7"/>
          <p:cNvSpPr/>
          <p:nvPr/>
        </p:nvSpPr>
        <p:spPr>
          <a:xfrm>
            <a:off x="304800" y="4114800"/>
            <a:ext cx="4152900" cy="523875"/>
          </a:xfrm>
          <a:prstGeom prst="rect">
            <a:avLst/>
          </a:prstGeom>
        </p:spPr>
        <p:txBody>
          <a:bodyPr>
            <a:spAutoFit/>
          </a:bodyPr>
          <a:lstStyle/>
          <a:p>
            <a:pPr marL="679450" marR="0" lvl="0" indent="-457200" algn="l" defTabSz="914400" rtl="0" eaLnBrk="0" fontAlgn="base" latinLnBrk="0" hangingPunct="0">
              <a:lnSpc>
                <a:spcPct val="100000"/>
              </a:lnSpc>
              <a:spcBef>
                <a:spcPts val="600"/>
              </a:spcBef>
              <a:spcAft>
                <a:spcPct val="0"/>
              </a:spcAft>
              <a:buClr>
                <a:srgbClr val="DDDDDD"/>
              </a:buClr>
              <a:buSzPct val="80000"/>
              <a:buFont typeface="Wingdings" pitchFamily="2" charset="2"/>
              <a:buChar char="§"/>
              <a:tabLst/>
              <a:defRPr/>
            </a:pPr>
            <a:endParaRPr kumimoji="0" lang="en-US" sz="2800" b="0" i="0" u="none" strike="noStrike" kern="1200" cap="none" spc="0" normalizeH="0" baseline="0" noProof="0" dirty="0">
              <a:ln>
                <a:noFill/>
              </a:ln>
              <a:solidFill>
                <a:srgbClr val="FFFFFF"/>
              </a:solidFill>
              <a:effectLst/>
              <a:uLnTx/>
              <a:uFillTx/>
              <a:latin typeface="Calibri"/>
              <a:ea typeface="+mn-ea"/>
              <a:cs typeface="Arial" charset="0"/>
            </a:endParaRPr>
          </a:p>
        </p:txBody>
      </p:sp>
      <p:sp>
        <p:nvSpPr>
          <p:cNvPr id="4" name="Rectangle 3"/>
          <p:cNvSpPr/>
          <p:nvPr/>
        </p:nvSpPr>
        <p:spPr>
          <a:xfrm>
            <a:off x="304800" y="2268538"/>
            <a:ext cx="8458200" cy="3846512"/>
          </a:xfrm>
          <a:prstGeom prst="rect">
            <a:avLst/>
          </a:prstGeom>
        </p:spPr>
        <p:txBody>
          <a:bodyPr>
            <a:spAutoFit/>
          </a:bodyPr>
          <a:lstStyle/>
          <a:p>
            <a:pPr marL="679450" marR="0" lvl="0" indent="-457200" algn="l" defTabSz="914400" rtl="0" eaLnBrk="0" fontAlgn="base" latinLnBrk="0" hangingPunct="0">
              <a:lnSpc>
                <a:spcPct val="100000"/>
              </a:lnSpc>
              <a:spcBef>
                <a:spcPts val="600"/>
              </a:spcBef>
              <a:spcAft>
                <a:spcPts val="600"/>
              </a:spcAft>
              <a:buClr>
                <a:srgbClr val="DDDDDD"/>
              </a:buClr>
              <a:buSzPct val="80000"/>
              <a:buFont typeface="Wingdings" pitchFamily="2" charset="2"/>
              <a:buChar char="§"/>
              <a:tabLst/>
              <a:defRPr/>
            </a:pPr>
            <a:r>
              <a:rPr kumimoji="0" lang="en-US" sz="3200" b="0" i="0" u="none" strike="noStrike" kern="1200" cap="none" spc="0" normalizeH="0" baseline="0" noProof="0" dirty="0">
                <a:ln>
                  <a:noFill/>
                </a:ln>
                <a:solidFill>
                  <a:srgbClr val="FFFF00"/>
                </a:solidFill>
                <a:effectLst/>
                <a:uLnTx/>
                <a:uFillTx/>
                <a:latin typeface="Calibri"/>
                <a:ea typeface="+mn-ea"/>
                <a:cs typeface="Arial" charset="0"/>
              </a:rPr>
              <a:t>Legal standards </a:t>
            </a:r>
            <a:r>
              <a:rPr kumimoji="0" lang="en-US" sz="3200" b="0" i="0" u="none" strike="noStrike" kern="1200" cap="none" spc="0" normalizeH="0" baseline="0" noProof="0" dirty="0">
                <a:ln>
                  <a:noFill/>
                </a:ln>
                <a:solidFill>
                  <a:srgbClr val="FFFFFF"/>
                </a:solidFill>
                <a:effectLst/>
                <a:uLnTx/>
                <a:uFillTx/>
                <a:latin typeface="Calibri"/>
                <a:ea typeface="+mn-ea"/>
                <a:cs typeface="Arial" charset="0"/>
              </a:rPr>
              <a:t>are formal regulatory standards contained in law.</a:t>
            </a:r>
          </a:p>
          <a:p>
            <a:pPr marL="679450" marR="0" lvl="0" indent="-457200" algn="l" defTabSz="914400" rtl="0" eaLnBrk="0" fontAlgn="base" latinLnBrk="0" hangingPunct="0">
              <a:lnSpc>
                <a:spcPct val="100000"/>
              </a:lnSpc>
              <a:spcBef>
                <a:spcPts val="600"/>
              </a:spcBef>
              <a:spcAft>
                <a:spcPts val="600"/>
              </a:spcAft>
              <a:buClr>
                <a:srgbClr val="DDDDDD"/>
              </a:buClr>
              <a:buSzPct val="80000"/>
              <a:buFont typeface="Wingdings" pitchFamily="2" charset="2"/>
              <a:buChar char="§"/>
              <a:tabLst/>
              <a:defRPr/>
            </a:pPr>
            <a:r>
              <a:rPr kumimoji="0" lang="en-US" sz="3200" b="0" i="0" u="none" strike="noStrike" kern="1200" cap="none" spc="0" normalizeH="0" baseline="0" noProof="0" dirty="0">
                <a:ln>
                  <a:noFill/>
                </a:ln>
                <a:solidFill>
                  <a:srgbClr val="FFFF00"/>
                </a:solidFill>
                <a:effectLst/>
                <a:uLnTx/>
                <a:uFillTx/>
                <a:latin typeface="Calibri"/>
                <a:ea typeface="+mn-ea"/>
                <a:cs typeface="Arial" charset="0"/>
              </a:rPr>
              <a:t>Basic National values </a:t>
            </a:r>
            <a:r>
              <a:rPr kumimoji="0" lang="en-US" sz="3200" b="0" i="0" u="none" strike="noStrike" kern="1200" cap="none" spc="0" normalizeH="0" baseline="0" noProof="0" dirty="0">
                <a:ln>
                  <a:noFill/>
                </a:ln>
                <a:solidFill>
                  <a:srgbClr val="FFFFFF"/>
                </a:solidFill>
                <a:effectLst/>
                <a:uLnTx/>
                <a:uFillTx/>
                <a:latin typeface="Calibri"/>
                <a:ea typeface="+mn-ea"/>
                <a:cs typeface="Arial" charset="0"/>
              </a:rPr>
              <a:t>are established in the Constitution, Declaration of Independence, and other traditions.</a:t>
            </a:r>
          </a:p>
          <a:p>
            <a:pPr marL="679450" marR="0" lvl="0" indent="-457200" algn="l" defTabSz="914400" rtl="0" eaLnBrk="0" fontAlgn="base" latinLnBrk="0" hangingPunct="0">
              <a:lnSpc>
                <a:spcPct val="100000"/>
              </a:lnSpc>
              <a:spcBef>
                <a:spcPts val="600"/>
              </a:spcBef>
              <a:spcAft>
                <a:spcPts val="600"/>
              </a:spcAft>
              <a:buClr>
                <a:srgbClr val="DDDDDD"/>
              </a:buClr>
              <a:buSzPct val="80000"/>
              <a:buFont typeface="Wingdings" pitchFamily="2" charset="2"/>
              <a:buChar char="§"/>
              <a:tabLst/>
              <a:defRPr/>
            </a:pPr>
            <a:r>
              <a:rPr kumimoji="0" lang="en-US" sz="3200" b="0" i="0" u="none" strike="noStrike" kern="1200" cap="none" spc="0" normalizeH="0" baseline="0" noProof="0" dirty="0">
                <a:ln>
                  <a:noFill/>
                </a:ln>
                <a:solidFill>
                  <a:srgbClr val="FFFF00"/>
                </a:solidFill>
                <a:effectLst/>
                <a:uLnTx/>
                <a:uFillTx/>
                <a:latin typeface="Calibri"/>
                <a:ea typeface="+mn-ea"/>
                <a:cs typeface="Arial" charset="0"/>
              </a:rPr>
              <a:t>Traditional Marine Corps values </a:t>
            </a:r>
            <a:r>
              <a:rPr kumimoji="0" lang="en-US" sz="3200" b="0" i="0" u="none" strike="noStrike" kern="1200" cap="none" spc="0" normalizeH="0" baseline="0" noProof="0" dirty="0">
                <a:ln>
                  <a:noFill/>
                </a:ln>
                <a:solidFill>
                  <a:srgbClr val="FFFFFF"/>
                </a:solidFill>
                <a:effectLst/>
                <a:uLnTx/>
                <a:uFillTx/>
                <a:latin typeface="Calibri"/>
                <a:ea typeface="+mn-ea"/>
                <a:cs typeface="Arial" charset="0"/>
              </a:rPr>
              <a:t>are required behavior for all Marines.</a:t>
            </a:r>
          </a:p>
        </p:txBody>
      </p:sp>
    </p:spTree>
    <p:extLst>
      <p:ext uri="{BB962C8B-B14F-4D97-AF65-F5344CB8AC3E}">
        <p14:creationId xmlns:p14="http://schemas.microsoft.com/office/powerpoint/2010/main" val="27530526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n-US" dirty="0"/>
              <a:t>Lesson Objectives</a:t>
            </a:r>
          </a:p>
        </p:txBody>
      </p:sp>
      <p:sp>
        <p:nvSpPr>
          <p:cNvPr id="5" name="Content Placeholder 4"/>
          <p:cNvSpPr>
            <a:spLocks noGrp="1"/>
          </p:cNvSpPr>
          <p:nvPr>
            <p:ph idx="1"/>
          </p:nvPr>
        </p:nvSpPr>
        <p:spPr>
          <a:xfrm>
            <a:off x="304800" y="1774825"/>
            <a:ext cx="8534400" cy="4778375"/>
          </a:xfrm>
        </p:spPr>
        <p:txBody>
          <a:bodyPr/>
          <a:lstStyle/>
          <a:p>
            <a:pPr marL="633412" indent="-514350" eaLnBrk="1" fontAlgn="auto" hangingPunct="1">
              <a:spcBef>
                <a:spcPct val="20000"/>
              </a:spcBef>
              <a:spcAft>
                <a:spcPts val="0"/>
              </a:spcAft>
              <a:buClr>
                <a:schemeClr val="bg1"/>
              </a:buClr>
              <a:buSzPct val="75000"/>
              <a:buFont typeface="+mj-lt"/>
              <a:buAutoNum type="arabicPeriod"/>
              <a:defRPr/>
            </a:pPr>
            <a:endParaRPr lang="en-US" sz="800" kern="0" dirty="0">
              <a:ea typeface="Verdana" pitchFamily="34" charset="0"/>
              <a:cs typeface="Verdana" pitchFamily="34" charset="0"/>
            </a:endParaRPr>
          </a:p>
          <a:p>
            <a:pPr marL="633412" indent="-514350" eaLnBrk="1" hangingPunct="1">
              <a:spcBef>
                <a:spcPct val="20000"/>
              </a:spcBef>
              <a:buClr>
                <a:schemeClr val="bg1"/>
              </a:buClr>
              <a:buSzPct val="75000"/>
              <a:buFont typeface="+mj-lt"/>
              <a:buAutoNum type="arabicPeriod"/>
              <a:defRPr/>
            </a:pPr>
            <a:endParaRPr lang="en-US" sz="800" dirty="0"/>
          </a:p>
          <a:p>
            <a:pPr marL="633412" indent="-514350" eaLnBrk="1" hangingPunct="1">
              <a:spcBef>
                <a:spcPct val="20000"/>
              </a:spcBef>
              <a:buClr>
                <a:schemeClr val="bg1"/>
              </a:buClr>
              <a:buSzPct val="75000"/>
              <a:buFont typeface="+mj-lt"/>
              <a:buAutoNum type="arabicPeriod"/>
              <a:defRPr/>
            </a:pPr>
            <a:r>
              <a:rPr lang="en-US" dirty="0"/>
              <a:t>Explain </a:t>
            </a:r>
            <a:r>
              <a:rPr lang="en-US" dirty="0">
                <a:solidFill>
                  <a:srgbClr val="FFFF00"/>
                </a:solidFill>
              </a:rPr>
              <a:t>ethics</a:t>
            </a:r>
            <a:r>
              <a:rPr lang="en-US" dirty="0"/>
              <a:t>, </a:t>
            </a:r>
            <a:r>
              <a:rPr lang="en-US" dirty="0">
                <a:solidFill>
                  <a:srgbClr val="FFFF00"/>
                </a:solidFill>
              </a:rPr>
              <a:t>morals</a:t>
            </a:r>
            <a:r>
              <a:rPr lang="en-US" dirty="0"/>
              <a:t>, and </a:t>
            </a:r>
            <a:r>
              <a:rPr lang="en-US" dirty="0">
                <a:solidFill>
                  <a:srgbClr val="FFFF00"/>
                </a:solidFill>
              </a:rPr>
              <a:t>values</a:t>
            </a:r>
            <a:r>
              <a:rPr lang="en-US" dirty="0"/>
              <a:t> as they relate to the Marine Corps.</a:t>
            </a:r>
          </a:p>
          <a:p>
            <a:pPr marL="633412" indent="-514350" eaLnBrk="1" hangingPunct="1">
              <a:spcBef>
                <a:spcPct val="20000"/>
              </a:spcBef>
              <a:buClr>
                <a:schemeClr val="bg1"/>
              </a:buClr>
              <a:buSzPct val="75000"/>
              <a:buFont typeface="+mj-lt"/>
              <a:buAutoNum type="arabicPeriod"/>
              <a:defRPr/>
            </a:pPr>
            <a:r>
              <a:rPr lang="en-US" dirty="0"/>
              <a:t>Identify the four professional beliefs and values of the Marine Corps.</a:t>
            </a:r>
          </a:p>
          <a:p>
            <a:pPr marL="633412" indent="-514350" eaLnBrk="1" hangingPunct="1">
              <a:spcBef>
                <a:spcPct val="20000"/>
              </a:spcBef>
              <a:buClr>
                <a:schemeClr val="bg1"/>
              </a:buClr>
              <a:buSzPct val="75000"/>
              <a:buFont typeface="+mj-lt"/>
              <a:buAutoNum type="arabicPeriod"/>
              <a:defRPr/>
            </a:pPr>
            <a:r>
              <a:rPr lang="en-US" dirty="0"/>
              <a:t>Understand how </a:t>
            </a:r>
            <a:r>
              <a:rPr lang="en-US" dirty="0">
                <a:solidFill>
                  <a:srgbClr val="FFFF00"/>
                </a:solidFill>
              </a:rPr>
              <a:t>honor</a:t>
            </a:r>
            <a:r>
              <a:rPr lang="en-US" dirty="0"/>
              <a:t>, </a:t>
            </a:r>
            <a:r>
              <a:rPr lang="en-US" dirty="0">
                <a:solidFill>
                  <a:srgbClr val="FFFF00"/>
                </a:solidFill>
              </a:rPr>
              <a:t>courage</a:t>
            </a:r>
            <a:r>
              <a:rPr lang="en-US" dirty="0"/>
              <a:t>, and </a:t>
            </a:r>
            <a:r>
              <a:rPr lang="en-US" dirty="0">
                <a:solidFill>
                  <a:srgbClr val="FFFF00"/>
                </a:solidFill>
              </a:rPr>
              <a:t>commitment</a:t>
            </a:r>
            <a:r>
              <a:rPr lang="en-US" dirty="0"/>
              <a:t> define the code of conduct for the Marine Corps.</a:t>
            </a:r>
          </a:p>
        </p:txBody>
      </p:sp>
      <p:grpSp>
        <p:nvGrpSpPr>
          <p:cNvPr id="2" name="Group 1">
            <a:extLst>
              <a:ext uri="{FF2B5EF4-FFF2-40B4-BE49-F238E27FC236}">
                <a16:creationId xmlns:a16="http://schemas.microsoft.com/office/drawing/2014/main" id="{66C607FE-DF47-4D71-97D0-83D569A7D30F}"/>
              </a:ext>
            </a:extLst>
          </p:cNvPr>
          <p:cNvGrpSpPr/>
          <p:nvPr/>
        </p:nvGrpSpPr>
        <p:grpSpPr>
          <a:xfrm>
            <a:off x="8284818" y="6002825"/>
            <a:ext cx="813044" cy="795949"/>
            <a:chOff x="8284818" y="6002825"/>
            <a:chExt cx="813044" cy="795949"/>
          </a:xfrm>
        </p:grpSpPr>
        <p:sp>
          <p:nvSpPr>
            <p:cNvPr id="8" name="Star: 10 Points 7">
              <a:hlinkClick r:id="rId3" action="ppaction://hlinksldjump"/>
              <a:extLst>
                <a:ext uri="{FF2B5EF4-FFF2-40B4-BE49-F238E27FC236}">
                  <a16:creationId xmlns:a16="http://schemas.microsoft.com/office/drawing/2014/main" id="{19E9B265-D4C6-4F9B-99BB-90A606F38E5E}"/>
                </a:ext>
              </a:extLst>
            </p:cNvPr>
            <p:cNvSpPr/>
            <p:nvPr/>
          </p:nvSpPr>
          <p:spPr>
            <a:xfrm>
              <a:off x="8309641" y="6002825"/>
              <a:ext cx="763398" cy="795949"/>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hlinkClick r:id="rId3" action="ppaction://hlinksldjump"/>
              <a:extLst>
                <a:ext uri="{FF2B5EF4-FFF2-40B4-BE49-F238E27FC236}">
                  <a16:creationId xmlns:a16="http://schemas.microsoft.com/office/drawing/2014/main" id="{BDB782E1-9D78-41EF-AEDF-C92A0D40ADE7}"/>
                </a:ext>
              </a:extLst>
            </p:cNvPr>
            <p:cNvSpPr/>
            <p:nvPr/>
          </p:nvSpPr>
          <p:spPr>
            <a:xfrm>
              <a:off x="8284818" y="6200744"/>
              <a:ext cx="813044" cy="400110"/>
            </a:xfrm>
            <a:prstGeom prst="rect">
              <a:avLst/>
            </a:prstGeom>
            <a:noFill/>
            <a:ln>
              <a:noFill/>
            </a:ln>
          </p:spPr>
          <p:txBody>
            <a:bodyPr wrap="none">
              <a:spAutoFit/>
            </a:bodyPr>
            <a:lstStyle/>
            <a:p>
              <a:pPr algn="ctr"/>
              <a:r>
                <a:rPr lang="en-US" sz="2000" b="1" dirty="0">
                  <a:solidFill>
                    <a:schemeClr val="accent1">
                      <a:lumMod val="10000"/>
                    </a:schemeClr>
                  </a:solidFill>
                </a:rPr>
                <a:t>Game</a:t>
              </a:r>
              <a:endParaRPr lang="en-US" b="1" dirty="0">
                <a:solidFill>
                  <a:schemeClr val="accent1">
                    <a:lumMod val="10000"/>
                  </a:schemeClr>
                </a:solidFill>
              </a:endParaRPr>
            </a:p>
          </p:txBody>
        </p:sp>
      </p:grpSp>
    </p:spTree>
    <p:extLst>
      <p:ext uri="{BB962C8B-B14F-4D97-AF65-F5344CB8AC3E}">
        <p14:creationId xmlns:p14="http://schemas.microsoft.com/office/powerpoint/2010/main" val="350875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defRPr/>
            </a:pPr>
            <a:r>
              <a:rPr lang="en-US" dirty="0"/>
              <a:t>Values and Standards</a:t>
            </a:r>
          </a:p>
        </p:txBody>
      </p:sp>
      <p:sp>
        <p:nvSpPr>
          <p:cNvPr id="28675" name="Content Placeholder 2"/>
          <p:cNvSpPr>
            <a:spLocks noGrp="1"/>
          </p:cNvSpPr>
          <p:nvPr>
            <p:ph sz="half" idx="1"/>
          </p:nvPr>
        </p:nvSpPr>
        <p:spPr>
          <a:xfrm>
            <a:off x="228600" y="1752600"/>
            <a:ext cx="8686800" cy="4876800"/>
          </a:xfrm>
        </p:spPr>
        <p:txBody>
          <a:bodyPr/>
          <a:lstStyle/>
          <a:p>
            <a:pPr marL="222250" indent="0">
              <a:spcBef>
                <a:spcPts val="600"/>
              </a:spcBef>
              <a:buFont typeface="Wingdings 2" pitchFamily="18" charset="2"/>
              <a:buNone/>
              <a:defRPr/>
            </a:pPr>
            <a:endParaRPr lang="en-US" sz="2400" dirty="0">
              <a:solidFill>
                <a:srgbClr val="FFFFFF"/>
              </a:solidFill>
            </a:endParaRPr>
          </a:p>
          <a:p>
            <a:pPr marL="222250" indent="0">
              <a:spcBef>
                <a:spcPts val="600"/>
              </a:spcBef>
              <a:buFont typeface="Wingdings 2" pitchFamily="18" charset="2"/>
              <a:buNone/>
              <a:defRPr/>
            </a:pPr>
            <a:endParaRPr lang="en-US" sz="3200" dirty="0"/>
          </a:p>
          <a:p>
            <a:pPr eaLnBrk="1" hangingPunct="1">
              <a:buClr>
                <a:schemeClr val="bg1"/>
              </a:buClr>
              <a:buSzPct val="90000"/>
              <a:buFont typeface="Wingdings 2" pitchFamily="18" charset="2"/>
              <a:buNone/>
              <a:defRPr/>
            </a:pPr>
            <a:endParaRPr lang="en-US" dirty="0"/>
          </a:p>
        </p:txBody>
      </p:sp>
      <p:sp>
        <p:nvSpPr>
          <p:cNvPr id="8" name="Rectangle 7"/>
          <p:cNvSpPr/>
          <p:nvPr/>
        </p:nvSpPr>
        <p:spPr>
          <a:xfrm>
            <a:off x="304800" y="4114800"/>
            <a:ext cx="4152900" cy="523875"/>
          </a:xfrm>
          <a:prstGeom prst="rect">
            <a:avLst/>
          </a:prstGeom>
        </p:spPr>
        <p:txBody>
          <a:bodyPr>
            <a:spAutoFit/>
          </a:bodyPr>
          <a:lstStyle/>
          <a:p>
            <a:pPr marL="679450" marR="0" lvl="0" indent="-457200" algn="l" defTabSz="914400" rtl="0" eaLnBrk="0" fontAlgn="base" latinLnBrk="0" hangingPunct="0">
              <a:lnSpc>
                <a:spcPct val="100000"/>
              </a:lnSpc>
              <a:spcBef>
                <a:spcPts val="600"/>
              </a:spcBef>
              <a:spcAft>
                <a:spcPct val="0"/>
              </a:spcAft>
              <a:buClr>
                <a:srgbClr val="DDDDDD"/>
              </a:buClr>
              <a:buSzPct val="80000"/>
              <a:buFont typeface="Wingdings" pitchFamily="2" charset="2"/>
              <a:buChar char="§"/>
              <a:tabLst/>
              <a:defRPr/>
            </a:pPr>
            <a:endParaRPr kumimoji="0" lang="en-US" sz="2800" b="0" i="0" u="none" strike="noStrike" kern="1200" cap="none" spc="0" normalizeH="0" baseline="0" noProof="0" dirty="0">
              <a:ln>
                <a:noFill/>
              </a:ln>
              <a:solidFill>
                <a:srgbClr val="FFFFFF"/>
              </a:solidFill>
              <a:effectLst/>
              <a:uLnTx/>
              <a:uFillTx/>
              <a:latin typeface="Calibri"/>
              <a:ea typeface="+mn-ea"/>
              <a:cs typeface="Arial" charset="0"/>
            </a:endParaRPr>
          </a:p>
        </p:txBody>
      </p:sp>
      <p:sp>
        <p:nvSpPr>
          <p:cNvPr id="4" name="Rectangle 3"/>
          <p:cNvSpPr/>
          <p:nvPr/>
        </p:nvSpPr>
        <p:spPr>
          <a:xfrm>
            <a:off x="304800" y="2133600"/>
            <a:ext cx="8458200" cy="4340225"/>
          </a:xfrm>
          <a:prstGeom prst="rect">
            <a:avLst/>
          </a:prstGeom>
        </p:spPr>
        <p:txBody>
          <a:bodyPr>
            <a:spAutoFit/>
          </a:bodyPr>
          <a:lstStyle/>
          <a:p>
            <a:pPr marL="679450" marR="0" lvl="0" indent="-457200" algn="l" defTabSz="914400" rtl="0" eaLnBrk="0" fontAlgn="base" latinLnBrk="0" hangingPunct="0">
              <a:lnSpc>
                <a:spcPct val="100000"/>
              </a:lnSpc>
              <a:spcBef>
                <a:spcPts val="600"/>
              </a:spcBef>
              <a:spcAft>
                <a:spcPts val="600"/>
              </a:spcAft>
              <a:buClr>
                <a:srgbClr val="DDDDDD"/>
              </a:buClr>
              <a:buSzPct val="80000"/>
              <a:buFont typeface="Wingdings" pitchFamily="2" charset="2"/>
              <a:buChar char="§"/>
              <a:tabLst/>
              <a:defRPr/>
            </a:pPr>
            <a:r>
              <a:rPr kumimoji="0" lang="en-US" sz="3200" b="0" i="0" u="none" strike="noStrike" kern="1200" cap="none" spc="0" normalizeH="0" baseline="0" noProof="0" dirty="0">
                <a:ln>
                  <a:noFill/>
                </a:ln>
                <a:solidFill>
                  <a:srgbClr val="FFFF00"/>
                </a:solidFill>
                <a:effectLst/>
                <a:uLnTx/>
                <a:uFillTx/>
                <a:latin typeface="Calibri"/>
                <a:ea typeface="+mn-ea"/>
                <a:cs typeface="Arial" charset="0"/>
              </a:rPr>
              <a:t>Actual Marine Corps values </a:t>
            </a:r>
            <a:r>
              <a:rPr kumimoji="0" lang="en-US" sz="3200" b="0" i="0" u="none" strike="noStrike" kern="1200" cap="none" spc="0" normalizeH="0" baseline="0" noProof="0" dirty="0">
                <a:ln>
                  <a:noFill/>
                </a:ln>
                <a:solidFill>
                  <a:srgbClr val="FFFFFF"/>
                </a:solidFill>
                <a:effectLst/>
                <a:uLnTx/>
                <a:uFillTx/>
                <a:latin typeface="Calibri"/>
                <a:ea typeface="+mn-ea"/>
                <a:cs typeface="Arial" charset="0"/>
              </a:rPr>
              <a:t>are the values that are functioning at the local units.</a:t>
            </a:r>
          </a:p>
          <a:p>
            <a:pPr marL="679450" marR="0" lvl="0" indent="-457200" algn="l" defTabSz="914400" rtl="0" eaLnBrk="0" fontAlgn="base" latinLnBrk="0" hangingPunct="0">
              <a:lnSpc>
                <a:spcPct val="100000"/>
              </a:lnSpc>
              <a:spcBef>
                <a:spcPts val="600"/>
              </a:spcBef>
              <a:spcAft>
                <a:spcPts val="600"/>
              </a:spcAft>
              <a:buClr>
                <a:srgbClr val="DDDDDD"/>
              </a:buClr>
              <a:buSzPct val="80000"/>
              <a:buFont typeface="Wingdings" pitchFamily="2" charset="2"/>
              <a:buChar char="§"/>
              <a:tabLst/>
              <a:defRPr/>
            </a:pPr>
            <a:r>
              <a:rPr kumimoji="0" lang="en-US" sz="3200" b="0" i="0" u="none" strike="noStrike" kern="1200" cap="none" spc="0" normalizeH="0" baseline="0" noProof="0" dirty="0">
                <a:ln>
                  <a:noFill/>
                </a:ln>
                <a:solidFill>
                  <a:srgbClr val="FFFF00"/>
                </a:solidFill>
                <a:effectLst/>
                <a:uLnTx/>
                <a:uFillTx/>
                <a:latin typeface="Calibri"/>
                <a:ea typeface="+mn-ea"/>
                <a:cs typeface="Arial" charset="0"/>
              </a:rPr>
              <a:t>Individual values </a:t>
            </a:r>
            <a:r>
              <a:rPr kumimoji="0" lang="en-US" sz="3200" b="0" i="0" u="none" strike="noStrike" kern="1200" cap="none" spc="0" normalizeH="0" baseline="0" noProof="0" dirty="0">
                <a:ln>
                  <a:noFill/>
                </a:ln>
                <a:solidFill>
                  <a:srgbClr val="FFFFFF"/>
                </a:solidFill>
                <a:effectLst/>
                <a:uLnTx/>
                <a:uFillTx/>
                <a:latin typeface="Calibri"/>
                <a:ea typeface="+mn-ea"/>
                <a:cs typeface="Arial" charset="0"/>
              </a:rPr>
              <a:t>are values held by the individual Marines involved in the situation.</a:t>
            </a:r>
          </a:p>
          <a:p>
            <a:pPr marL="679450" marR="0" lvl="0" indent="-457200" algn="l" defTabSz="914400" rtl="0" eaLnBrk="0" fontAlgn="base" latinLnBrk="0" hangingPunct="0">
              <a:lnSpc>
                <a:spcPct val="100000"/>
              </a:lnSpc>
              <a:spcBef>
                <a:spcPts val="600"/>
              </a:spcBef>
              <a:spcAft>
                <a:spcPts val="600"/>
              </a:spcAft>
              <a:buClr>
                <a:srgbClr val="DDDDDD"/>
              </a:buClr>
              <a:buSzPct val="80000"/>
              <a:buFont typeface="Wingdings" pitchFamily="2" charset="2"/>
              <a:buChar char="§"/>
              <a:tabLst/>
              <a:defRPr/>
            </a:pPr>
            <a:r>
              <a:rPr kumimoji="0" lang="en-US" sz="3200" b="0" i="0" u="none" strike="noStrike" kern="1200" cap="none" spc="0" normalizeH="0" baseline="0" noProof="0" dirty="0">
                <a:ln>
                  <a:noFill/>
                </a:ln>
                <a:solidFill>
                  <a:srgbClr val="FFFF00"/>
                </a:solidFill>
                <a:effectLst/>
                <a:uLnTx/>
                <a:uFillTx/>
                <a:latin typeface="Calibri"/>
                <a:ea typeface="+mn-ea"/>
                <a:cs typeface="Arial" charset="0"/>
              </a:rPr>
              <a:t>Institutional pressures </a:t>
            </a:r>
            <a:r>
              <a:rPr kumimoji="0" lang="en-US" sz="3200" b="0" i="0" u="none" strike="noStrike" kern="1200" cap="none" spc="0" normalizeH="0" baseline="0" noProof="0" dirty="0">
                <a:ln>
                  <a:noFill/>
                </a:ln>
                <a:solidFill>
                  <a:srgbClr val="FFFFFF"/>
                </a:solidFill>
                <a:effectLst/>
                <a:uLnTx/>
                <a:uFillTx/>
                <a:latin typeface="Calibri"/>
                <a:ea typeface="+mn-ea"/>
                <a:cs typeface="Arial" charset="0"/>
              </a:rPr>
              <a:t>are elements of Marine Corps policies, procedures, and operations that influence the ethical behavior of Marines.</a:t>
            </a:r>
          </a:p>
        </p:txBody>
      </p:sp>
    </p:spTree>
    <p:extLst>
      <p:ext uri="{BB962C8B-B14F-4D97-AF65-F5344CB8AC3E}">
        <p14:creationId xmlns:p14="http://schemas.microsoft.com/office/powerpoint/2010/main" val="22653954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5FC264C-D0F3-439F-BD6C-09B3EAADEDF5}"/>
              </a:ext>
            </a:extLst>
          </p:cNvPr>
          <p:cNvSpPr>
            <a:spLocks noGrp="1"/>
          </p:cNvSpPr>
          <p:nvPr>
            <p:ph type="body" sz="quarter" idx="10"/>
          </p:nvPr>
        </p:nvSpPr>
        <p:spPr/>
        <p:txBody>
          <a:bodyPr/>
          <a:lstStyle/>
          <a:p>
            <a:r>
              <a:rPr lang="en-US" dirty="0">
                <a:solidFill>
                  <a:srgbClr val="FFFFFF"/>
                </a:solidFill>
              </a:rPr>
              <a:t>(LE1-C1S2T1:VQ1)</a:t>
            </a:r>
          </a:p>
        </p:txBody>
      </p:sp>
      <p:sp>
        <p:nvSpPr>
          <p:cNvPr id="2" name="TPQuestion" title="Question Text Shape">
            <a:extLst>
              <a:ext uri="{FF2B5EF4-FFF2-40B4-BE49-F238E27FC236}">
                <a16:creationId xmlns:a16="http://schemas.microsoft.com/office/drawing/2014/main" id="{5361391D-CE58-4114-B2A3-5F07C01BD4E4}"/>
              </a:ext>
            </a:extLst>
          </p:cNvPr>
          <p:cNvSpPr>
            <a:spLocks noGrp="1"/>
          </p:cNvSpPr>
          <p:nvPr>
            <p:ph type="title"/>
          </p:nvPr>
        </p:nvSpPr>
        <p:spPr/>
        <p:txBody>
          <a:bodyPr>
            <a:normAutofit fontScale="90000"/>
          </a:bodyPr>
          <a:lstStyle/>
          <a:p>
            <a:r>
              <a:rPr lang="en-US" sz="3000" b="0" dirty="0"/>
              <a:t>There are many situations that test our ability to act according to our values.  For example, most students would say that they are against bullying.  But think about the last time you saw someone being bullied, either in person or on social media.  </a:t>
            </a:r>
            <a:br>
              <a:rPr lang="en-US" sz="3000" b="0" dirty="0"/>
            </a:br>
            <a:r>
              <a:rPr lang="en-US" sz="3000" dirty="0"/>
              <a:t>How did you respond?</a:t>
            </a:r>
          </a:p>
        </p:txBody>
      </p:sp>
      <p:sp>
        <p:nvSpPr>
          <p:cNvPr id="3" name="TPAnswers" title="Answer Text Shape">
            <a:extLst>
              <a:ext uri="{FF2B5EF4-FFF2-40B4-BE49-F238E27FC236}">
                <a16:creationId xmlns:a16="http://schemas.microsoft.com/office/drawing/2014/main" id="{C0C52D9F-6723-44A5-8653-685632AFACE2}"/>
              </a:ext>
            </a:extLst>
          </p:cNvPr>
          <p:cNvSpPr>
            <a:spLocks noGrp="1"/>
          </p:cNvSpPr>
          <p:nvPr>
            <p:ph idx="1"/>
            <p:custDataLst>
              <p:tags r:id="rId2"/>
            </p:custDataLst>
          </p:nvPr>
        </p:nvSpPr>
        <p:spPr/>
        <p:txBody>
          <a:bodyPr lIns="91440">
            <a:normAutofit fontScale="92500" lnSpcReduction="20000"/>
          </a:bodyPr>
          <a:lstStyle/>
          <a:p>
            <a:pPr marL="457200" indent="-457200">
              <a:lnSpc>
                <a:spcPct val="120000"/>
              </a:lnSpc>
              <a:spcBef>
                <a:spcPts val="0"/>
              </a:spcBef>
              <a:spcAft>
                <a:spcPts val="0"/>
              </a:spcAft>
              <a:buFont typeface="Wingdings 2" pitchFamily="18" charset="2"/>
              <a:buAutoNum type="alphaUcPeriod"/>
            </a:pPr>
            <a:r>
              <a:rPr lang="en-US" sz="3200" dirty="0"/>
              <a:t>I just observed.  I was too afraid to get involved.</a:t>
            </a:r>
          </a:p>
          <a:p>
            <a:pPr marL="457200" indent="-457200">
              <a:lnSpc>
                <a:spcPct val="120000"/>
              </a:lnSpc>
              <a:spcBef>
                <a:spcPts val="0"/>
              </a:spcBef>
              <a:spcAft>
                <a:spcPts val="0"/>
              </a:spcAft>
              <a:buFont typeface="Wingdings 2" pitchFamily="18" charset="2"/>
              <a:buAutoNum type="alphaUcPeriod"/>
            </a:pPr>
            <a:r>
              <a:rPr lang="en-US" sz="3200" dirty="0"/>
              <a:t>I just observed.  I was not afraid, but just chose not to do anything.</a:t>
            </a:r>
          </a:p>
          <a:p>
            <a:pPr marL="457200" indent="-457200">
              <a:lnSpc>
                <a:spcPct val="120000"/>
              </a:lnSpc>
              <a:spcBef>
                <a:spcPts val="0"/>
              </a:spcBef>
              <a:spcAft>
                <a:spcPts val="0"/>
              </a:spcAft>
              <a:buFont typeface="Wingdings 2" pitchFamily="18" charset="2"/>
              <a:buAutoNum type="alphaUcPeriod"/>
            </a:pPr>
            <a:r>
              <a:rPr lang="en-US" sz="3200" dirty="0"/>
              <a:t>I confronted the bully.</a:t>
            </a:r>
          </a:p>
          <a:p>
            <a:pPr marL="457200" indent="-457200">
              <a:lnSpc>
                <a:spcPct val="120000"/>
              </a:lnSpc>
              <a:spcBef>
                <a:spcPts val="0"/>
              </a:spcBef>
              <a:spcAft>
                <a:spcPts val="0"/>
              </a:spcAft>
              <a:buFont typeface="Wingdings 2" pitchFamily="18" charset="2"/>
              <a:buAutoNum type="alphaUcPeriod"/>
            </a:pPr>
            <a:r>
              <a:rPr lang="en-US" sz="3200" dirty="0"/>
              <a:t>I helped the person who was bullied.</a:t>
            </a:r>
          </a:p>
          <a:p>
            <a:pPr marL="457200" indent="-457200">
              <a:lnSpc>
                <a:spcPct val="120000"/>
              </a:lnSpc>
              <a:spcBef>
                <a:spcPts val="0"/>
              </a:spcBef>
              <a:spcAft>
                <a:spcPts val="0"/>
              </a:spcAft>
              <a:buFont typeface="Wingdings 2" pitchFamily="18" charset="2"/>
              <a:buAutoNum type="alphaUcPeriod"/>
            </a:pPr>
            <a:r>
              <a:rPr lang="en-US" sz="3200" dirty="0"/>
              <a:t>Other</a:t>
            </a:r>
          </a:p>
        </p:txBody>
      </p:sp>
      <p:sp>
        <p:nvSpPr>
          <p:cNvPr id="6" name="TPChart">
            <a:extLst>
              <a:ext uri="{FF2B5EF4-FFF2-40B4-BE49-F238E27FC236}">
                <a16:creationId xmlns:a16="http://schemas.microsoft.com/office/drawing/2014/main" id="{0C9FE54E-E230-4388-BB30-3EFE68E7D6EC}"/>
              </a:ext>
            </a:extLst>
          </p:cNvPr>
          <p:cNvSpPr/>
          <p:nvPr>
            <p:custDataLst>
              <p:tags r:id="rId3"/>
            </p:custDataLst>
          </p:nvPr>
        </p:nvSpPr>
        <p:spPr>
          <a:xfrm>
            <a:off x="8534400" y="3398838"/>
            <a:ext cx="609600" cy="2925762"/>
          </a:xfrm>
          <a:prstGeom prst="rect">
            <a:avLst/>
          </a:prstGeom>
          <a:blipFill>
            <a:blip r:embed="rId5"/>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a:p>
        </p:txBody>
      </p:sp>
      <p:sp>
        <p:nvSpPr>
          <p:cNvPr id="4" name="TPPolling">
            <a:extLst>
              <a:ext uri="{FF2B5EF4-FFF2-40B4-BE49-F238E27FC236}">
                <a16:creationId xmlns:a16="http://schemas.microsoft.com/office/drawing/2014/main" id="{6275A746-E822-4E76-80EB-D1E75CDF0551}"/>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7261FEAA-7348-4A43-8CBB-73705BA2937B}"/>
              </a:ext>
            </a:extLst>
          </p:cNvPr>
          <p:cNvSpPr txBox="1">
            <a:spLocks/>
          </p:cNvSpPr>
          <p:nvPr/>
        </p:nvSpPr>
        <p:spPr>
          <a:xfrm>
            <a:off x="6629400" y="533400"/>
            <a:ext cx="2514600" cy="304800"/>
          </a:xfrm>
          <a:prstGeom prst="rect">
            <a:avLst/>
          </a:prstGeom>
        </p:spPr>
        <p:txBody>
          <a:bodyPr/>
          <a:lst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bg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bg1"/>
                </a:solidFill>
                <a:latin typeface="+mn-lt"/>
                <a:ea typeface="+mn-ea"/>
                <a:cs typeface="+mn-cs"/>
              </a:defRPr>
            </a:lvl2pPr>
            <a:lvl3pPr marL="995363" indent="-228600" algn="l" rtl="0" eaLnBrk="0" fontAlgn="base" hangingPunct="0">
              <a:spcBef>
                <a:spcPct val="20000"/>
              </a:spcBef>
              <a:spcAft>
                <a:spcPct val="0"/>
              </a:spcAft>
              <a:buClr>
                <a:srgbClr val="969696"/>
              </a:buClr>
              <a:buFont typeface="Arial" charset="0"/>
              <a:buChar char="▪"/>
              <a:defRPr sz="2400" kern="1200">
                <a:solidFill>
                  <a:schemeClr val="bg1"/>
                </a:solidFill>
                <a:latin typeface="+mn-lt"/>
                <a:ea typeface="+mn-ea"/>
                <a:cs typeface="+mn-cs"/>
              </a:defRPr>
            </a:lvl3pPr>
            <a:lvl4pPr marL="1216025" indent="-182563" algn="l" rtl="0" eaLnBrk="0" fontAlgn="base" hangingPunct="0">
              <a:spcBef>
                <a:spcPct val="20000"/>
              </a:spcBef>
              <a:spcAft>
                <a:spcPct val="0"/>
              </a:spcAft>
              <a:buClr>
                <a:srgbClr val="808080"/>
              </a:buClr>
              <a:buFont typeface="Arial" charset="0"/>
              <a:buChar char="▪"/>
              <a:defRPr sz="2000" kern="1200">
                <a:solidFill>
                  <a:schemeClr val="bg1"/>
                </a:solidFill>
                <a:latin typeface="+mn-lt"/>
                <a:ea typeface="+mn-ea"/>
                <a:cs typeface="+mn-cs"/>
              </a:defRPr>
            </a:lvl4pPr>
            <a:lvl5pPr marL="1425575" indent="-182563" algn="l" rtl="0" eaLnBrk="0" fontAlgn="base" hangingPunct="0">
              <a:spcBef>
                <a:spcPct val="20000"/>
              </a:spcBef>
              <a:spcAft>
                <a:spcPct val="0"/>
              </a:spcAft>
              <a:buClr>
                <a:srgbClr val="5F5F5F"/>
              </a:buClr>
              <a:buFont typeface="Wingdings 3" pitchFamily="18" charset="2"/>
              <a:buChar char=""/>
              <a:defRPr lang="en-US" sz="2000" kern="1200">
                <a:solidFill>
                  <a:schemeClr val="bg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9062" marR="0" lvl="0" indent="0" algn="r" defTabSz="914400" rtl="0" eaLnBrk="0" fontAlgn="base" latinLnBrk="0" hangingPunct="0">
              <a:lnSpc>
                <a:spcPct val="100000"/>
              </a:lnSpc>
              <a:spcBef>
                <a:spcPct val="0"/>
              </a:spcBef>
              <a:spcAft>
                <a:spcPct val="0"/>
              </a:spcAft>
              <a:buClr>
                <a:srgbClr val="DDDDDD"/>
              </a:buClr>
              <a:buSzPct val="80000"/>
              <a:buFont typeface="Wingdings 2" pitchFamily="18" charset="2"/>
              <a:buNone/>
              <a:tabLst/>
              <a:defRPr/>
            </a:pPr>
            <a:endParaRPr kumimoji="0" lang="en-US" sz="1600" b="0" i="0" u="none" strike="noStrike" kern="1200" cap="none" spc="0" normalizeH="0" baseline="0" noProof="0" dirty="0">
              <a:ln>
                <a:noFill/>
              </a:ln>
              <a:solidFill>
                <a:srgbClr val="FFFFFF"/>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291925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4"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AF62190-442E-42B0-90D1-D2713652B72E}"/>
              </a:ext>
            </a:extLst>
          </p:cNvPr>
          <p:cNvSpPr>
            <a:spLocks noGrp="1"/>
          </p:cNvSpPr>
          <p:nvPr>
            <p:ph type="body" sz="quarter" idx="10"/>
          </p:nvPr>
        </p:nvSpPr>
        <p:spPr/>
        <p:txBody>
          <a:bodyPr/>
          <a:lstStyle/>
          <a:p>
            <a:r>
              <a:rPr lang="en-US" dirty="0"/>
              <a:t>(LE1-C1S2T1:VQ2)</a:t>
            </a:r>
          </a:p>
        </p:txBody>
      </p:sp>
      <p:sp>
        <p:nvSpPr>
          <p:cNvPr id="2" name="TPQuestion" title="Question Text Shape">
            <a:extLst>
              <a:ext uri="{FF2B5EF4-FFF2-40B4-BE49-F238E27FC236}">
                <a16:creationId xmlns:a16="http://schemas.microsoft.com/office/drawing/2014/main" id="{00E1B722-1A24-48EB-9CBA-819D8E0BD410}"/>
              </a:ext>
            </a:extLst>
          </p:cNvPr>
          <p:cNvSpPr>
            <a:spLocks noGrp="1"/>
          </p:cNvSpPr>
          <p:nvPr>
            <p:ph type="title"/>
          </p:nvPr>
        </p:nvSpPr>
        <p:spPr/>
        <p:txBody>
          <a:bodyPr/>
          <a:lstStyle/>
          <a:p>
            <a:r>
              <a:rPr lang="en-US" sz="4400" b="0" dirty="0"/>
              <a:t>What do you think is the MAIN REASON that some students choose to bully other students?</a:t>
            </a:r>
          </a:p>
        </p:txBody>
      </p:sp>
      <p:sp>
        <p:nvSpPr>
          <p:cNvPr id="3" name="TPAnswers" title="Answer Text Shape">
            <a:extLst>
              <a:ext uri="{FF2B5EF4-FFF2-40B4-BE49-F238E27FC236}">
                <a16:creationId xmlns:a16="http://schemas.microsoft.com/office/drawing/2014/main" id="{A893EEF9-889A-42A3-B95F-3B11E87A31E9}"/>
              </a:ext>
            </a:extLst>
          </p:cNvPr>
          <p:cNvSpPr>
            <a:spLocks noGrp="1"/>
          </p:cNvSpPr>
          <p:nvPr>
            <p:ph idx="1"/>
            <p:custDataLst>
              <p:tags r:id="rId2"/>
            </p:custDataLst>
          </p:nvPr>
        </p:nvSpPr>
        <p:spPr/>
        <p:txBody>
          <a:bodyPr lIns="91440" anchor="t"/>
          <a:lstStyle/>
          <a:p>
            <a:pPr marL="633412" indent="-514350">
              <a:lnSpc>
                <a:spcPct val="100000"/>
              </a:lnSpc>
              <a:spcBef>
                <a:spcPts val="0"/>
              </a:spcBef>
              <a:spcAft>
                <a:spcPts val="0"/>
              </a:spcAft>
              <a:buFont typeface="Wingdings 2" pitchFamily="18" charset="2"/>
              <a:buAutoNum type="alphaUcPeriod"/>
            </a:pPr>
            <a:r>
              <a:rPr lang="en-US" sz="2900" dirty="0"/>
              <a:t>They think it will make them look cool or popular with their friends.</a:t>
            </a:r>
          </a:p>
          <a:p>
            <a:pPr marL="633412" indent="-514350">
              <a:lnSpc>
                <a:spcPct val="100000"/>
              </a:lnSpc>
              <a:spcBef>
                <a:spcPts val="0"/>
              </a:spcBef>
              <a:spcAft>
                <a:spcPts val="0"/>
              </a:spcAft>
              <a:buFont typeface="Wingdings 2" pitchFamily="18" charset="2"/>
              <a:buAutoNum type="alphaUcPeriod"/>
            </a:pPr>
            <a:r>
              <a:rPr lang="en-US" sz="2900" dirty="0"/>
              <a:t>They want to feel powerful or in control.</a:t>
            </a:r>
          </a:p>
          <a:p>
            <a:pPr marL="633412" indent="-514350">
              <a:lnSpc>
                <a:spcPct val="100000"/>
              </a:lnSpc>
              <a:spcBef>
                <a:spcPts val="0"/>
              </a:spcBef>
              <a:spcAft>
                <a:spcPts val="0"/>
              </a:spcAft>
              <a:buFont typeface="Wingdings 2" pitchFamily="18" charset="2"/>
              <a:buAutoNum type="alphaUcPeriod"/>
            </a:pPr>
            <a:r>
              <a:rPr lang="en-US" sz="2900" dirty="0"/>
              <a:t>They were bullied themselves, and it is a way of getting back at others.</a:t>
            </a:r>
          </a:p>
          <a:p>
            <a:pPr marL="633412" indent="-514350">
              <a:lnSpc>
                <a:spcPct val="100000"/>
              </a:lnSpc>
              <a:spcBef>
                <a:spcPts val="0"/>
              </a:spcBef>
              <a:spcAft>
                <a:spcPts val="0"/>
              </a:spcAft>
              <a:buFont typeface="Wingdings 2" pitchFamily="18" charset="2"/>
              <a:buAutoNum type="alphaUcPeriod"/>
            </a:pPr>
            <a:r>
              <a:rPr lang="en-US" sz="2900" dirty="0"/>
              <a:t>Other</a:t>
            </a:r>
          </a:p>
        </p:txBody>
      </p:sp>
      <p:sp>
        <p:nvSpPr>
          <p:cNvPr id="10" name="TPChart">
            <a:extLst>
              <a:ext uri="{FF2B5EF4-FFF2-40B4-BE49-F238E27FC236}">
                <a16:creationId xmlns:a16="http://schemas.microsoft.com/office/drawing/2014/main" id="{7815F0D1-ED11-4898-BCC4-BECDAF40FE0D}"/>
              </a:ext>
            </a:extLst>
          </p:cNvPr>
          <p:cNvSpPr/>
          <p:nvPr>
            <p:custDataLst>
              <p:tags r:id="rId3"/>
            </p:custDataLst>
          </p:nvPr>
        </p:nvSpPr>
        <p:spPr>
          <a:xfrm>
            <a:off x="8497188" y="3398838"/>
            <a:ext cx="646812" cy="2925762"/>
          </a:xfrm>
          <a:prstGeom prst="rect">
            <a:avLst/>
          </a:prstGeom>
          <a:blipFill>
            <a:blip r:embed="rId5"/>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a:p>
        </p:txBody>
      </p:sp>
      <p:sp>
        <p:nvSpPr>
          <p:cNvPr id="5" name="TPPolling">
            <a:extLst>
              <a:ext uri="{FF2B5EF4-FFF2-40B4-BE49-F238E27FC236}">
                <a16:creationId xmlns:a16="http://schemas.microsoft.com/office/drawing/2014/main" id="{15D488AE-BF0F-489E-9D7F-E1494B3F9B5D}"/>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5873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5"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Optional </a:t>
            </a:r>
            <a:r>
              <a:rPr lang="en-US" altLang="en-US" dirty="0"/>
              <a:t>Video</a:t>
            </a:r>
            <a:r>
              <a:rPr lang="en-US" dirty="0"/>
              <a:t> Questions</a:t>
            </a:r>
          </a:p>
        </p:txBody>
      </p:sp>
      <p:sp>
        <p:nvSpPr>
          <p:cNvPr id="43011" name="Content Placeholder 2"/>
          <p:cNvSpPr>
            <a:spLocks noGrp="1"/>
          </p:cNvSpPr>
          <p:nvPr>
            <p:ph idx="1"/>
          </p:nvPr>
        </p:nvSpPr>
        <p:spPr/>
        <p:txBody>
          <a:bodyPr/>
          <a:lstStyle/>
          <a:p>
            <a:pPr marL="117475" indent="0" algn="ctr">
              <a:buFont typeface="Wingdings 2" pitchFamily="18" charset="2"/>
              <a:buNone/>
            </a:pPr>
            <a:r>
              <a:rPr lang="en-US" altLang="en-US" sz="3600" dirty="0"/>
              <a:t>Watch this video, then answer </a:t>
            </a:r>
          </a:p>
          <a:p>
            <a:pPr marL="117475" indent="0" algn="ctr">
              <a:buNone/>
            </a:pPr>
            <a:r>
              <a:rPr lang="en-US" altLang="en-US" sz="3600" dirty="0"/>
              <a:t>Video Questions (3-4).</a:t>
            </a:r>
          </a:p>
        </p:txBody>
      </p:sp>
      <p:pic>
        <p:nvPicPr>
          <p:cNvPr id="43012"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413" y="3124200"/>
            <a:ext cx="6099175"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88270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AF62190-442E-42B0-90D1-D2713652B72E}"/>
              </a:ext>
            </a:extLst>
          </p:cNvPr>
          <p:cNvSpPr>
            <a:spLocks noGrp="1"/>
          </p:cNvSpPr>
          <p:nvPr>
            <p:ph type="body" sz="quarter" idx="10"/>
          </p:nvPr>
        </p:nvSpPr>
        <p:spPr/>
        <p:txBody>
          <a:bodyPr/>
          <a:lstStyle/>
          <a:p>
            <a:r>
              <a:rPr lang="en-US" dirty="0"/>
              <a:t>(LE1-C1S2T1:VQ3)</a:t>
            </a:r>
          </a:p>
        </p:txBody>
      </p:sp>
      <p:sp>
        <p:nvSpPr>
          <p:cNvPr id="2" name="TPQuestion" title="Question Text Shape">
            <a:extLst>
              <a:ext uri="{FF2B5EF4-FFF2-40B4-BE49-F238E27FC236}">
                <a16:creationId xmlns:a16="http://schemas.microsoft.com/office/drawing/2014/main" id="{00E1B722-1A24-48EB-9CBA-819D8E0BD410}"/>
              </a:ext>
            </a:extLst>
          </p:cNvPr>
          <p:cNvSpPr>
            <a:spLocks noGrp="1"/>
          </p:cNvSpPr>
          <p:nvPr>
            <p:ph type="title"/>
          </p:nvPr>
        </p:nvSpPr>
        <p:spPr>
          <a:xfrm>
            <a:off x="889461" y="350566"/>
            <a:ext cx="7963593" cy="1294149"/>
          </a:xfrm>
        </p:spPr>
        <p:txBody>
          <a:bodyPr/>
          <a:lstStyle/>
          <a:p>
            <a:r>
              <a:rPr lang="en-US" sz="3600" b="0" dirty="0"/>
              <a:t>Of the four main characters in this video, which one did you most relate to? </a:t>
            </a:r>
          </a:p>
        </p:txBody>
      </p:sp>
      <p:sp>
        <p:nvSpPr>
          <p:cNvPr id="3" name="TPAnswers" title="Answer Text Shape">
            <a:extLst>
              <a:ext uri="{FF2B5EF4-FFF2-40B4-BE49-F238E27FC236}">
                <a16:creationId xmlns:a16="http://schemas.microsoft.com/office/drawing/2014/main" id="{A893EEF9-889A-42A3-B95F-3B11E87A31E9}"/>
              </a:ext>
            </a:extLst>
          </p:cNvPr>
          <p:cNvSpPr>
            <a:spLocks noGrp="1"/>
          </p:cNvSpPr>
          <p:nvPr>
            <p:ph idx="1"/>
            <p:custDataLst>
              <p:tags r:id="rId2"/>
            </p:custDataLst>
          </p:nvPr>
        </p:nvSpPr>
        <p:spPr/>
        <p:txBody>
          <a:bodyPr lIns="91440" anchor="t"/>
          <a:lstStyle/>
          <a:p>
            <a:pPr marL="633412" indent="-514350">
              <a:spcBef>
                <a:spcPct val="20000"/>
              </a:spcBef>
              <a:spcAft>
                <a:spcPts val="0"/>
              </a:spcAft>
              <a:buFont typeface="Wingdings 2" pitchFamily="18" charset="2"/>
              <a:buAutoNum type="alphaUcPeriod"/>
            </a:pPr>
            <a:r>
              <a:rPr lang="en-US" dirty="0"/>
              <a:t>The bullies</a:t>
            </a:r>
          </a:p>
          <a:p>
            <a:pPr marL="633412" indent="-514350">
              <a:spcBef>
                <a:spcPct val="20000"/>
              </a:spcBef>
              <a:spcAft>
                <a:spcPts val="0"/>
              </a:spcAft>
              <a:buFont typeface="Wingdings 2" pitchFamily="18" charset="2"/>
              <a:buAutoNum type="alphaUcPeriod"/>
            </a:pPr>
            <a:r>
              <a:rPr lang="en-US" dirty="0"/>
              <a:t>The student getting bullied</a:t>
            </a:r>
          </a:p>
          <a:p>
            <a:pPr marL="633412" indent="-514350">
              <a:spcBef>
                <a:spcPct val="20000"/>
              </a:spcBef>
              <a:spcAft>
                <a:spcPts val="0"/>
              </a:spcAft>
              <a:buFont typeface="Wingdings 2" pitchFamily="18" charset="2"/>
              <a:buAutoNum type="alphaUcPeriod"/>
            </a:pPr>
            <a:r>
              <a:rPr lang="en-US" dirty="0"/>
              <a:t>The student who helped</a:t>
            </a:r>
          </a:p>
          <a:p>
            <a:pPr marL="633412" indent="-514350">
              <a:spcBef>
                <a:spcPct val="20000"/>
              </a:spcBef>
              <a:spcAft>
                <a:spcPts val="0"/>
              </a:spcAft>
              <a:buFont typeface="Wingdings 2" pitchFamily="18" charset="2"/>
              <a:buAutoNum type="alphaUcPeriod"/>
            </a:pPr>
            <a:r>
              <a:rPr lang="en-US" dirty="0"/>
              <a:t>The friends standing by</a:t>
            </a:r>
          </a:p>
        </p:txBody>
      </p:sp>
      <p:sp>
        <p:nvSpPr>
          <p:cNvPr id="10" name="TPChart">
            <a:extLst>
              <a:ext uri="{FF2B5EF4-FFF2-40B4-BE49-F238E27FC236}">
                <a16:creationId xmlns:a16="http://schemas.microsoft.com/office/drawing/2014/main" id="{7815F0D1-ED11-4898-BCC4-BECDAF40FE0D}"/>
              </a:ext>
            </a:extLst>
          </p:cNvPr>
          <p:cNvSpPr/>
          <p:nvPr>
            <p:custDataLst>
              <p:tags r:id="rId3"/>
            </p:custDataLst>
          </p:nvPr>
        </p:nvSpPr>
        <p:spPr>
          <a:xfrm>
            <a:off x="8497188" y="3398838"/>
            <a:ext cx="646812" cy="2925762"/>
          </a:xfrm>
          <a:prstGeom prst="rect">
            <a:avLst/>
          </a:prstGeom>
          <a:blipFill>
            <a:blip r:embed="rId5"/>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a:p>
        </p:txBody>
      </p:sp>
      <p:pic>
        <p:nvPicPr>
          <p:cNvPr id="7" name="Picture 6">
            <a:extLst>
              <a:ext uri="{FF2B5EF4-FFF2-40B4-BE49-F238E27FC236}">
                <a16:creationId xmlns:a16="http://schemas.microsoft.com/office/drawing/2014/main" id="{C1D04AB0-7054-4490-983B-E9E02FB99C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2507" y="1644715"/>
            <a:ext cx="1600200" cy="1318071"/>
          </a:xfrm>
          <a:prstGeom prst="rect">
            <a:avLst/>
          </a:prstGeom>
        </p:spPr>
      </p:pic>
      <p:pic>
        <p:nvPicPr>
          <p:cNvPr id="8" name="Picture 7">
            <a:extLst>
              <a:ext uri="{FF2B5EF4-FFF2-40B4-BE49-F238E27FC236}">
                <a16:creationId xmlns:a16="http://schemas.microsoft.com/office/drawing/2014/main" id="{B781D613-949D-4C33-9850-00B6DC0E6B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76823" y="1650687"/>
            <a:ext cx="1184663" cy="1317771"/>
          </a:xfrm>
          <a:prstGeom prst="rect">
            <a:avLst/>
          </a:prstGeom>
        </p:spPr>
      </p:pic>
      <p:pic>
        <p:nvPicPr>
          <p:cNvPr id="11" name="Picture 10">
            <a:extLst>
              <a:ext uri="{FF2B5EF4-FFF2-40B4-BE49-F238E27FC236}">
                <a16:creationId xmlns:a16="http://schemas.microsoft.com/office/drawing/2014/main" id="{470E6176-54BA-48DE-BA10-6ED234C6D7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53270" y="1667003"/>
            <a:ext cx="1184663" cy="1352639"/>
          </a:xfrm>
          <a:prstGeom prst="rect">
            <a:avLst/>
          </a:prstGeom>
        </p:spPr>
      </p:pic>
      <p:pic>
        <p:nvPicPr>
          <p:cNvPr id="12" name="Picture 11">
            <a:extLst>
              <a:ext uri="{FF2B5EF4-FFF2-40B4-BE49-F238E27FC236}">
                <a16:creationId xmlns:a16="http://schemas.microsoft.com/office/drawing/2014/main" id="{BAA465D4-AE8E-4898-ADFE-85719D05DAD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24928" y="1672584"/>
            <a:ext cx="1143000" cy="1310854"/>
          </a:xfrm>
          <a:prstGeom prst="rect">
            <a:avLst/>
          </a:prstGeom>
        </p:spPr>
      </p:pic>
      <p:sp>
        <p:nvSpPr>
          <p:cNvPr id="5" name="TPPolling">
            <a:extLst>
              <a:ext uri="{FF2B5EF4-FFF2-40B4-BE49-F238E27FC236}">
                <a16:creationId xmlns:a16="http://schemas.microsoft.com/office/drawing/2014/main" id="{631E9AB9-9659-468E-978D-E28A87EA006A}"/>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8664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5"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AF62190-442E-42B0-90D1-D2713652B72E}"/>
              </a:ext>
            </a:extLst>
          </p:cNvPr>
          <p:cNvSpPr>
            <a:spLocks noGrp="1"/>
          </p:cNvSpPr>
          <p:nvPr>
            <p:ph type="body" sz="quarter" idx="10"/>
          </p:nvPr>
        </p:nvSpPr>
        <p:spPr/>
        <p:txBody>
          <a:bodyPr/>
          <a:lstStyle/>
          <a:p>
            <a:r>
              <a:rPr lang="en-US" dirty="0"/>
              <a:t>(LE1-C1S2T1:VQ4)</a:t>
            </a:r>
          </a:p>
        </p:txBody>
      </p:sp>
      <p:sp>
        <p:nvSpPr>
          <p:cNvPr id="2" name="TPQuestion" title="Question Text Shape">
            <a:extLst>
              <a:ext uri="{FF2B5EF4-FFF2-40B4-BE49-F238E27FC236}">
                <a16:creationId xmlns:a16="http://schemas.microsoft.com/office/drawing/2014/main" id="{00E1B722-1A24-48EB-9CBA-819D8E0BD410}"/>
              </a:ext>
            </a:extLst>
          </p:cNvPr>
          <p:cNvSpPr>
            <a:spLocks noGrp="1"/>
          </p:cNvSpPr>
          <p:nvPr>
            <p:ph type="title"/>
          </p:nvPr>
        </p:nvSpPr>
        <p:spPr/>
        <p:txBody>
          <a:bodyPr/>
          <a:lstStyle/>
          <a:p>
            <a:r>
              <a:rPr lang="en-US" sz="4400" b="0" dirty="0"/>
              <a:t>What would you have done in this situation?  BE HONEST!</a:t>
            </a:r>
          </a:p>
        </p:txBody>
      </p:sp>
      <p:sp>
        <p:nvSpPr>
          <p:cNvPr id="3" name="TPAnswers" title="Answer Text Shape">
            <a:extLst>
              <a:ext uri="{FF2B5EF4-FFF2-40B4-BE49-F238E27FC236}">
                <a16:creationId xmlns:a16="http://schemas.microsoft.com/office/drawing/2014/main" id="{A893EEF9-889A-42A3-B95F-3B11E87A31E9}"/>
              </a:ext>
            </a:extLst>
          </p:cNvPr>
          <p:cNvSpPr>
            <a:spLocks noGrp="1"/>
          </p:cNvSpPr>
          <p:nvPr>
            <p:ph idx="1"/>
            <p:custDataLst>
              <p:tags r:id="rId2"/>
            </p:custDataLst>
          </p:nvPr>
        </p:nvSpPr>
        <p:spPr/>
        <p:txBody>
          <a:bodyPr lIns="91440" anchor="t"/>
          <a:lstStyle/>
          <a:p>
            <a:pPr marL="633412" indent="-514350">
              <a:spcBef>
                <a:spcPct val="20000"/>
              </a:spcBef>
              <a:spcAft>
                <a:spcPts val="0"/>
              </a:spcAft>
              <a:buFont typeface="Wingdings 2" pitchFamily="18" charset="2"/>
              <a:buAutoNum type="alphaUcPeriod"/>
            </a:pPr>
            <a:r>
              <a:rPr lang="en-US" sz="2800" dirty="0"/>
              <a:t>I would have helped him.</a:t>
            </a:r>
          </a:p>
          <a:p>
            <a:pPr marL="633412" indent="-514350">
              <a:spcBef>
                <a:spcPct val="20000"/>
              </a:spcBef>
              <a:spcAft>
                <a:spcPts val="0"/>
              </a:spcAft>
              <a:buFont typeface="Wingdings 2" pitchFamily="18" charset="2"/>
              <a:buAutoNum type="alphaUcPeriod"/>
            </a:pPr>
            <a:r>
              <a:rPr lang="en-US" sz="2800" dirty="0"/>
              <a:t>I would have confronted the bullies.</a:t>
            </a:r>
          </a:p>
          <a:p>
            <a:pPr marL="633412" indent="-514350">
              <a:spcBef>
                <a:spcPct val="20000"/>
              </a:spcBef>
              <a:spcAft>
                <a:spcPts val="0"/>
              </a:spcAft>
              <a:buFont typeface="Wingdings 2" pitchFamily="18" charset="2"/>
              <a:buAutoNum type="alphaUcPeriod"/>
            </a:pPr>
            <a:r>
              <a:rPr lang="en-US" sz="2800" dirty="0"/>
              <a:t>I would have probably just watched and felt sorry for him.</a:t>
            </a:r>
          </a:p>
          <a:p>
            <a:pPr marL="633412" indent="-514350">
              <a:spcBef>
                <a:spcPct val="20000"/>
              </a:spcBef>
              <a:spcAft>
                <a:spcPts val="0"/>
              </a:spcAft>
              <a:buFont typeface="Wingdings 2" pitchFamily="18" charset="2"/>
              <a:buAutoNum type="alphaUcPeriod"/>
            </a:pPr>
            <a:r>
              <a:rPr lang="en-US" sz="2800" dirty="0"/>
              <a:t>Other response</a:t>
            </a:r>
          </a:p>
        </p:txBody>
      </p:sp>
      <p:sp>
        <p:nvSpPr>
          <p:cNvPr id="10" name="TPChart">
            <a:extLst>
              <a:ext uri="{FF2B5EF4-FFF2-40B4-BE49-F238E27FC236}">
                <a16:creationId xmlns:a16="http://schemas.microsoft.com/office/drawing/2014/main" id="{7815F0D1-ED11-4898-BCC4-BECDAF40FE0D}"/>
              </a:ext>
            </a:extLst>
          </p:cNvPr>
          <p:cNvSpPr/>
          <p:nvPr>
            <p:custDataLst>
              <p:tags r:id="rId3"/>
            </p:custDataLst>
          </p:nvPr>
        </p:nvSpPr>
        <p:spPr>
          <a:xfrm>
            <a:off x="8497188" y="3398838"/>
            <a:ext cx="646812" cy="2925762"/>
          </a:xfrm>
          <a:prstGeom prst="rect">
            <a:avLst/>
          </a:prstGeom>
          <a:blipFill>
            <a:blip r:embed="rId5"/>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a:p>
        </p:txBody>
      </p:sp>
      <p:sp>
        <p:nvSpPr>
          <p:cNvPr id="5" name="TPPolling">
            <a:extLst>
              <a:ext uri="{FF2B5EF4-FFF2-40B4-BE49-F238E27FC236}">
                <a16:creationId xmlns:a16="http://schemas.microsoft.com/office/drawing/2014/main" id="{00DC9A47-0573-4D1E-9727-C2B7391F3325}"/>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8328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5"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Shape">
            <a:extLst>
              <a:ext uri="{FF2B5EF4-FFF2-40B4-BE49-F238E27FC236}">
                <a16:creationId xmlns:a16="http://schemas.microsoft.com/office/drawing/2014/main" id="{73DC4BBE-35A3-470B-8F56-CEC7C39E7D81}"/>
              </a:ext>
            </a:extLst>
          </p:cNvPr>
          <p:cNvSpPr>
            <a:spLocks noGrp="1"/>
          </p:cNvSpPr>
          <p:nvPr>
            <p:ph type="title"/>
          </p:nvPr>
        </p:nvSpPr>
        <p:spPr>
          <a:xfrm>
            <a:off x="1468072" y="12700"/>
            <a:ext cx="7218727" cy="1390650"/>
          </a:xfrm>
        </p:spPr>
        <p:txBody>
          <a:bodyPr/>
          <a:lstStyle/>
          <a:p>
            <a:r>
              <a:rPr lang="en-US" dirty="0"/>
              <a:t>Closing Question</a:t>
            </a:r>
          </a:p>
        </p:txBody>
      </p:sp>
      <p:sp>
        <p:nvSpPr>
          <p:cNvPr id="3" name="Rectangle 2"/>
          <p:cNvSpPr/>
          <p:nvPr/>
        </p:nvSpPr>
        <p:spPr>
          <a:xfrm>
            <a:off x="305499" y="1758424"/>
            <a:ext cx="8588163" cy="175432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n-ea"/>
                <a:cs typeface="Arial" charset="0"/>
              </a:rPr>
              <a:t>What is one new behavior you could incorporate into your  life that would reflect a commitment to the Marine Corps values?</a:t>
            </a:r>
          </a:p>
        </p:txBody>
      </p:sp>
      <p:sp>
        <p:nvSpPr>
          <p:cNvPr id="4" name="TPPolling">
            <a:extLst>
              <a:ext uri="{FF2B5EF4-FFF2-40B4-BE49-F238E27FC236}">
                <a16:creationId xmlns:a16="http://schemas.microsoft.com/office/drawing/2014/main" id="{DF99176B-40B0-4CC7-A41E-F9D797DFA085}"/>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7EE03ED2-8DCF-4795-9ACB-074F12CD0757}"/>
              </a:ext>
            </a:extLst>
          </p:cNvPr>
          <p:cNvGrpSpPr/>
          <p:nvPr/>
        </p:nvGrpSpPr>
        <p:grpSpPr>
          <a:xfrm>
            <a:off x="3995882" y="6278552"/>
            <a:ext cx="342900" cy="381000"/>
            <a:chOff x="4156144" y="6248400"/>
            <a:chExt cx="342900" cy="381000"/>
          </a:xfrm>
        </p:grpSpPr>
        <p:pic>
          <p:nvPicPr>
            <p:cNvPr id="14" name="Picture 13">
              <a:extLst>
                <a:ext uri="{FF2B5EF4-FFF2-40B4-BE49-F238E27FC236}">
                  <a16:creationId xmlns:a16="http://schemas.microsoft.com/office/drawing/2014/main" id="{68A6F3A5-BD58-4184-BF3E-274D95D750D1}"/>
                </a:ext>
              </a:extLst>
            </p:cNvPr>
            <p:cNvPicPr>
              <a:picLocks noChangeAspect="1"/>
            </p:cNvPicPr>
            <p:nvPr/>
          </p:nvPicPr>
          <p:blipFill rotWithShape="1">
            <a:blip r:embed="rId5"/>
            <a:srcRect l="14050" r="80335" b="-2564"/>
            <a:stretch/>
          </p:blipFill>
          <p:spPr>
            <a:xfrm>
              <a:off x="4191000" y="6248400"/>
              <a:ext cx="304800" cy="381000"/>
            </a:xfrm>
            <a:prstGeom prst="rect">
              <a:avLst/>
            </a:prstGeom>
          </p:spPr>
        </p:pic>
        <p:sp>
          <p:nvSpPr>
            <p:cNvPr id="15" name="Rectangle 14">
              <a:extLst>
                <a:ext uri="{FF2B5EF4-FFF2-40B4-BE49-F238E27FC236}">
                  <a16:creationId xmlns:a16="http://schemas.microsoft.com/office/drawing/2014/main" id="{CE61F8A9-3931-495C-A857-47322E4A2F84}"/>
                </a:ext>
              </a:extLst>
            </p:cNvPr>
            <p:cNvSpPr/>
            <p:nvPr/>
          </p:nvSpPr>
          <p:spPr>
            <a:xfrm>
              <a:off x="4156144" y="6253162"/>
              <a:ext cx="342900" cy="3714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grpSp>
      <p:sp>
        <p:nvSpPr>
          <p:cNvPr id="16" name="TextBox 15">
            <a:extLst>
              <a:ext uri="{FF2B5EF4-FFF2-40B4-BE49-F238E27FC236}">
                <a16:creationId xmlns:a16="http://schemas.microsoft.com/office/drawing/2014/main" id="{0BE7E9E9-2255-4B0B-9219-666AEDF85120}"/>
              </a:ext>
            </a:extLst>
          </p:cNvPr>
          <p:cNvSpPr txBox="1"/>
          <p:nvPr/>
        </p:nvSpPr>
        <p:spPr>
          <a:xfrm>
            <a:off x="0" y="6161276"/>
            <a:ext cx="3995882"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00C20"/>
                </a:solidFill>
                <a:effectLst/>
                <a:uLnTx/>
                <a:uFillTx/>
                <a:latin typeface="Calibri"/>
                <a:ea typeface="+mn-ea"/>
                <a:cs typeface="Arial" charset="0"/>
              </a:rPr>
              <a:t>Note to Instructors: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00C20"/>
                </a:solidFill>
                <a:effectLst/>
                <a:uLnTx/>
                <a:uFillTx/>
                <a:latin typeface="Calibri"/>
                <a:ea typeface="+mn-ea"/>
                <a:cs typeface="Arial" charset="0"/>
              </a:rPr>
              <a:t>Click the Show/Hide Response Display Button </a:t>
            </a:r>
          </a:p>
        </p:txBody>
      </p:sp>
    </p:spTree>
    <p:custDataLst>
      <p:tags r:id="rId2"/>
    </p:custDataLst>
    <p:controls>
      <mc:AlternateContent xmlns:mc="http://schemas.openxmlformats.org/markup-compatibility/2006">
        <mc:Choice xmlns:v="urn:schemas-microsoft-com:vml" Requires="v">
          <p:control spid="2059" r:id="rId3" imgW="1138320" imgH="1365120"/>
        </mc:Choice>
        <mc:Fallback>
          <p:control r:id="rId3" imgW="1138320" imgH="1365120">
            <p:pic>
              <p:nvPicPr>
                <p:cNvPr id="12" name="ShockwaveFlash2">
                  <a:extLst>
                    <a:ext uri="{FF2B5EF4-FFF2-40B4-BE49-F238E27FC236}">
                      <a16:creationId xmlns:a16="http://schemas.microsoft.com/office/drawing/2014/main" id="{78855AC7-FBF1-46CB-BB3D-9B70E9E0D849}"/>
                    </a:ext>
                  </a:extLst>
                </p:cNvPr>
                <p:cNvPicPr>
                  <a:picLocks/>
                </p:cNvPicPr>
                <p:nvPr/>
              </p:nvPicPr>
              <p:blipFill>
                <a:blip r:embed="rId6"/>
                <a:stretch>
                  <a:fillRect/>
                </a:stretch>
              </p:blipFill>
              <p:spPr>
                <a:xfrm>
                  <a:off x="7966745" y="5478719"/>
                  <a:ext cx="1137138" cy="1365115"/>
                </a:xfrm>
                <a:prstGeom prst="rect">
                  <a:avLst/>
                </a:prstGeom>
              </p:spPr>
            </p:pic>
          </p:control>
        </mc:Fallback>
      </mc:AlternateContent>
    </p:controls>
    <p:extLst>
      <p:ext uri="{BB962C8B-B14F-4D97-AF65-F5344CB8AC3E}">
        <p14:creationId xmlns:p14="http://schemas.microsoft.com/office/powerpoint/2010/main" val="25762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Title 5"/>
          <p:cNvSpPr>
            <a:spLocks noGrp="1"/>
          </p:cNvSpPr>
          <p:nvPr>
            <p:ph type="title"/>
          </p:nvPr>
        </p:nvSpPr>
        <p:spPr/>
        <p:txBody>
          <a:bodyPr/>
          <a:lstStyle/>
          <a:p>
            <a:pPr eaLnBrk="1" hangingPunct="1">
              <a:defRPr/>
            </a:pPr>
            <a:r>
              <a:rPr lang="en-US" dirty="0">
                <a:latin typeface="Arial" charset="0"/>
              </a:rPr>
              <a:t>Questions</a:t>
            </a:r>
            <a:endParaRPr lang="en-US" dirty="0"/>
          </a:p>
        </p:txBody>
      </p:sp>
      <p:sp>
        <p:nvSpPr>
          <p:cNvPr id="38915" name="Text Box 3"/>
          <p:cNvSpPr txBox="1">
            <a:spLocks noChangeArrowheads="1"/>
          </p:cNvSpPr>
          <p:nvPr/>
        </p:nvSpPr>
        <p:spPr bwMode="auto">
          <a:xfrm>
            <a:off x="-415925" y="3160713"/>
            <a:ext cx="10252075" cy="3092450"/>
          </a:xfrm>
          <a:prstGeom prst="rect">
            <a:avLst/>
          </a:prstGeom>
          <a:noFill/>
          <a:ln w="9525">
            <a:noFill/>
            <a:miter lim="800000"/>
            <a:headEnd/>
            <a:tailEnd/>
          </a:ln>
          <a:effectLst/>
        </p:spPr>
        <p:txBody>
          <a:bodyPr lIns="0" tIns="0" rIns="0" bIns="0" anchor="ctr"/>
          <a:lstStyle/>
          <a:p>
            <a:pPr marL="0" marR="0" lvl="0" indent="0" algn="ctr" defTabSz="380375" rtl="0" eaLnBrk="1" fontAlgn="base" latinLnBrk="0" hangingPunct="1">
              <a:lnSpc>
                <a:spcPct val="100000"/>
              </a:lnSpc>
              <a:spcBef>
                <a:spcPct val="0"/>
              </a:spcBef>
              <a:spcAft>
                <a:spcPct val="0"/>
              </a:spcAft>
              <a:buClr>
                <a:srgbClr val="000000"/>
              </a:buClr>
              <a:buSzPct val="90000"/>
              <a:buFontTx/>
              <a:buNone/>
              <a:tabLst/>
              <a:defRPr/>
            </a:pPr>
            <a:endParaRPr kumimoji="0" lang="en-US" sz="5400" b="1" i="0" u="none" strike="noStrike" kern="1200" cap="none" spc="0" normalizeH="0" baseline="0" noProof="0" dirty="0">
              <a:ln>
                <a:noFill/>
              </a:ln>
              <a:solidFill>
                <a:srgbClr val="002060"/>
              </a:solidFill>
              <a:effectLst>
                <a:outerShdw blurRad="38100" dist="38100" dir="2700000" algn="tl">
                  <a:srgbClr val="000000"/>
                </a:outerShdw>
              </a:effectLst>
              <a:uLnTx/>
              <a:uFillTx/>
              <a:latin typeface="Times New Roman" pitchFamily="18" charset="0"/>
              <a:ea typeface="+mn-ea"/>
              <a:cs typeface="Arial" pitchFamily="34" charset="0"/>
            </a:endParaRPr>
          </a:p>
        </p:txBody>
      </p:sp>
      <p:sp>
        <p:nvSpPr>
          <p:cNvPr id="45060" name="Content Placeholder 5"/>
          <p:cNvSpPr>
            <a:spLocks noGrp="1"/>
          </p:cNvSpPr>
          <p:nvPr>
            <p:ph idx="1"/>
          </p:nvPr>
        </p:nvSpPr>
        <p:spPr>
          <a:xfrm>
            <a:off x="152400" y="1774825"/>
            <a:ext cx="8839200" cy="4930775"/>
          </a:xfrm>
        </p:spPr>
        <p:txBody>
          <a:bodyPr/>
          <a:lstStyle/>
          <a:p>
            <a:pPr>
              <a:buFont typeface="Wingdings 2" pitchFamily="18" charset="2"/>
              <a:buNone/>
            </a:pPr>
            <a:endParaRPr lang="en-US" altLang="en-US"/>
          </a:p>
          <a:p>
            <a:pPr>
              <a:buFont typeface="Wingdings 2" pitchFamily="18" charset="2"/>
              <a:buNone/>
            </a:pPr>
            <a:endParaRPr lang="en-US" altLang="en-US"/>
          </a:p>
        </p:txBody>
      </p:sp>
      <p:pic>
        <p:nvPicPr>
          <p:cNvPr id="4506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81200"/>
            <a:ext cx="8229600" cy="443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585312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kern="0" dirty="0">
                <a:solidFill>
                  <a:schemeClr val="bg1"/>
                </a:solidFill>
                <a:latin typeface="Verdana" pitchFamily="34" charset="0"/>
              </a:rPr>
              <a:t>Copyright Information</a:t>
            </a:r>
            <a:endParaRPr lang="en-US" dirty="0">
              <a:solidFill>
                <a:schemeClr val="bg1"/>
              </a:solidFill>
            </a:endParaRPr>
          </a:p>
        </p:txBody>
      </p:sp>
      <p:sp>
        <p:nvSpPr>
          <p:cNvPr id="39939" name="Content Placeholder 2"/>
          <p:cNvSpPr>
            <a:spLocks noGrp="1"/>
          </p:cNvSpPr>
          <p:nvPr>
            <p:ph idx="1"/>
          </p:nvPr>
        </p:nvSpPr>
        <p:spPr/>
        <p:txBody>
          <a:bodyPr/>
          <a:lstStyle/>
          <a:p>
            <a:pPr eaLnBrk="1" hangingPunct="1">
              <a:defRPr/>
            </a:pPr>
            <a:endParaRPr lang="en-US" dirty="0"/>
          </a:p>
          <a:p>
            <a:pPr marL="119062" indent="0" eaLnBrk="1" hangingPunct="1">
              <a:buFont typeface="Wingdings 2" pitchFamily="18" charset="2"/>
              <a:buNone/>
              <a:defRPr/>
            </a:pPr>
            <a:r>
              <a:rPr lang="en-US" dirty="0"/>
              <a:t>   Images in this lesson were taken from: </a:t>
            </a:r>
          </a:p>
          <a:p>
            <a:pPr marL="119062" indent="0" eaLnBrk="1" hangingPunct="1">
              <a:buFont typeface="Wingdings 2" pitchFamily="18" charset="2"/>
              <a:buNone/>
              <a:defRPr/>
            </a:pPr>
            <a:endParaRPr lang="en-US" dirty="0"/>
          </a:p>
          <a:p>
            <a:pPr lvl="2" eaLnBrk="1" hangingPunct="1">
              <a:buFont typeface="Wingdings" pitchFamily="2" charset="2"/>
              <a:buChar char="§"/>
              <a:defRPr/>
            </a:pPr>
            <a:r>
              <a:rPr lang="en-US" sz="3200" dirty="0"/>
              <a:t>Microsoft</a:t>
            </a:r>
            <a:r>
              <a:rPr lang="en-US" sz="3200" baseline="30000" dirty="0"/>
              <a:t>©</a:t>
            </a:r>
            <a:r>
              <a:rPr lang="en-US" sz="3200" dirty="0"/>
              <a:t> Clip Art Gallery</a:t>
            </a:r>
          </a:p>
          <a:p>
            <a:pPr lvl="2" eaLnBrk="1" hangingPunct="1">
              <a:buFont typeface="Wingdings" pitchFamily="2" charset="2"/>
              <a:buChar char="§"/>
              <a:defRPr/>
            </a:pPr>
            <a:r>
              <a:rPr lang="en-US" sz="3200" dirty="0"/>
              <a:t>Marine Corps Combat Camera</a:t>
            </a:r>
          </a:p>
        </p:txBody>
      </p:sp>
    </p:spTree>
    <p:extLst>
      <p:ext uri="{BB962C8B-B14F-4D97-AF65-F5344CB8AC3E}">
        <p14:creationId xmlns:p14="http://schemas.microsoft.com/office/powerpoint/2010/main" val="21790722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PLeaderBoardTitle">
            <a:extLst>
              <a:ext uri="{FF2B5EF4-FFF2-40B4-BE49-F238E27FC236}">
                <a16:creationId xmlns:a16="http://schemas.microsoft.com/office/drawing/2014/main" id="{0B8B8C5E-029C-4A39-BA1E-C5BBD4BCF15A}"/>
              </a:ext>
            </a:extLst>
          </p:cNvPr>
          <p:cNvSpPr>
            <a:spLocks noGrp="1"/>
          </p:cNvSpPr>
          <p:nvPr>
            <p:ph type="title"/>
          </p:nvPr>
        </p:nvSpPr>
        <p:spPr>
          <a:xfrm>
            <a:off x="1442906" y="0"/>
            <a:ext cx="7243894" cy="1403350"/>
          </a:xfrm>
        </p:spPr>
        <p:txBody>
          <a:bodyPr/>
          <a:lstStyle/>
          <a:p>
            <a:r>
              <a:rPr lang="en-US" dirty="0"/>
              <a:t>Participant Leaders</a:t>
            </a:r>
          </a:p>
        </p:txBody>
      </p:sp>
      <p:graphicFrame>
        <p:nvGraphicFramePr>
          <p:cNvPr id="4" name="TPLeaderBoardTable">
            <a:extLst>
              <a:ext uri="{FF2B5EF4-FFF2-40B4-BE49-F238E27FC236}">
                <a16:creationId xmlns:a16="http://schemas.microsoft.com/office/drawing/2014/main" id="{210CFF9C-BB13-4058-BE37-B93348E94BF1}"/>
              </a:ext>
            </a:extLst>
          </p:cNvPr>
          <p:cNvGraphicFramePr>
            <a:graphicFrameLocks noGrp="1"/>
          </p:cNvGraphicFramePr>
          <p:nvPr>
            <p:extLst>
              <p:ext uri="{D42A27DB-BD31-4B8C-83A1-F6EECF244321}">
                <p14:modId xmlns:p14="http://schemas.microsoft.com/office/powerpoint/2010/main" val="2726423295"/>
              </p:ext>
            </p:extLst>
          </p:nvPr>
        </p:nvGraphicFramePr>
        <p:xfrm>
          <a:off x="127000" y="1676400"/>
          <a:ext cx="8890000" cy="5029200"/>
        </p:xfrm>
        <a:graphic>
          <a:graphicData uri="http://schemas.openxmlformats.org/drawingml/2006/table">
            <a:tbl>
              <a:tblPr firstRow="1" bandRow="1">
                <a:tableStyleId>{073A0DAA-6AF3-43AB-8588-CEC1D06C72B9}</a:tableStyleId>
              </a:tblPr>
              <a:tblGrid>
                <a:gridCol w="1397000">
                  <a:extLst>
                    <a:ext uri="{9D8B030D-6E8A-4147-A177-3AD203B41FA5}">
                      <a16:colId xmlns:a16="http://schemas.microsoft.com/office/drawing/2014/main" val="814056289"/>
                    </a:ext>
                  </a:extLst>
                </a:gridCol>
                <a:gridCol w="3048000">
                  <a:extLst>
                    <a:ext uri="{9D8B030D-6E8A-4147-A177-3AD203B41FA5}">
                      <a16:colId xmlns:a16="http://schemas.microsoft.com/office/drawing/2014/main" val="494167336"/>
                    </a:ext>
                  </a:extLst>
                </a:gridCol>
                <a:gridCol w="1397000">
                  <a:extLst>
                    <a:ext uri="{9D8B030D-6E8A-4147-A177-3AD203B41FA5}">
                      <a16:colId xmlns:a16="http://schemas.microsoft.com/office/drawing/2014/main" val="295769905"/>
                    </a:ext>
                  </a:extLst>
                </a:gridCol>
                <a:gridCol w="3048000">
                  <a:extLst>
                    <a:ext uri="{9D8B030D-6E8A-4147-A177-3AD203B41FA5}">
                      <a16:colId xmlns:a16="http://schemas.microsoft.com/office/drawing/2014/main" val="830751207"/>
                    </a:ext>
                  </a:extLst>
                </a:gridCol>
              </a:tblGrid>
              <a:tr h="317500">
                <a:tc>
                  <a:txBody>
                    <a:bodyPr/>
                    <a:lstStyle/>
                    <a:p>
                      <a:pPr algn="l"/>
                      <a:r>
                        <a:rPr lang="en-US" sz="2400" dirty="0"/>
                        <a:t>Points</a:t>
                      </a:r>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Participant</a:t>
                      </a:r>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Points</a:t>
                      </a:r>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Participant</a:t>
                      </a:r>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2988921"/>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6307356"/>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1331511"/>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0030445"/>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1268983"/>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958256"/>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28803"/>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8038246"/>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2954435"/>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0614541"/>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3990378"/>
                  </a:ext>
                </a:extLst>
              </a:tr>
            </a:tbl>
          </a:graphicData>
        </a:graphic>
      </p:graphicFrame>
    </p:spTree>
    <p:custDataLst>
      <p:tags r:id="rId1"/>
    </p:custDataLst>
    <p:extLst>
      <p:ext uri="{BB962C8B-B14F-4D97-AF65-F5344CB8AC3E}">
        <p14:creationId xmlns:p14="http://schemas.microsoft.com/office/powerpoint/2010/main" val="2611798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PChart" descr="A. got 0, B. got 0, C. got 0, D. got 0, ">
            <a:extLst>
              <a:ext uri="{FF2B5EF4-FFF2-40B4-BE49-F238E27FC236}">
                <a16:creationId xmlns:a16="http://schemas.microsoft.com/office/drawing/2014/main" id="{31FD2464-9A7A-49FD-A832-7DFED50D4A9E}"/>
              </a:ext>
            </a:extLst>
          </p:cNvPr>
          <p:cNvSpPr/>
          <p:nvPr>
            <p:custDataLst>
              <p:tags r:id="rId2"/>
            </p:custDataLst>
          </p:nvPr>
        </p:nvSpPr>
        <p:spPr>
          <a:xfrm>
            <a:off x="3271706" y="1677798"/>
            <a:ext cx="5766849" cy="5027802"/>
          </a:xfrm>
          <a:prstGeom prst="rect">
            <a:avLst/>
          </a:prstGeom>
          <a:blipFill>
            <a:blip r:embed="rId5"/>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 name="TPQuestion" title="Question Text Shape">
            <a:extLst>
              <a:ext uri="{FF2B5EF4-FFF2-40B4-BE49-F238E27FC236}">
                <a16:creationId xmlns:a16="http://schemas.microsoft.com/office/drawing/2014/main" id="{8577F61E-D0C8-494A-B84B-3A335081AF05}"/>
              </a:ext>
            </a:extLst>
          </p:cNvPr>
          <p:cNvSpPr>
            <a:spLocks noGrp="1"/>
          </p:cNvSpPr>
          <p:nvPr>
            <p:ph type="title"/>
          </p:nvPr>
        </p:nvSpPr>
        <p:spPr/>
        <p:txBody>
          <a:bodyPr/>
          <a:lstStyle/>
          <a:p>
            <a:r>
              <a:rPr lang="en-US" dirty="0"/>
              <a:t>Team Assignment</a:t>
            </a:r>
          </a:p>
        </p:txBody>
      </p:sp>
      <p:sp>
        <p:nvSpPr>
          <p:cNvPr id="3" name="TPAnswers" title="Answer Text Shape">
            <a:extLst>
              <a:ext uri="{FF2B5EF4-FFF2-40B4-BE49-F238E27FC236}">
                <a16:creationId xmlns:a16="http://schemas.microsoft.com/office/drawing/2014/main" id="{CBE44544-7E52-4747-B3C0-5FDC8C874574}"/>
              </a:ext>
            </a:extLst>
          </p:cNvPr>
          <p:cNvSpPr>
            <a:spLocks noGrp="1"/>
          </p:cNvSpPr>
          <p:nvPr>
            <p:ph type="body" idx="4294967295"/>
            <p:custDataLst>
              <p:tags r:id="rId3"/>
            </p:custDataLst>
          </p:nvPr>
        </p:nvSpPr>
        <p:spPr>
          <a:xfrm>
            <a:off x="209725" y="1776413"/>
            <a:ext cx="2901950" cy="4700587"/>
          </a:xfrm>
        </p:spPr>
        <p:txBody>
          <a:bodyPr/>
          <a:lstStyle/>
          <a:p>
            <a:pPr marL="633412" indent="-514350">
              <a:lnSpc>
                <a:spcPct val="150000"/>
              </a:lnSpc>
              <a:spcBef>
                <a:spcPct val="20000"/>
              </a:spcBef>
              <a:spcAft>
                <a:spcPts val="0"/>
              </a:spcAft>
              <a:buFont typeface="Wingdings 2" pitchFamily="18" charset="2"/>
              <a:buAutoNum type="alphaUcPeriod"/>
            </a:pPr>
            <a:r>
              <a:rPr lang="en-US" sz="4000" dirty="0"/>
              <a:t>Alpha</a:t>
            </a:r>
          </a:p>
          <a:p>
            <a:pPr marL="633412" indent="-514350">
              <a:lnSpc>
                <a:spcPct val="150000"/>
              </a:lnSpc>
              <a:spcBef>
                <a:spcPct val="20000"/>
              </a:spcBef>
              <a:spcAft>
                <a:spcPts val="0"/>
              </a:spcAft>
              <a:buFont typeface="Wingdings 2" pitchFamily="18" charset="2"/>
              <a:buAutoNum type="alphaUcPeriod"/>
            </a:pPr>
            <a:r>
              <a:rPr lang="en-US" sz="4000" dirty="0"/>
              <a:t>Bravo</a:t>
            </a:r>
          </a:p>
          <a:p>
            <a:pPr marL="633412" indent="-514350">
              <a:lnSpc>
                <a:spcPct val="150000"/>
              </a:lnSpc>
              <a:spcBef>
                <a:spcPct val="20000"/>
              </a:spcBef>
              <a:spcAft>
                <a:spcPts val="0"/>
              </a:spcAft>
              <a:buFont typeface="Wingdings 2" pitchFamily="18" charset="2"/>
              <a:buAutoNum type="alphaUcPeriod"/>
            </a:pPr>
            <a:r>
              <a:rPr lang="en-US" sz="4000" dirty="0"/>
              <a:t>Charlie</a:t>
            </a:r>
          </a:p>
          <a:p>
            <a:pPr marL="633412" indent="-514350">
              <a:lnSpc>
                <a:spcPct val="150000"/>
              </a:lnSpc>
              <a:spcBef>
                <a:spcPct val="20000"/>
              </a:spcBef>
              <a:spcAft>
                <a:spcPts val="0"/>
              </a:spcAft>
              <a:buFont typeface="Wingdings 2" pitchFamily="18" charset="2"/>
              <a:buAutoNum type="alphaUcPeriod"/>
            </a:pPr>
            <a:r>
              <a:rPr lang="en-US" sz="4000" dirty="0"/>
              <a:t>Delta</a:t>
            </a:r>
          </a:p>
        </p:txBody>
      </p:sp>
      <p:sp>
        <p:nvSpPr>
          <p:cNvPr id="5" name="TPPolling">
            <a:extLst>
              <a:ext uri="{FF2B5EF4-FFF2-40B4-BE49-F238E27FC236}">
                <a16:creationId xmlns:a16="http://schemas.microsoft.com/office/drawing/2014/main" id="{F81AE8AE-D6ED-41C5-B7F2-786E6B23A13C}"/>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390094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5" grpId="1" animBg="1"/>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PLeaderBoardTitle">
            <a:extLst>
              <a:ext uri="{FF2B5EF4-FFF2-40B4-BE49-F238E27FC236}">
                <a16:creationId xmlns:a16="http://schemas.microsoft.com/office/drawing/2014/main" id="{9311158F-3F55-4938-901E-5B2EE346CE7C}"/>
              </a:ext>
            </a:extLst>
          </p:cNvPr>
          <p:cNvSpPr>
            <a:spLocks noGrp="1"/>
          </p:cNvSpPr>
          <p:nvPr>
            <p:ph type="title"/>
          </p:nvPr>
        </p:nvSpPr>
        <p:spPr>
          <a:xfrm>
            <a:off x="1451295" y="0"/>
            <a:ext cx="7235505" cy="1403350"/>
          </a:xfrm>
        </p:spPr>
        <p:txBody>
          <a:bodyPr/>
          <a:lstStyle/>
          <a:p>
            <a:r>
              <a:rPr lang="en-US" dirty="0"/>
              <a:t>Team Scores</a:t>
            </a:r>
          </a:p>
        </p:txBody>
      </p:sp>
      <p:graphicFrame>
        <p:nvGraphicFramePr>
          <p:cNvPr id="4" name="TPLeaderBoardTable">
            <a:extLst>
              <a:ext uri="{FF2B5EF4-FFF2-40B4-BE49-F238E27FC236}">
                <a16:creationId xmlns:a16="http://schemas.microsoft.com/office/drawing/2014/main" id="{FCA64601-636F-408F-893D-F9CFC2BC53C2}"/>
              </a:ext>
            </a:extLst>
          </p:cNvPr>
          <p:cNvGraphicFramePr>
            <a:graphicFrameLocks noGrp="1"/>
          </p:cNvGraphicFramePr>
          <p:nvPr>
            <p:extLst>
              <p:ext uri="{D42A27DB-BD31-4B8C-83A1-F6EECF244321}">
                <p14:modId xmlns:p14="http://schemas.microsoft.com/office/powerpoint/2010/main" val="993835171"/>
              </p:ext>
            </p:extLst>
          </p:nvPr>
        </p:nvGraphicFramePr>
        <p:xfrm>
          <a:off x="127000" y="1684789"/>
          <a:ext cx="8890000" cy="5029200"/>
        </p:xfrm>
        <a:graphic>
          <a:graphicData uri="http://schemas.openxmlformats.org/drawingml/2006/table">
            <a:tbl>
              <a:tblPr firstRow="1" bandRow="1">
                <a:tableStyleId>{073A0DAA-6AF3-43AB-8588-CEC1D06C72B9}</a:tableStyleId>
              </a:tblPr>
              <a:tblGrid>
                <a:gridCol w="1397000">
                  <a:extLst>
                    <a:ext uri="{9D8B030D-6E8A-4147-A177-3AD203B41FA5}">
                      <a16:colId xmlns:a16="http://schemas.microsoft.com/office/drawing/2014/main" val="4092327899"/>
                    </a:ext>
                  </a:extLst>
                </a:gridCol>
                <a:gridCol w="3048000">
                  <a:extLst>
                    <a:ext uri="{9D8B030D-6E8A-4147-A177-3AD203B41FA5}">
                      <a16:colId xmlns:a16="http://schemas.microsoft.com/office/drawing/2014/main" val="3152362825"/>
                    </a:ext>
                  </a:extLst>
                </a:gridCol>
                <a:gridCol w="1397000">
                  <a:extLst>
                    <a:ext uri="{9D8B030D-6E8A-4147-A177-3AD203B41FA5}">
                      <a16:colId xmlns:a16="http://schemas.microsoft.com/office/drawing/2014/main" val="1126411770"/>
                    </a:ext>
                  </a:extLst>
                </a:gridCol>
                <a:gridCol w="3048000">
                  <a:extLst>
                    <a:ext uri="{9D8B030D-6E8A-4147-A177-3AD203B41FA5}">
                      <a16:colId xmlns:a16="http://schemas.microsoft.com/office/drawing/2014/main" val="4107295725"/>
                    </a:ext>
                  </a:extLst>
                </a:gridCol>
              </a:tblGrid>
              <a:tr h="317500">
                <a:tc>
                  <a:txBody>
                    <a:bodyPr/>
                    <a:lstStyle/>
                    <a:p>
                      <a:pPr algn="l"/>
                      <a:r>
                        <a:rPr lang="en-US" sz="2400" dirty="0"/>
                        <a:t>Points</a:t>
                      </a:r>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dirty="0"/>
                        <a:t>Team</a:t>
                      </a:r>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Points</a:t>
                      </a:r>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Team</a:t>
                      </a:r>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6206374"/>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5465817"/>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6809483"/>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9102513"/>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319413"/>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9730271"/>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6196272"/>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6390622"/>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6297286"/>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927222"/>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0898287"/>
                  </a:ext>
                </a:extLst>
              </a:tr>
            </a:tbl>
          </a:graphicData>
        </a:graphic>
      </p:graphicFrame>
    </p:spTree>
    <p:custDataLst>
      <p:tags r:id="rId1"/>
    </p:custDataLst>
    <p:extLst>
      <p:ext uri="{BB962C8B-B14F-4D97-AF65-F5344CB8AC3E}">
        <p14:creationId xmlns:p14="http://schemas.microsoft.com/office/powerpoint/2010/main" val="40167022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PLeaderBoardTitle">
            <a:extLst>
              <a:ext uri="{FF2B5EF4-FFF2-40B4-BE49-F238E27FC236}">
                <a16:creationId xmlns:a16="http://schemas.microsoft.com/office/drawing/2014/main" id="{16F8B5BF-55E3-49AF-AE78-A9A2241D471A}"/>
              </a:ext>
            </a:extLst>
          </p:cNvPr>
          <p:cNvSpPr>
            <a:spLocks noGrp="1"/>
          </p:cNvSpPr>
          <p:nvPr>
            <p:ph type="title"/>
          </p:nvPr>
        </p:nvSpPr>
        <p:spPr>
          <a:xfrm>
            <a:off x="1442906" y="0"/>
            <a:ext cx="7243894" cy="1403350"/>
          </a:xfrm>
        </p:spPr>
        <p:txBody>
          <a:bodyPr/>
          <a:lstStyle/>
          <a:p>
            <a:r>
              <a:rPr lang="en-US" dirty="0"/>
              <a:t>Team MVP</a:t>
            </a:r>
          </a:p>
        </p:txBody>
      </p:sp>
      <p:graphicFrame>
        <p:nvGraphicFramePr>
          <p:cNvPr id="4" name="TPLeaderBoardTable">
            <a:extLst>
              <a:ext uri="{FF2B5EF4-FFF2-40B4-BE49-F238E27FC236}">
                <a16:creationId xmlns:a16="http://schemas.microsoft.com/office/drawing/2014/main" id="{90F5DC5A-574A-4F28-A33C-2F61DB9AD686}"/>
              </a:ext>
            </a:extLst>
          </p:cNvPr>
          <p:cNvGraphicFramePr>
            <a:graphicFrameLocks noGrp="1"/>
          </p:cNvGraphicFramePr>
          <p:nvPr>
            <p:extLst>
              <p:ext uri="{D42A27DB-BD31-4B8C-83A1-F6EECF244321}">
                <p14:modId xmlns:p14="http://schemas.microsoft.com/office/powerpoint/2010/main" val="3178064410"/>
              </p:ext>
            </p:extLst>
          </p:nvPr>
        </p:nvGraphicFramePr>
        <p:xfrm>
          <a:off x="127000" y="1676400"/>
          <a:ext cx="8890000" cy="5029200"/>
        </p:xfrm>
        <a:graphic>
          <a:graphicData uri="http://schemas.openxmlformats.org/drawingml/2006/table">
            <a:tbl>
              <a:tblPr firstRow="1" bandRow="1">
                <a:tableStyleId>{073A0DAA-6AF3-43AB-8588-CEC1D06C72B9}</a:tableStyleId>
              </a:tblPr>
              <a:tblGrid>
                <a:gridCol w="1270000">
                  <a:extLst>
                    <a:ext uri="{9D8B030D-6E8A-4147-A177-3AD203B41FA5}">
                      <a16:colId xmlns:a16="http://schemas.microsoft.com/office/drawing/2014/main" val="1720893601"/>
                    </a:ext>
                  </a:extLst>
                </a:gridCol>
                <a:gridCol w="3810000">
                  <a:extLst>
                    <a:ext uri="{9D8B030D-6E8A-4147-A177-3AD203B41FA5}">
                      <a16:colId xmlns:a16="http://schemas.microsoft.com/office/drawing/2014/main" val="3120700243"/>
                    </a:ext>
                  </a:extLst>
                </a:gridCol>
                <a:gridCol w="3810000">
                  <a:extLst>
                    <a:ext uri="{9D8B030D-6E8A-4147-A177-3AD203B41FA5}">
                      <a16:colId xmlns:a16="http://schemas.microsoft.com/office/drawing/2014/main" val="3023952250"/>
                    </a:ext>
                  </a:extLst>
                </a:gridCol>
              </a:tblGrid>
              <a:tr h="317500">
                <a:tc>
                  <a:txBody>
                    <a:bodyPr/>
                    <a:lstStyle/>
                    <a:p>
                      <a:pPr algn="l"/>
                      <a:r>
                        <a:rPr lang="en-US" sz="2400" dirty="0"/>
                        <a:t>Points</a:t>
                      </a:r>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Team</a:t>
                      </a:r>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Participant</a:t>
                      </a:r>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500499"/>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3592804"/>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1727704"/>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2622931"/>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0317636"/>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7233428"/>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3310902"/>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4618066"/>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0192799"/>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816616"/>
                  </a:ext>
                </a:extLst>
              </a:tr>
              <a:tr h="317500">
                <a:tc>
                  <a:txBody>
                    <a:bodyPr/>
                    <a:lstStyle/>
                    <a:p>
                      <a:pPr algn="l"/>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6097027"/>
                  </a:ext>
                </a:extLst>
              </a:tr>
            </a:tbl>
          </a:graphicData>
        </a:graphic>
      </p:graphicFrame>
    </p:spTree>
    <p:custDataLst>
      <p:tags r:id="rId1"/>
    </p:custDataLst>
    <p:extLst>
      <p:ext uri="{BB962C8B-B14F-4D97-AF65-F5344CB8AC3E}">
        <p14:creationId xmlns:p14="http://schemas.microsoft.com/office/powerpoint/2010/main" val="20775178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PLeaderBoardTitle">
            <a:extLst>
              <a:ext uri="{FF2B5EF4-FFF2-40B4-BE49-F238E27FC236}">
                <a16:creationId xmlns:a16="http://schemas.microsoft.com/office/drawing/2014/main" id="{79A702B0-DE1A-42A7-9BD1-7C4461F14A08}"/>
              </a:ext>
            </a:extLst>
          </p:cNvPr>
          <p:cNvSpPr>
            <a:spLocks noGrp="1"/>
          </p:cNvSpPr>
          <p:nvPr>
            <p:ph type="title"/>
          </p:nvPr>
        </p:nvSpPr>
        <p:spPr>
          <a:xfrm>
            <a:off x="1442906" y="0"/>
            <a:ext cx="7243894" cy="1403350"/>
          </a:xfrm>
        </p:spPr>
        <p:txBody>
          <a:bodyPr/>
          <a:lstStyle/>
          <a:p>
            <a:r>
              <a:rPr lang="en-US" dirty="0"/>
              <a:t>Fastest Responders</a:t>
            </a:r>
          </a:p>
        </p:txBody>
      </p:sp>
      <p:graphicFrame>
        <p:nvGraphicFramePr>
          <p:cNvPr id="4" name="TPLeaderBoardTable">
            <a:extLst>
              <a:ext uri="{FF2B5EF4-FFF2-40B4-BE49-F238E27FC236}">
                <a16:creationId xmlns:a16="http://schemas.microsoft.com/office/drawing/2014/main" id="{8EEB999D-5F07-413F-B8C5-49377958E287}"/>
              </a:ext>
            </a:extLst>
          </p:cNvPr>
          <p:cNvGraphicFramePr>
            <a:graphicFrameLocks noGrp="1"/>
          </p:cNvGraphicFramePr>
          <p:nvPr>
            <p:extLst>
              <p:ext uri="{D42A27DB-BD31-4B8C-83A1-F6EECF244321}">
                <p14:modId xmlns:p14="http://schemas.microsoft.com/office/powerpoint/2010/main" val="2676502318"/>
              </p:ext>
            </p:extLst>
          </p:nvPr>
        </p:nvGraphicFramePr>
        <p:xfrm>
          <a:off x="127000" y="1676400"/>
          <a:ext cx="8890000" cy="5029200"/>
        </p:xfrm>
        <a:graphic>
          <a:graphicData uri="http://schemas.openxmlformats.org/drawingml/2006/table">
            <a:tbl>
              <a:tblPr firstRow="1" bandRow="1">
                <a:tableStyleId>{073A0DAA-6AF3-43AB-8588-CEC1D06C72B9}</a:tableStyleId>
              </a:tblPr>
              <a:tblGrid>
                <a:gridCol w="1651000">
                  <a:extLst>
                    <a:ext uri="{9D8B030D-6E8A-4147-A177-3AD203B41FA5}">
                      <a16:colId xmlns:a16="http://schemas.microsoft.com/office/drawing/2014/main" val="1220443545"/>
                    </a:ext>
                  </a:extLst>
                </a:gridCol>
                <a:gridCol w="2794000">
                  <a:extLst>
                    <a:ext uri="{9D8B030D-6E8A-4147-A177-3AD203B41FA5}">
                      <a16:colId xmlns:a16="http://schemas.microsoft.com/office/drawing/2014/main" val="460516161"/>
                    </a:ext>
                  </a:extLst>
                </a:gridCol>
                <a:gridCol w="1651000">
                  <a:extLst>
                    <a:ext uri="{9D8B030D-6E8A-4147-A177-3AD203B41FA5}">
                      <a16:colId xmlns:a16="http://schemas.microsoft.com/office/drawing/2014/main" val="533269959"/>
                    </a:ext>
                  </a:extLst>
                </a:gridCol>
                <a:gridCol w="2794000">
                  <a:extLst>
                    <a:ext uri="{9D8B030D-6E8A-4147-A177-3AD203B41FA5}">
                      <a16:colId xmlns:a16="http://schemas.microsoft.com/office/drawing/2014/main" val="745101530"/>
                    </a:ext>
                  </a:extLst>
                </a:gridCol>
              </a:tblGrid>
              <a:tr h="317500">
                <a:tc>
                  <a:txBody>
                    <a:bodyPr/>
                    <a:lstStyle/>
                    <a:p>
                      <a:pPr algn="l"/>
                      <a:r>
                        <a:rPr lang="en-US" sz="2400" dirty="0"/>
                        <a:t>Seconds</a:t>
                      </a:r>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dirty="0"/>
                        <a:t>Participant</a:t>
                      </a:r>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a:t>Seconds</a:t>
                      </a:r>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a:t>Participant</a:t>
                      </a:r>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26257818"/>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5394207"/>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3905555"/>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1920473"/>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7454601"/>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9082327"/>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6107758"/>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95218563"/>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4957291"/>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0992424"/>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52184415"/>
                  </a:ext>
                </a:extLst>
              </a:tr>
            </a:tbl>
          </a:graphicData>
        </a:graphic>
      </p:graphicFrame>
    </p:spTree>
    <p:custDataLst>
      <p:tags r:id="rId1"/>
    </p:custDataLst>
    <p:extLst>
      <p:ext uri="{BB962C8B-B14F-4D97-AF65-F5344CB8AC3E}">
        <p14:creationId xmlns:p14="http://schemas.microsoft.com/office/powerpoint/2010/main" val="31602790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show="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52446"/>
            <a:ext cx="7886700" cy="738154"/>
          </a:xfrm>
        </p:spPr>
        <p:txBody>
          <a:bodyPr>
            <a:normAutofit/>
          </a:bodyPr>
          <a:lstStyle/>
          <a:p>
            <a:pPr algn="ctr"/>
            <a:r>
              <a:rPr lang="en-US" dirty="0">
                <a:solidFill>
                  <a:schemeClr val="tx1"/>
                </a:solidFill>
              </a:rPr>
              <a:t>Whiteboard</a:t>
            </a:r>
          </a:p>
        </p:txBody>
      </p:sp>
    </p:spTree>
    <p:extLst>
      <p:ext uri="{BB962C8B-B14F-4D97-AF65-F5344CB8AC3E}">
        <p14:creationId xmlns:p14="http://schemas.microsoft.com/office/powerpoint/2010/main" val="4071193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48A82B9-544E-41A0-B126-944AC0C3FF6E}"/>
              </a:ext>
            </a:extLst>
          </p:cNvPr>
          <p:cNvSpPr>
            <a:spLocks noGrp="1"/>
          </p:cNvSpPr>
          <p:nvPr>
            <p:ph type="body" sz="quarter" idx="10"/>
          </p:nvPr>
        </p:nvSpPr>
        <p:spPr/>
        <p:txBody>
          <a:bodyPr/>
          <a:lstStyle/>
          <a:p>
            <a:r>
              <a:rPr lang="en-US" dirty="0"/>
              <a:t>(LE1-C1S2T1:LQ1)</a:t>
            </a:r>
          </a:p>
        </p:txBody>
      </p:sp>
      <p:sp>
        <p:nvSpPr>
          <p:cNvPr id="2" name="TPQuestion" title="Question Text Shape">
            <a:extLst>
              <a:ext uri="{FF2B5EF4-FFF2-40B4-BE49-F238E27FC236}">
                <a16:creationId xmlns:a16="http://schemas.microsoft.com/office/drawing/2014/main" id="{ABE77124-446A-46B7-9309-43534F9FCF69}"/>
              </a:ext>
            </a:extLst>
          </p:cNvPr>
          <p:cNvSpPr>
            <a:spLocks noGrp="1"/>
          </p:cNvSpPr>
          <p:nvPr>
            <p:ph type="title"/>
          </p:nvPr>
        </p:nvSpPr>
        <p:spPr/>
        <p:txBody>
          <a:bodyPr/>
          <a:lstStyle/>
          <a:p>
            <a:r>
              <a:rPr lang="en-US" b="0" dirty="0"/>
              <a:t>Think about a time when you made a difficult but "right" (or ethical) decision.  </a:t>
            </a:r>
            <a:r>
              <a:rPr lang="en-US" dirty="0"/>
              <a:t>What motivated you?</a:t>
            </a:r>
          </a:p>
        </p:txBody>
      </p:sp>
      <p:sp>
        <p:nvSpPr>
          <p:cNvPr id="3" name="TPAnswers" title="Answer Text Shape">
            <a:extLst>
              <a:ext uri="{FF2B5EF4-FFF2-40B4-BE49-F238E27FC236}">
                <a16:creationId xmlns:a16="http://schemas.microsoft.com/office/drawing/2014/main" id="{C39B4F53-29FA-4B94-88F9-7D4C68FFE4B2}"/>
              </a:ext>
            </a:extLst>
          </p:cNvPr>
          <p:cNvSpPr>
            <a:spLocks noGrp="1"/>
          </p:cNvSpPr>
          <p:nvPr>
            <p:ph idx="1"/>
            <p:custDataLst>
              <p:tags r:id="rId2"/>
            </p:custDataLst>
          </p:nvPr>
        </p:nvSpPr>
        <p:spPr/>
        <p:txBody>
          <a:bodyPr lIns="91440"/>
          <a:lstStyle/>
          <a:p>
            <a:pPr>
              <a:lnSpc>
                <a:spcPct val="100000"/>
              </a:lnSpc>
              <a:spcBef>
                <a:spcPct val="20000"/>
              </a:spcBef>
            </a:pPr>
            <a:r>
              <a:rPr lang="en-US" dirty="0"/>
              <a:t>I just wanted to do what was right.</a:t>
            </a:r>
          </a:p>
          <a:p>
            <a:pPr>
              <a:lnSpc>
                <a:spcPct val="100000"/>
              </a:lnSpc>
              <a:spcBef>
                <a:spcPct val="20000"/>
              </a:spcBef>
            </a:pPr>
            <a:r>
              <a:rPr lang="en-US" dirty="0"/>
              <a:t>I was worried about being caught if I did the wrong thing.</a:t>
            </a:r>
          </a:p>
          <a:p>
            <a:pPr>
              <a:lnSpc>
                <a:spcPct val="100000"/>
              </a:lnSpc>
              <a:spcBef>
                <a:spcPct val="20000"/>
              </a:spcBef>
            </a:pPr>
            <a:r>
              <a:rPr lang="en-US" dirty="0"/>
              <a:t>I wanted others to see me as ethical.</a:t>
            </a:r>
          </a:p>
          <a:p>
            <a:pPr>
              <a:lnSpc>
                <a:spcPct val="100000"/>
              </a:lnSpc>
              <a:spcBef>
                <a:spcPct val="20000"/>
              </a:spcBef>
            </a:pPr>
            <a:r>
              <a:rPr lang="en-US" dirty="0"/>
              <a:t>Other</a:t>
            </a:r>
          </a:p>
        </p:txBody>
      </p:sp>
      <p:sp>
        <p:nvSpPr>
          <p:cNvPr id="5" name="TPChart">
            <a:extLst>
              <a:ext uri="{FF2B5EF4-FFF2-40B4-BE49-F238E27FC236}">
                <a16:creationId xmlns:a16="http://schemas.microsoft.com/office/drawing/2014/main" id="{0E2BDD21-2831-45FB-8D79-6A38EFD7E881}"/>
              </a:ext>
            </a:extLst>
          </p:cNvPr>
          <p:cNvSpPr/>
          <p:nvPr>
            <p:custDataLst>
              <p:tags r:id="rId3"/>
            </p:custDataLst>
          </p:nvPr>
        </p:nvSpPr>
        <p:spPr>
          <a:xfrm>
            <a:off x="8497188" y="3429000"/>
            <a:ext cx="645952" cy="2925762"/>
          </a:xfrm>
          <a:prstGeom prst="rect">
            <a:avLst/>
          </a:prstGeom>
          <a:blipFill>
            <a:blip r:embed="rId5"/>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p>
        </p:txBody>
      </p:sp>
      <p:sp>
        <p:nvSpPr>
          <p:cNvPr id="6" name="TPPolling">
            <a:extLst>
              <a:ext uri="{FF2B5EF4-FFF2-40B4-BE49-F238E27FC236}">
                <a16:creationId xmlns:a16="http://schemas.microsoft.com/office/drawing/2014/main" id="{717328E6-090C-44A7-BAAA-C21E4F9C3FB8}"/>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7927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AF62190-442E-42B0-90D1-D2713652B72E}"/>
              </a:ext>
            </a:extLst>
          </p:cNvPr>
          <p:cNvSpPr>
            <a:spLocks noGrp="1"/>
          </p:cNvSpPr>
          <p:nvPr>
            <p:ph type="body" sz="quarter" idx="10"/>
          </p:nvPr>
        </p:nvSpPr>
        <p:spPr/>
        <p:txBody>
          <a:bodyPr/>
          <a:lstStyle/>
          <a:p>
            <a:r>
              <a:rPr lang="en-US" dirty="0"/>
              <a:t>(LE1-C1S2T1:LQ2)</a:t>
            </a:r>
          </a:p>
        </p:txBody>
      </p:sp>
      <p:sp>
        <p:nvSpPr>
          <p:cNvPr id="2" name="TPQuestion" title="Question Text Shape">
            <a:extLst>
              <a:ext uri="{FF2B5EF4-FFF2-40B4-BE49-F238E27FC236}">
                <a16:creationId xmlns:a16="http://schemas.microsoft.com/office/drawing/2014/main" id="{00E1B722-1A24-48EB-9CBA-819D8E0BD410}"/>
              </a:ext>
            </a:extLst>
          </p:cNvPr>
          <p:cNvSpPr>
            <a:spLocks noGrp="1"/>
          </p:cNvSpPr>
          <p:nvPr>
            <p:ph type="title"/>
          </p:nvPr>
        </p:nvSpPr>
        <p:spPr/>
        <p:txBody>
          <a:bodyPr/>
          <a:lstStyle/>
          <a:p>
            <a:r>
              <a:rPr lang="en-US" sz="4400" b="0" dirty="0"/>
              <a:t>A person's guiding principles are sometimes called their ________.</a:t>
            </a:r>
          </a:p>
        </p:txBody>
      </p:sp>
      <p:sp>
        <p:nvSpPr>
          <p:cNvPr id="3" name="TPAnswers" title="Answer Text Shape">
            <a:extLst>
              <a:ext uri="{FF2B5EF4-FFF2-40B4-BE49-F238E27FC236}">
                <a16:creationId xmlns:a16="http://schemas.microsoft.com/office/drawing/2014/main" id="{A893EEF9-889A-42A3-B95F-3B11E87A31E9}"/>
              </a:ext>
            </a:extLst>
          </p:cNvPr>
          <p:cNvSpPr>
            <a:spLocks noGrp="1"/>
          </p:cNvSpPr>
          <p:nvPr>
            <p:ph idx="1"/>
            <p:custDataLst>
              <p:tags r:id="rId2"/>
            </p:custDataLst>
          </p:nvPr>
        </p:nvSpPr>
        <p:spPr/>
        <p:txBody>
          <a:bodyPr lIns="91440" anchor="t"/>
          <a:lstStyle/>
          <a:p>
            <a:pPr>
              <a:lnSpc>
                <a:spcPct val="100000"/>
              </a:lnSpc>
              <a:spcBef>
                <a:spcPct val="20000"/>
              </a:spcBef>
              <a:spcAft>
                <a:spcPts val="0"/>
              </a:spcAft>
            </a:pPr>
            <a:r>
              <a:rPr lang="en-US" sz="4000" dirty="0"/>
              <a:t>ethics</a:t>
            </a:r>
          </a:p>
          <a:p>
            <a:pPr>
              <a:lnSpc>
                <a:spcPct val="100000"/>
              </a:lnSpc>
              <a:spcBef>
                <a:spcPct val="20000"/>
              </a:spcBef>
              <a:spcAft>
                <a:spcPts val="0"/>
              </a:spcAft>
            </a:pPr>
            <a:r>
              <a:rPr lang="en-US" sz="4000" dirty="0"/>
              <a:t>morals</a:t>
            </a:r>
          </a:p>
          <a:p>
            <a:pPr>
              <a:lnSpc>
                <a:spcPct val="100000"/>
              </a:lnSpc>
              <a:spcBef>
                <a:spcPct val="20000"/>
              </a:spcBef>
              <a:spcAft>
                <a:spcPts val="0"/>
              </a:spcAft>
            </a:pPr>
            <a:r>
              <a:rPr lang="en-US" sz="4000" dirty="0"/>
              <a:t>values</a:t>
            </a:r>
          </a:p>
        </p:txBody>
      </p:sp>
      <p:sp>
        <p:nvSpPr>
          <p:cNvPr id="7" name="CAI1">
            <a:extLst>
              <a:ext uri="{FF2B5EF4-FFF2-40B4-BE49-F238E27FC236}">
                <a16:creationId xmlns:a16="http://schemas.microsoft.com/office/drawing/2014/main" id="{7C2486FE-738B-47A7-B957-3537846B9C4F}"/>
              </a:ext>
            </a:extLst>
          </p:cNvPr>
          <p:cNvSpPr/>
          <p:nvPr>
            <p:custDataLst>
              <p:tags r:id="rId3"/>
            </p:custDataLst>
          </p:nvPr>
        </p:nvSpPr>
        <p:spPr>
          <a:xfrm rot="10800000">
            <a:off x="33556" y="5088255"/>
            <a:ext cx="377190" cy="37719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PPolling">
            <a:extLst>
              <a:ext uri="{FF2B5EF4-FFF2-40B4-BE49-F238E27FC236}">
                <a16:creationId xmlns:a16="http://schemas.microsoft.com/office/drawing/2014/main" id="{DBA67696-DCD7-41D9-8766-FFEB065CDC40}"/>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PChart">
            <a:extLst>
              <a:ext uri="{FF2B5EF4-FFF2-40B4-BE49-F238E27FC236}">
                <a16:creationId xmlns:a16="http://schemas.microsoft.com/office/drawing/2014/main" id="{04DEB493-3EC1-449E-BF59-F08974176292}"/>
              </a:ext>
            </a:extLst>
          </p:cNvPr>
          <p:cNvSpPr/>
          <p:nvPr>
            <p:custDataLst>
              <p:tags r:id="rId4"/>
            </p:custDataLst>
          </p:nvPr>
        </p:nvSpPr>
        <p:spPr>
          <a:xfrm>
            <a:off x="8543642" y="3398838"/>
            <a:ext cx="583580" cy="2925762"/>
          </a:xfrm>
          <a:prstGeom prst="rect">
            <a:avLst/>
          </a:prstGeom>
          <a:blipFill>
            <a:blip r:embed="rId6"/>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3282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5" grpId="1"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defRPr/>
            </a:pPr>
            <a:r>
              <a:rPr lang="en-US" dirty="0"/>
              <a:t>Key Words / Word Wall</a:t>
            </a:r>
          </a:p>
        </p:txBody>
      </p:sp>
      <p:sp>
        <p:nvSpPr>
          <p:cNvPr id="22531" name="Content Placeholder 2"/>
          <p:cNvSpPr>
            <a:spLocks noGrp="1"/>
          </p:cNvSpPr>
          <p:nvPr>
            <p:ph idx="1"/>
          </p:nvPr>
        </p:nvSpPr>
        <p:spPr>
          <a:xfrm>
            <a:off x="381000" y="1905000"/>
            <a:ext cx="8382000" cy="4800600"/>
          </a:xfrm>
        </p:spPr>
        <p:txBody>
          <a:bodyPr/>
          <a:lstStyle/>
          <a:p>
            <a:pPr eaLnBrk="1" hangingPunct="1">
              <a:defRPr/>
            </a:pPr>
            <a:endParaRPr lang="en-US" sz="1600" b="1" dirty="0"/>
          </a:p>
          <a:p>
            <a:pPr eaLnBrk="1" hangingPunct="1">
              <a:defRPr/>
            </a:pPr>
            <a:r>
              <a:rPr lang="en-US" sz="2800" b="1" dirty="0">
                <a:solidFill>
                  <a:srgbClr val="FFFF00"/>
                </a:solidFill>
              </a:rPr>
              <a:t>Ethics</a:t>
            </a:r>
          </a:p>
          <a:p>
            <a:pPr eaLnBrk="1" hangingPunct="1">
              <a:buFont typeface="Wingdings 2" pitchFamily="18" charset="2"/>
              <a:buNone/>
              <a:defRPr/>
            </a:pPr>
            <a:endParaRPr lang="en-US" sz="2800" dirty="0"/>
          </a:p>
          <a:p>
            <a:pPr marL="119062" indent="0" eaLnBrk="1" hangingPunct="1">
              <a:buFont typeface="Wingdings 2" pitchFamily="18" charset="2"/>
              <a:buNone/>
              <a:defRPr/>
            </a:pPr>
            <a:endParaRPr lang="en-US" sz="1000" b="1" dirty="0"/>
          </a:p>
          <a:p>
            <a:pPr eaLnBrk="1" hangingPunct="1">
              <a:buFont typeface="Wingdings" pitchFamily="2" charset="2"/>
              <a:buChar char="§"/>
              <a:defRPr/>
            </a:pPr>
            <a:r>
              <a:rPr lang="en-US" sz="2800" b="1" dirty="0">
                <a:solidFill>
                  <a:srgbClr val="FFFF00"/>
                </a:solidFill>
              </a:rPr>
              <a:t>Morals</a:t>
            </a:r>
            <a:endParaRPr lang="en-US" sz="2800" dirty="0">
              <a:solidFill>
                <a:srgbClr val="FFFF00"/>
              </a:solidFill>
            </a:endParaRPr>
          </a:p>
          <a:p>
            <a:pPr marL="119062" indent="0" eaLnBrk="1" hangingPunct="1">
              <a:buFont typeface="Wingdings 2" pitchFamily="18" charset="2"/>
              <a:buNone/>
              <a:defRPr/>
            </a:pPr>
            <a:endParaRPr lang="en-US" sz="2800" b="1" dirty="0"/>
          </a:p>
          <a:p>
            <a:pPr eaLnBrk="1" hangingPunct="1">
              <a:buFont typeface="Wingdings" pitchFamily="2" charset="2"/>
              <a:buChar char="§"/>
              <a:defRPr/>
            </a:pPr>
            <a:endParaRPr lang="en-US" sz="800" b="1" dirty="0"/>
          </a:p>
          <a:p>
            <a:pPr eaLnBrk="1" hangingPunct="1">
              <a:buFont typeface="Wingdings" pitchFamily="2" charset="2"/>
              <a:buChar char="§"/>
              <a:defRPr/>
            </a:pPr>
            <a:r>
              <a:rPr lang="en-US" sz="2800" b="1" dirty="0">
                <a:solidFill>
                  <a:srgbClr val="FFFF00"/>
                </a:solidFill>
              </a:rPr>
              <a:t>Values</a:t>
            </a:r>
          </a:p>
          <a:p>
            <a:pPr eaLnBrk="1" hangingPunct="1">
              <a:buFont typeface="Wingdings" pitchFamily="2" charset="2"/>
              <a:buChar char="§"/>
              <a:defRPr/>
            </a:pPr>
            <a:endParaRPr lang="en-US" sz="4400" b="1" dirty="0"/>
          </a:p>
          <a:p>
            <a:pPr eaLnBrk="1" hangingPunct="1">
              <a:buFont typeface="Wingdings" pitchFamily="2" charset="2"/>
              <a:buChar char="§"/>
              <a:defRPr/>
            </a:pPr>
            <a:r>
              <a:rPr lang="en-US" sz="2800" b="1" dirty="0">
                <a:solidFill>
                  <a:srgbClr val="FFFF00"/>
                </a:solidFill>
              </a:rPr>
              <a:t>Selfless</a:t>
            </a:r>
            <a:endParaRPr lang="en-US" sz="2800" dirty="0">
              <a:solidFill>
                <a:srgbClr val="FFFF00"/>
              </a:solidFill>
            </a:endParaRPr>
          </a:p>
        </p:txBody>
      </p:sp>
      <p:sp>
        <p:nvSpPr>
          <p:cNvPr id="7" name="Content Placeholder 2"/>
          <p:cNvSpPr txBox="1">
            <a:spLocks/>
          </p:cNvSpPr>
          <p:nvPr/>
        </p:nvSpPr>
        <p:spPr bwMode="auto">
          <a:xfrm>
            <a:off x="381000" y="1905000"/>
            <a:ext cx="8229600" cy="4953000"/>
          </a:xfrm>
          <a:prstGeom prst="rect">
            <a:avLst/>
          </a:prstGeom>
          <a:noFill/>
          <a:ln w="25400">
            <a:noFill/>
            <a:miter lim="800000"/>
            <a:headEnd/>
            <a:tailEnd/>
          </a:ln>
        </p:spPr>
        <p:txBody>
          <a:bodyPr lIns="54864" tIns="91440"/>
          <a:lstStyle/>
          <a:p>
            <a:pPr marL="119062" marR="0" lvl="0" indent="0" algn="l" defTabSz="914400" rtl="0" eaLnBrk="1" fontAlgn="base" latinLnBrk="0" hangingPunct="1">
              <a:lnSpc>
                <a:spcPct val="100000"/>
              </a:lnSpc>
              <a:spcBef>
                <a:spcPct val="0"/>
              </a:spcBef>
              <a:spcAft>
                <a:spcPct val="0"/>
              </a:spcAft>
              <a:buClr>
                <a:srgbClr val="DDDDDD"/>
              </a:buClr>
              <a:buSzPct val="80000"/>
              <a:buFontTx/>
              <a:buNone/>
              <a:tabLst/>
              <a:defRPr/>
            </a:pPr>
            <a:endParaRPr kumimoji="0" lang="en-US" sz="16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endParaRPr>
          </a:p>
          <a:p>
            <a:pPr marL="438150" marR="0" lvl="0" indent="-319088" algn="l" defTabSz="914400" rtl="0" eaLnBrk="1" fontAlgn="base" latinLnBrk="0" hangingPunct="1">
              <a:lnSpc>
                <a:spcPct val="100000"/>
              </a:lnSpc>
              <a:spcBef>
                <a:spcPct val="0"/>
              </a:spcBef>
              <a:spcAft>
                <a:spcPct val="0"/>
              </a:spcAft>
              <a:buClr>
                <a:srgbClr val="DDDDDD"/>
              </a:buClr>
              <a:buSzPct val="80000"/>
              <a:buFont typeface="Wingdings 2" pitchFamily="18" charset="2"/>
              <a:buChar char=""/>
              <a:tabLst/>
              <a:defRPr/>
            </a:pPr>
            <a:r>
              <a:rPr kumimoji="0" lang="en-US" sz="2800" b="0" i="0" u="none" strike="noStrike" kern="1200" cap="none" spc="0" normalizeH="0" baseline="0" noProof="0" dirty="0">
                <a:ln>
                  <a:noFill/>
                </a:ln>
                <a:solidFill>
                  <a:srgbClr val="FFFFFF"/>
                </a:solidFill>
                <a:effectLst/>
                <a:uLnTx/>
                <a:uFillTx/>
                <a:latin typeface="Calibri" pitchFamily="34" charset="0"/>
                <a:ea typeface="+mn-ea"/>
                <a:cs typeface="Calibri" pitchFamily="34" charset="0"/>
              </a:rPr>
              <a:t>_____ - moral beliefs and rules about right and wrong</a:t>
            </a:r>
          </a:p>
          <a:p>
            <a:pPr marL="438150" marR="0" lvl="0" indent="-319088" algn="l" defTabSz="914400" rtl="0" eaLnBrk="1" fontAlgn="base" latinLnBrk="0" hangingPunct="1">
              <a:lnSpc>
                <a:spcPct val="100000"/>
              </a:lnSpc>
              <a:spcBef>
                <a:spcPct val="0"/>
              </a:spcBef>
              <a:spcAft>
                <a:spcPct val="0"/>
              </a:spcAft>
              <a:buClr>
                <a:srgbClr val="DDDDDD"/>
              </a:buClr>
              <a:buSzPct val="80000"/>
              <a:buFont typeface="Wingdings 2" pitchFamily="18" charset="2"/>
              <a:buChar char=""/>
              <a:tabLst/>
              <a:defRPr/>
            </a:pPr>
            <a:endParaRPr kumimoji="0" lang="en-US" sz="1000" b="0" i="0" u="none" strike="noStrike" kern="1200" cap="none" spc="0" normalizeH="0" baseline="0" noProof="0" dirty="0">
              <a:ln>
                <a:noFill/>
              </a:ln>
              <a:solidFill>
                <a:srgbClr val="FFFFFF"/>
              </a:solidFill>
              <a:effectLst/>
              <a:uLnTx/>
              <a:uFillTx/>
              <a:latin typeface="Calibri" pitchFamily="34" charset="0"/>
              <a:ea typeface="+mn-ea"/>
              <a:cs typeface="Calibri" pitchFamily="34" charset="0"/>
            </a:endParaRPr>
          </a:p>
          <a:p>
            <a:pPr marL="438150" marR="0" lvl="0" indent="-319088" algn="l" defTabSz="914400" rtl="0" eaLnBrk="1" fontAlgn="base" latinLnBrk="0" hangingPunct="1">
              <a:lnSpc>
                <a:spcPct val="100000"/>
              </a:lnSpc>
              <a:spcBef>
                <a:spcPct val="0"/>
              </a:spcBef>
              <a:spcAft>
                <a:spcPct val="0"/>
              </a:spcAft>
              <a:buClr>
                <a:srgbClr val="DDDDDD"/>
              </a:buClr>
              <a:buSzPct val="80000"/>
              <a:buFontTx/>
              <a:buNone/>
              <a:tabLst/>
              <a:defRPr/>
            </a:pPr>
            <a:r>
              <a:rPr kumimoji="0" lang="en-US" sz="2800" b="0" i="0" u="none" strike="noStrike" kern="1200" cap="none" spc="0" normalizeH="0" baseline="0" noProof="0" dirty="0">
                <a:ln>
                  <a:noFill/>
                </a:ln>
                <a:solidFill>
                  <a:srgbClr val="FFFFFF"/>
                </a:solidFill>
                <a:effectLst/>
                <a:uLnTx/>
                <a:uFillTx/>
                <a:latin typeface="Calibri" pitchFamily="34" charset="0"/>
                <a:ea typeface="+mn-ea"/>
                <a:cs typeface="Calibri" pitchFamily="34" charset="0"/>
              </a:rPr>
              <a:t>    ______ - principles and beliefs concerning right and wrong behavior</a:t>
            </a:r>
          </a:p>
          <a:p>
            <a:pPr marL="438150" marR="0" lvl="0" indent="-319088" algn="l" defTabSz="914400" rtl="0" eaLnBrk="1" fontAlgn="base" latinLnBrk="0" hangingPunct="1">
              <a:lnSpc>
                <a:spcPct val="100000"/>
              </a:lnSpc>
              <a:spcBef>
                <a:spcPct val="0"/>
              </a:spcBef>
              <a:spcAft>
                <a:spcPct val="0"/>
              </a:spcAft>
              <a:buClr>
                <a:srgbClr val="DDDDDD"/>
              </a:buClr>
              <a:buSzPct val="80000"/>
              <a:buFontTx/>
              <a:buNone/>
              <a:tabLst/>
              <a:defRPr/>
            </a:pPr>
            <a:endParaRPr kumimoji="0" lang="en-US" sz="8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endParaRPr>
          </a:p>
          <a:p>
            <a:pPr marL="438150" marR="0" lvl="0" indent="-319088" algn="l" defTabSz="914400" rtl="0" eaLnBrk="1" fontAlgn="base" latinLnBrk="0" hangingPunct="1">
              <a:lnSpc>
                <a:spcPct val="100000"/>
              </a:lnSpc>
              <a:spcBef>
                <a:spcPct val="0"/>
              </a:spcBef>
              <a:spcAft>
                <a:spcPct val="0"/>
              </a:spcAft>
              <a:buClr>
                <a:srgbClr val="DDDDDD"/>
              </a:buClr>
              <a:buSzPct val="80000"/>
              <a:buFontTx/>
              <a:buNone/>
              <a:tabLst/>
              <a:defRPr/>
            </a:pPr>
            <a:r>
              <a:rPr kumimoji="0" lang="en-US" sz="2800" b="0" i="0" u="none" strike="noStrike" kern="1200" cap="none" spc="0" normalizeH="0" baseline="0" noProof="0" dirty="0">
                <a:ln>
                  <a:noFill/>
                </a:ln>
                <a:solidFill>
                  <a:srgbClr val="FFFFFF"/>
                </a:solidFill>
                <a:effectLst/>
                <a:uLnTx/>
                <a:uFillTx/>
                <a:latin typeface="Calibri" pitchFamily="34" charset="0"/>
                <a:ea typeface="+mn-ea"/>
                <a:cs typeface="Calibri" pitchFamily="34" charset="0"/>
              </a:rPr>
              <a:t>    ______ - moral principles and beliefs that a person thinks are important</a:t>
            </a:r>
          </a:p>
          <a:p>
            <a:pPr marL="438150" marR="0" lvl="0" indent="-319088" algn="l" defTabSz="914400" rtl="0" eaLnBrk="1" fontAlgn="base" latinLnBrk="0" hangingPunct="1">
              <a:lnSpc>
                <a:spcPct val="100000"/>
              </a:lnSpc>
              <a:spcBef>
                <a:spcPct val="0"/>
              </a:spcBef>
              <a:spcAft>
                <a:spcPct val="0"/>
              </a:spcAft>
              <a:buClr>
                <a:srgbClr val="DDDDDD"/>
              </a:buClr>
              <a:buSzPct val="80000"/>
              <a:buFontTx/>
              <a:buNone/>
              <a:tabLst/>
              <a:defRPr/>
            </a:pPr>
            <a:endParaRPr kumimoji="0" lang="en-US" sz="1600" b="0" i="0" u="none" strike="noStrike" kern="1200" cap="none" spc="0" normalizeH="0" baseline="0" noProof="0" dirty="0">
              <a:ln>
                <a:noFill/>
              </a:ln>
              <a:solidFill>
                <a:srgbClr val="FFFFFF"/>
              </a:solidFill>
              <a:effectLst/>
              <a:uLnTx/>
              <a:uFillTx/>
              <a:latin typeface="Calibri" pitchFamily="34" charset="0"/>
              <a:ea typeface="+mn-ea"/>
              <a:cs typeface="Calibri" pitchFamily="34" charset="0"/>
            </a:endParaRPr>
          </a:p>
          <a:p>
            <a:pPr marL="438150" marR="0" lvl="0" indent="-319088" algn="l" defTabSz="914400" rtl="0" eaLnBrk="1" fontAlgn="base" latinLnBrk="0" hangingPunct="1">
              <a:lnSpc>
                <a:spcPct val="100000"/>
              </a:lnSpc>
              <a:spcBef>
                <a:spcPct val="0"/>
              </a:spcBef>
              <a:spcAft>
                <a:spcPct val="0"/>
              </a:spcAft>
              <a:buClr>
                <a:srgbClr val="DDDDDD"/>
              </a:buClr>
              <a:buSzPct val="80000"/>
              <a:buFontTx/>
              <a:buNone/>
              <a:tabLst/>
              <a:defRPr/>
            </a:pPr>
            <a:r>
              <a:rPr kumimoji="0" lang="en-US" sz="2800" b="0" i="0" u="none" strike="noStrike" kern="1200" cap="none" spc="0" normalizeH="0" baseline="0" noProof="0" dirty="0">
                <a:ln>
                  <a:noFill/>
                </a:ln>
                <a:solidFill>
                  <a:srgbClr val="FFFFFF"/>
                </a:solidFill>
                <a:effectLst/>
                <a:uLnTx/>
                <a:uFillTx/>
                <a:latin typeface="Calibri" pitchFamily="34" charset="0"/>
                <a:ea typeface="+mn-ea"/>
                <a:cs typeface="Calibri" pitchFamily="34" charset="0"/>
              </a:rPr>
              <a:t>    ______ - being more concerned with the welfare of others than oneself</a:t>
            </a:r>
          </a:p>
        </p:txBody>
      </p:sp>
    </p:spTree>
    <p:extLst>
      <p:ext uri="{BB962C8B-B14F-4D97-AF65-F5344CB8AC3E}">
        <p14:creationId xmlns:p14="http://schemas.microsoft.com/office/powerpoint/2010/main" val="11531828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1000"/>
                                        <p:tgtEl>
                                          <p:spTgt spid="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wipe(left)">
                                      <p:cBhvr>
                                        <p:cTn id="12" dur="1000"/>
                                        <p:tgtEl>
                                          <p:spTgt spid="7">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wipe(left)">
                                      <p:cBhvr>
                                        <p:cTn id="17" dur="500"/>
                                        <p:tgtEl>
                                          <p:spTgt spid="7">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7" end="7"/>
                                            </p:txEl>
                                          </p:spTgt>
                                        </p:tgtEl>
                                        <p:attrNameLst>
                                          <p:attrName>style.visibility</p:attrName>
                                        </p:attrNameLst>
                                      </p:cBhvr>
                                      <p:to>
                                        <p:strVal val="visible"/>
                                      </p:to>
                                    </p:set>
                                    <p:animEffect transition="in" filter="wipe(left)">
                                      <p:cBhvr>
                                        <p:cTn id="2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64A1CC1-5758-406B-BC64-4E3250C2FBF9}"/>
              </a:ext>
            </a:extLst>
          </p:cNvPr>
          <p:cNvSpPr>
            <a:spLocks noGrp="1"/>
          </p:cNvSpPr>
          <p:nvPr>
            <p:ph type="title"/>
          </p:nvPr>
        </p:nvSpPr>
        <p:spPr/>
        <p:txBody>
          <a:bodyPr/>
          <a:lstStyle/>
          <a:p>
            <a:r>
              <a:rPr lang="en-US" dirty="0"/>
              <a:t>Key Word Question Slide Index</a:t>
            </a:r>
          </a:p>
        </p:txBody>
      </p:sp>
      <p:sp>
        <p:nvSpPr>
          <p:cNvPr id="7" name="Text Placeholder 6">
            <a:extLst>
              <a:ext uri="{FF2B5EF4-FFF2-40B4-BE49-F238E27FC236}">
                <a16:creationId xmlns:a16="http://schemas.microsoft.com/office/drawing/2014/main" id="{1A009C63-7C26-4A6D-BABA-9F45913280E8}"/>
              </a:ext>
            </a:extLst>
          </p:cNvPr>
          <p:cNvSpPr>
            <a:spLocks noGrp="1"/>
          </p:cNvSpPr>
          <p:nvPr>
            <p:ph type="body" sz="quarter" idx="10"/>
          </p:nvPr>
        </p:nvSpPr>
        <p:spPr/>
        <p:txBody>
          <a:bodyPr/>
          <a:lstStyle/>
          <a:p>
            <a:pPr lvl="0">
              <a:lnSpc>
                <a:spcPct val="150000"/>
              </a:lnSpc>
              <a:spcAft>
                <a:spcPts val="200"/>
              </a:spcAft>
              <a:defRPr/>
            </a:pPr>
            <a:r>
              <a:rPr lang="en-US" dirty="0">
                <a:solidFill>
                  <a:srgbClr val="F8F8F8"/>
                </a:solidFill>
                <a:hlinkClick r:id="rId2" action="ppaction://hlinksldjump"/>
              </a:rPr>
              <a:t>Being more concerned with others </a:t>
            </a:r>
            <a:endParaRPr lang="en-US" dirty="0">
              <a:solidFill>
                <a:srgbClr val="F8F8F8"/>
              </a:solidFill>
            </a:endParaRPr>
          </a:p>
          <a:p>
            <a:pPr lvl="0">
              <a:lnSpc>
                <a:spcPct val="150000"/>
              </a:lnSpc>
              <a:spcAft>
                <a:spcPts val="200"/>
              </a:spcAft>
              <a:defRPr/>
            </a:pPr>
            <a:r>
              <a:rPr lang="en-US" dirty="0">
                <a:solidFill>
                  <a:srgbClr val="F8F8F8"/>
                </a:solidFill>
                <a:hlinkClick r:id="rId3" action="ppaction://hlinksldjump"/>
              </a:rPr>
              <a:t>Ideals of what is "right" and "wrong" </a:t>
            </a:r>
            <a:endParaRPr lang="en-US" dirty="0">
              <a:solidFill>
                <a:srgbClr val="F8F8F8"/>
              </a:solidFill>
            </a:endParaRPr>
          </a:p>
          <a:p>
            <a:pPr lvl="0">
              <a:lnSpc>
                <a:spcPct val="150000"/>
              </a:lnSpc>
              <a:spcAft>
                <a:spcPts val="200"/>
              </a:spcAft>
              <a:buSzTx/>
              <a:defRPr/>
            </a:pPr>
            <a:r>
              <a:rPr lang="en-US" dirty="0">
                <a:solidFill>
                  <a:srgbClr val="F8F8F8"/>
                </a:solidFill>
                <a:hlinkClick r:id="rId4" action="ppaction://hlinksldjump"/>
              </a:rPr>
              <a:t>Scenario #1</a:t>
            </a:r>
            <a:endParaRPr lang="en-US" dirty="0">
              <a:solidFill>
                <a:srgbClr val="F8F8F8"/>
              </a:solidFill>
              <a:cs typeface="Arial" charset="0"/>
            </a:endParaRPr>
          </a:p>
          <a:p>
            <a:pPr lvl="0">
              <a:lnSpc>
                <a:spcPct val="150000"/>
              </a:lnSpc>
              <a:spcAft>
                <a:spcPts val="200"/>
              </a:spcAft>
              <a:buSzTx/>
              <a:defRPr/>
            </a:pPr>
            <a:r>
              <a:rPr lang="en-US" dirty="0">
                <a:solidFill>
                  <a:srgbClr val="F8F8F8"/>
                </a:solidFill>
                <a:hlinkClick r:id="rId5" action="ppaction://hlinksldjump"/>
              </a:rPr>
              <a:t>Scenario #2</a:t>
            </a:r>
            <a:endParaRPr lang="en-US" dirty="0">
              <a:solidFill>
                <a:srgbClr val="F8F8F8"/>
              </a:solidFill>
              <a:cs typeface="Arial" charset="0"/>
            </a:endParaRPr>
          </a:p>
        </p:txBody>
      </p:sp>
    </p:spTree>
    <p:extLst>
      <p:ext uri="{BB962C8B-B14F-4D97-AF65-F5344CB8AC3E}">
        <p14:creationId xmlns:p14="http://schemas.microsoft.com/office/powerpoint/2010/main" val="947455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AA8E4F4-245F-4514-8577-444E68F078ED}"/>
              </a:ext>
            </a:extLst>
          </p:cNvPr>
          <p:cNvSpPr>
            <a:spLocks noGrp="1"/>
          </p:cNvSpPr>
          <p:nvPr>
            <p:ph type="body" sz="quarter" idx="10"/>
          </p:nvPr>
        </p:nvSpPr>
        <p:spPr/>
        <p:txBody>
          <a:bodyPr/>
          <a:lstStyle/>
          <a:p>
            <a:r>
              <a:rPr lang="en-US" dirty="0"/>
              <a:t>(LE1-C1S2T1:KW1)</a:t>
            </a:r>
          </a:p>
        </p:txBody>
      </p:sp>
      <p:sp>
        <p:nvSpPr>
          <p:cNvPr id="2" name="TPQuestion" title="Question Text Shape">
            <a:extLst>
              <a:ext uri="{FF2B5EF4-FFF2-40B4-BE49-F238E27FC236}">
                <a16:creationId xmlns:a16="http://schemas.microsoft.com/office/drawing/2014/main" id="{E58EFF57-D925-4CF4-80DE-6335833D297A}"/>
              </a:ext>
            </a:extLst>
          </p:cNvPr>
          <p:cNvSpPr>
            <a:spLocks noGrp="1"/>
          </p:cNvSpPr>
          <p:nvPr>
            <p:ph type="title"/>
          </p:nvPr>
        </p:nvSpPr>
        <p:spPr/>
        <p:txBody>
          <a:bodyPr/>
          <a:lstStyle/>
          <a:p>
            <a:r>
              <a:rPr lang="en-US" b="0" dirty="0"/>
              <a:t>Being more concerned with the welfare of others than oneself.</a:t>
            </a:r>
            <a:endParaRPr lang="en-US" dirty="0"/>
          </a:p>
        </p:txBody>
      </p:sp>
      <p:sp>
        <p:nvSpPr>
          <p:cNvPr id="3" name="TPAnswers" title="Answer Text Shape">
            <a:extLst>
              <a:ext uri="{FF2B5EF4-FFF2-40B4-BE49-F238E27FC236}">
                <a16:creationId xmlns:a16="http://schemas.microsoft.com/office/drawing/2014/main" id="{29B2F37D-D8DE-4B45-938A-FDC800B3BC3C}"/>
              </a:ext>
            </a:extLst>
          </p:cNvPr>
          <p:cNvSpPr>
            <a:spLocks noGrp="1"/>
          </p:cNvSpPr>
          <p:nvPr>
            <p:ph idx="1"/>
            <p:custDataLst>
              <p:tags r:id="rId2"/>
            </p:custDataLst>
          </p:nvPr>
        </p:nvSpPr>
        <p:spPr/>
        <p:txBody>
          <a:bodyPr/>
          <a:lstStyle/>
          <a:p>
            <a:pPr marL="633412" indent="-514350">
              <a:spcBef>
                <a:spcPct val="20000"/>
              </a:spcBef>
              <a:spcAft>
                <a:spcPts val="0"/>
              </a:spcAft>
              <a:buFont typeface="Wingdings 2" pitchFamily="18" charset="2"/>
              <a:buAutoNum type="alphaUcPeriod"/>
            </a:pPr>
            <a:r>
              <a:rPr lang="en-US" dirty="0"/>
              <a:t>Ethics</a:t>
            </a:r>
          </a:p>
          <a:p>
            <a:pPr marL="633412" indent="-514350">
              <a:spcBef>
                <a:spcPct val="20000"/>
              </a:spcBef>
              <a:spcAft>
                <a:spcPts val="0"/>
              </a:spcAft>
              <a:buFont typeface="Wingdings 2" pitchFamily="18" charset="2"/>
              <a:buAutoNum type="alphaUcPeriod"/>
            </a:pPr>
            <a:r>
              <a:rPr lang="en-US" dirty="0"/>
              <a:t>Morals</a:t>
            </a:r>
          </a:p>
          <a:p>
            <a:pPr marL="633412" indent="-514350">
              <a:spcBef>
                <a:spcPct val="20000"/>
              </a:spcBef>
              <a:spcAft>
                <a:spcPts val="0"/>
              </a:spcAft>
              <a:buFont typeface="Wingdings 2" pitchFamily="18" charset="2"/>
              <a:buAutoNum type="alphaUcPeriod"/>
            </a:pPr>
            <a:r>
              <a:rPr lang="en-US" dirty="0"/>
              <a:t>Values</a:t>
            </a:r>
          </a:p>
          <a:p>
            <a:pPr marL="633412" indent="-514350">
              <a:spcBef>
                <a:spcPct val="20000"/>
              </a:spcBef>
              <a:spcAft>
                <a:spcPts val="0"/>
              </a:spcAft>
              <a:buFont typeface="Wingdings 2" pitchFamily="18" charset="2"/>
              <a:buAutoNum type="alphaUcPeriod"/>
            </a:pPr>
            <a:r>
              <a:rPr lang="en-US" dirty="0"/>
              <a:t>Selfless</a:t>
            </a:r>
          </a:p>
        </p:txBody>
      </p:sp>
      <p:sp>
        <p:nvSpPr>
          <p:cNvPr id="5" name="TPChart">
            <a:extLst>
              <a:ext uri="{FF2B5EF4-FFF2-40B4-BE49-F238E27FC236}">
                <a16:creationId xmlns:a16="http://schemas.microsoft.com/office/drawing/2014/main" id="{F2046D38-EDCE-4242-9B3A-0FAE221DEEC4}"/>
              </a:ext>
            </a:extLst>
          </p:cNvPr>
          <p:cNvSpPr/>
          <p:nvPr>
            <p:custDataLst>
              <p:tags r:id="rId3"/>
            </p:custDataLst>
          </p:nvPr>
        </p:nvSpPr>
        <p:spPr>
          <a:xfrm>
            <a:off x="8497188" y="3398838"/>
            <a:ext cx="646812" cy="2925762"/>
          </a:xfrm>
          <a:prstGeom prst="rect">
            <a:avLst/>
          </a:prstGeom>
          <a:blipFill>
            <a:blip r:embed="rId6"/>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p>
        </p:txBody>
      </p:sp>
      <p:sp>
        <p:nvSpPr>
          <p:cNvPr id="6" name="CAI1">
            <a:extLst>
              <a:ext uri="{FF2B5EF4-FFF2-40B4-BE49-F238E27FC236}">
                <a16:creationId xmlns:a16="http://schemas.microsoft.com/office/drawing/2014/main" id="{868D872D-68EC-4D53-BBE4-C5B5BF463B08}"/>
              </a:ext>
            </a:extLst>
          </p:cNvPr>
          <p:cNvSpPr/>
          <p:nvPr>
            <p:custDataLst>
              <p:tags r:id="rId4"/>
            </p:custDataLst>
          </p:nvPr>
        </p:nvSpPr>
        <p:spPr>
          <a:xfrm rot="10800000">
            <a:off x="12700" y="5310231"/>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TPPolling">
            <a:extLst>
              <a:ext uri="{FF2B5EF4-FFF2-40B4-BE49-F238E27FC236}">
                <a16:creationId xmlns:a16="http://schemas.microsoft.com/office/drawing/2014/main" id="{3CFE17C7-3B0D-4944-9BA8-967B604B5339}"/>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8249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7"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TPPRESENTATIONGUID" val="d8475385-e405-44af-9de3-79a2ab8f71c2"/>
  <p:tag name="WASPOLLED" val="4F9A282604E844D9AF986D00CAD0B57F"/>
  <p:tag name="TPVERSION" val="8"/>
  <p:tag name="TPFULLVERSION" val="8.5.2.3"/>
  <p:tag name="PPTVERSION" val="16"/>
  <p:tag name="TPOS" val="2"/>
  <p:tag name="TPLASTSAVEVERSION" val="6.3 PC"/>
</p:tagLst>
</file>

<file path=ppt/tags/tag10.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1.xml><?xml version="1.0" encoding="utf-8"?>
<p:tagLst xmlns:a="http://schemas.openxmlformats.org/drawingml/2006/main" xmlns:r="http://schemas.openxmlformats.org/officeDocument/2006/relationships" xmlns:p="http://schemas.openxmlformats.org/presentationml/2006/main">
  <p:tag name="TYPE" val="9"/>
  <p:tag name="NUMBERFORMAT" val="3"/>
  <p:tag name="LABELFORMAT" val="1"/>
  <p:tag name="COLORTYPE" val="SCHEME"/>
  <p:tag name="DEFINEDCOLORS" val="3,6,10,45,32,50,13,4,9,55,1"/>
  <p:tag name="TEXTCOLOR" val="-4521984"/>
</p:tagLst>
</file>

<file path=ppt/tags/tag12.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1B4334F3EE9743EC8F16677C406C09E7&lt;/guid&gt;&#10;        &lt;description /&gt;&#10;        &lt;date&gt;1/19/2018 1:51:4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F9474BDE283A4270BB01E549DAD9D457&lt;/guid&gt;&#10;            &lt;repollguid&gt;D867DEB333164A4CACEA0CFB533AB51A&lt;/repollguid&gt;&#10;            &lt;sourceid&gt;2DB2EB4E5A534C9385B0757412352D7D&lt;/sourceid&gt;&#10;            &lt;questiontext&gt;Being more concerned with the welfare of others than oneself.&lt;/questiontext&gt;&#10;            &lt;showresults&gt;True&lt;/showresults&gt;&#10;            &lt;responsegrid&gt;0&lt;/responsegrid&gt;&#10;            &lt;countdowntimer&gt;False&lt;/countdowntimer&gt;&#10;            &lt;countdowntime&gt;30&lt;/countdowntime&gt;&#10;            &lt;correctvalue&gt;10&lt;/correctvalue&gt;&#10;            &lt;incorrectvalue&gt;0&lt;/incorrectvalue&gt;&#10;            &lt;responselimit&gt;1&lt;/responselimit&gt;&#10;            &lt;bulletstyle&gt;2&lt;/bulletstyle&gt;&#10;            &lt;correctanswerindicator&gt;True&lt;/correctanswerindicator&gt;&#10;            &lt;answers&gt;&#10;                &lt;answer&gt;&#10;                    &lt;guid&gt;B1E37F9B7CB346179D0E66399C91293E&lt;/guid&gt;&#10;                    &lt;answertext&gt;Ethics&lt;/answertext&gt;&#10;                    &lt;valuetype&gt;-1&lt;/valuetype&gt;&#10;                &lt;/answer&gt;&#10;                &lt;answer&gt;&#10;                    &lt;guid&gt;4808F470D80E4379B84B35BA2C73D4A1&lt;/guid&gt;&#10;                    &lt;answertext&gt;Morals&lt;/answertext&gt;&#10;                    &lt;valuetype&gt;-1&lt;/valuetype&gt;&#10;                &lt;/answer&gt;&#10;                &lt;answer&gt;&#10;                    &lt;guid&gt;908B9B409B2D4FD3B09734C64397E6FC&lt;/guid&gt;&#10;                    &lt;answertext&gt;Values&lt;/answertext&gt;&#10;                    &lt;valuetype&gt;-1&lt;/valuetype&gt;&#10;                &lt;/answer&gt;&#10;                &lt;answer&gt;&#10;                    &lt;guid&gt;21595DD7FE3B405FAD8A60F694E2FF0B&lt;/guid&gt;&#10;                    &lt;answertext&gt;Selfless&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13.xml><?xml version="1.0" encoding="utf-8"?>
<p:tagLst xmlns:a="http://schemas.openxmlformats.org/drawingml/2006/main" xmlns:r="http://schemas.openxmlformats.org/officeDocument/2006/relationships" xmlns:p="http://schemas.openxmlformats.org/presentationml/2006/main">
  <p:tag name="ZEROBASED" val="False"/>
</p:tagLst>
</file>

<file path=ppt/tags/tag14.xml><?xml version="1.0" encoding="utf-8"?>
<p:tagLst xmlns:a="http://schemas.openxmlformats.org/drawingml/2006/main" xmlns:r="http://schemas.openxmlformats.org/officeDocument/2006/relationships" xmlns:p="http://schemas.openxmlformats.org/presentationml/2006/main">
  <p:tag name="TYPE" val="9"/>
  <p:tag name="NUMBERFORMAT" val="3"/>
  <p:tag name="LABELFORMAT" val="1"/>
  <p:tag name="COLORTYPE" val="SCHEME"/>
  <p:tag name="DEFINEDCOLORS" val="3,6,10,45,32,50,13,4,9,55,1"/>
  <p:tag name="TEXTCOLOR" val="-4521984"/>
</p:tagLst>
</file>

<file path=ppt/tags/tag15.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6.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1B4334F3EE9743EC8F16677C406C09E7&lt;/guid&gt;&#10;        &lt;description /&gt;&#10;        &lt;date&gt;1/19/2018 1:51:4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B531208257F3418C907EBC801776E110&lt;/guid&gt;&#10;            &lt;repollguid&gt;D867DEB333164A4CACEA0CFB533AB51A&lt;/repollguid&gt;&#10;            &lt;sourceid&gt;2DB2EB4E5A534C9385B0757412352D7D&lt;/sourceid&gt;&#10;            &lt;questiontext&gt;Ideals of what is &quot;right&quot; and &quot;wrong&quot; are related to...  &lt;/questiontext&gt;&#10;            &lt;showresults&gt;True&lt;/showresults&gt;&#10;            &lt;responsegrid&gt;0&lt;/responsegrid&gt;&#10;            &lt;countdowntimer&gt;False&lt;/countdowntimer&gt;&#10;            &lt;countdowntime&gt;30&lt;/countdowntime&gt;&#10;            &lt;correctvalue&gt;10&lt;/correctvalue&gt;&#10;            &lt;incorrectvalue&gt;0&lt;/incorrectvalue&gt;&#10;            &lt;responselimit&gt;1&lt;/responselimit&gt;&#10;            &lt;bulletstyle&gt;2&lt;/bulletstyle&gt;&#10;            &lt;correctanswerindicator&gt;True&lt;/correctanswerindicator&gt;&#10;            &lt;answers&gt;&#10;                &lt;answer&gt;&#10;                    &lt;guid&gt;B1E37F9B7CB346179D0E66399C91293E&lt;/guid&gt;&#10;                    &lt;answertext&gt;Ethics&lt;/answertext&gt;&#10;                    &lt;valuetype&gt;-1&lt;/valuetype&gt;&#10;                &lt;/answer&gt;&#10;                &lt;answer&gt;&#10;                    &lt;guid&gt;4808F470D80E4379B84B35BA2C73D4A1&lt;/guid&gt;&#10;                    &lt;answertext&gt;Morals&lt;/answertext&gt;&#10;                    &lt;valuetype&gt;-1&lt;/valuetype&gt;&#10;                &lt;/answer&gt;&#10;                &lt;answer&gt;&#10;                    &lt;guid&gt;908B9B409B2D4FD3B09734C64397E6FC&lt;/guid&gt;&#10;                    &lt;answertext&gt;Values&lt;/answertext&gt;&#10;                    &lt;valuetype&gt;-1&lt;/valuetype&gt;&#10;                &lt;/answer&gt;&#10;                &lt;answer&gt;&#10;                    &lt;guid&gt;21595DD7FE3B405FAD8A60F694E2FF0B&lt;/guid&gt;&#10;                    &lt;answertext&gt;A and B&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17.xml><?xml version="1.0" encoding="utf-8"?>
<p:tagLst xmlns:a="http://schemas.openxmlformats.org/drawingml/2006/main" xmlns:r="http://schemas.openxmlformats.org/officeDocument/2006/relationships" xmlns:p="http://schemas.openxmlformats.org/presentationml/2006/main">
  <p:tag name="ZEROBASED" val="False"/>
</p:tagLst>
</file>

<file path=ppt/tags/tag18.xml><?xml version="1.0" encoding="utf-8"?>
<p:tagLst xmlns:a="http://schemas.openxmlformats.org/drawingml/2006/main" xmlns:r="http://schemas.openxmlformats.org/officeDocument/2006/relationships" xmlns:p="http://schemas.openxmlformats.org/presentationml/2006/main">
  <p:tag name="TYPE" val="9"/>
  <p:tag name="NUMBERFORMAT" val="3"/>
  <p:tag name="LABELFORMAT" val="1"/>
  <p:tag name="COLORTYPE" val="SCHEME"/>
  <p:tag name="DEFINEDCOLORS" val="3,6,10,45,32,50,13,4,9,55,1"/>
  <p:tag name="TEXTCOLOR" val="-4521984"/>
</p:tagLst>
</file>

<file path=ppt/tags/tag19.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AF2E516E0551429695EACC03D4234135&lt;/guid&gt;&#10;        &lt;description /&gt;&#10;        &lt;date&gt;1/18/2018 1:25:0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7C160A5D41B5441CB4D23B30DDB26675&lt;/guid&gt;&#10;            &lt;repollguid&gt;8A6B1907861F42D88A22AA7EFD880DD3&lt;/repollguid&gt;&#10;            &lt;sourceid&gt;71158D8468C94A2CB8562FEFABD623CD&lt;/sourceid&gt;&#10;            &lt;questiontext&gt;Team Assignment&lt;/questiontext&gt;&#10;            &lt;showresults&gt;True&lt;/showresults&gt;&#10;            &lt;responsegrid&gt;0&lt;/responsegrid&gt;&#10;            &lt;countdowntimer&gt;False&lt;/countdowntimer&gt;&#10;            &lt;countdowntime&gt;30&lt;/countdowntime&gt;&#10;            &lt;correctvalue&gt;10&lt;/correctvalue&gt;&#10;            &lt;incorrectvalue&gt;0&lt;/incorrectvalue&gt;&#10;            &lt;responselimit&gt;1&lt;/responselimit&gt;&#10;            &lt;bulletstyle&gt;2&lt;/bulletstyle&gt;&#10;            &lt;demographic&gt;True&lt;/demographic&gt;&#10;            &lt;team&gt;True&lt;/team&gt;&#10;            &lt;groupname&gt;Team&lt;/groupname&gt;&#10;            &lt;answers&gt;&#10;                &lt;answer&gt;&#10;                    &lt;guid&gt;E15A7CD1832B440D9975AFD2B71166C4&lt;/guid&gt;&#10;                    &lt;answertext&gt;Alpha&lt;/answertext&gt;&#10;                    &lt;valuetype&gt;0&lt;/valuetype&gt;&#10;                &lt;/answer&gt;&#10;                &lt;answer&gt;&#10;                    &lt;guid&gt;2EEE4B3E92AA4938B7397BB402A02C8E&lt;/guid&gt;&#10;                    &lt;answertext&gt;Bravo&lt;/answertext&gt;&#10;                    &lt;valuetype&gt;0&lt;/valuetype&gt;&#10;                &lt;/answer&gt;&#10;                &lt;answer&gt;&#10;                    &lt;guid&gt;F2A56E8C1AD14D83B4DAA6C191E87B0E&lt;/guid&gt;&#10;                    &lt;answertext&gt;Charlie&lt;/answertext&gt;&#10;                    &lt;valuetype&gt;0&lt;/valuetype&gt;&#10;                &lt;/answer&gt;&#10;                &lt;answer&gt;&#10;                    &lt;guid&gt;6C8404816DF84545BEF46B3230FF2371&lt;/guid&gt;&#10;                    &lt;answertext&gt;Delta&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 name="AUTOOPENPOLL" val="True"/>
  <p:tag name="AUTOFORMATCHART" val="True"/>
  <p:tag name="LIVECHARTING" val="False"/>
</p:tagLst>
</file>

<file path=ppt/tags/tag20.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1B4334F3EE9743EC8F16677C406C09E7&lt;/guid&gt;&#10;        &lt;description /&gt;&#10;        &lt;date&gt;1/19/2018 1:51:4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B9727F5C87EE4AE28D12132A9A403C2F&lt;/guid&gt;&#10;            &lt;repollguid&gt;D867DEB333164A4CACEA0CFB533AB51A&lt;/repollguid&gt;&#10;            &lt;sourceid&gt;2DB2EB4E5A534C9385B0757412352D7D&lt;/sourceid&gt;&#10;            &lt;questiontext&gt;The commander was not worried about his soldier making the right decision.  He knew the soldier was a man of high ______ standards.&lt;/questiontext&gt;&#10;            &lt;showresults&gt;True&lt;/showresults&gt;&#10;            &lt;responsegrid&gt;0&lt;/responsegrid&gt;&#10;            &lt;countdowntimer&gt;False&lt;/countdowntimer&gt;&#10;            &lt;countdowntime&gt;30&lt;/countdowntime&gt;&#10;            &lt;correctvalue&gt;10&lt;/correctvalue&gt;&#10;            &lt;incorrectvalue&gt;0&lt;/incorrectvalue&gt;&#10;            &lt;responselimit&gt;1&lt;/responselimit&gt;&#10;            &lt;bulletstyle&gt;2&lt;/bulletstyle&gt;&#10;            &lt;correctanswerindicator&gt;True&lt;/correctanswerindicator&gt;&#10;            &lt;answers&gt;&#10;                &lt;answer&gt;&#10;                    &lt;guid&gt;B1E37F9B7CB346179D0E66399C91293E&lt;/guid&gt;&#10;                    &lt;answertext&gt;value&lt;/answertext&gt;&#10;                    &lt;valuetype&gt;-1&lt;/valuetype&gt;&#10;                &lt;/answer&gt;&#10;                &lt;answer&gt;&#10;                    &lt;guid&gt;4808F470D80E4379B84B35BA2C73D4A1&lt;/guid&gt;&#10;                    &lt;answertext&gt;ethical&lt;/answertext&gt;&#10;                    &lt;valuetype&gt;1&lt;/valuetype&gt;&#10;                &lt;/answer&gt;&#10;                &lt;answer&gt;&#10;                    &lt;guid&gt;908B9B409B2D4FD3B09734C64397E6FC&lt;/guid&gt;&#10;                    &lt;answertext&gt;primar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21.xml><?xml version="1.0" encoding="utf-8"?>
<p:tagLst xmlns:a="http://schemas.openxmlformats.org/drawingml/2006/main" xmlns:r="http://schemas.openxmlformats.org/officeDocument/2006/relationships" xmlns:p="http://schemas.openxmlformats.org/presentationml/2006/main">
  <p:tag name="ZEROBASED" val="False"/>
</p:tagLst>
</file>

<file path=ppt/tags/tag22.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3.xml><?xml version="1.0" encoding="utf-8"?>
<p:tagLst xmlns:a="http://schemas.openxmlformats.org/drawingml/2006/main" xmlns:r="http://schemas.openxmlformats.org/officeDocument/2006/relationships" xmlns:p="http://schemas.openxmlformats.org/presentationml/2006/main">
  <p:tag name="TYPE" val="9"/>
  <p:tag name="NUMBERFORMAT" val="3"/>
  <p:tag name="LABELFORMAT" val="1"/>
  <p:tag name="COLORTYPE" val="SCHEME"/>
  <p:tag name="DEFINEDCOLORS" val="3,6,10,45,32,50,13,4,9,55,1"/>
  <p:tag name="TEXTCOLOR" val="-4521984"/>
</p:tagLst>
</file>

<file path=ppt/tags/tag24.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1B4334F3EE9743EC8F16677C406C09E7&lt;/guid&gt;&#10;        &lt;description /&gt;&#10;        &lt;date&gt;1/19/2018 1:51:4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AF5EA7BFAC8A46F29E83221E251F02C3&lt;/guid&gt;&#10;            &lt;repollguid&gt;D867DEB333164A4CACEA0CFB533AB51A&lt;/repollguid&gt;&#10;            &lt;sourceid&gt;2DB2EB4E5A534C9385B0757412352D7D&lt;/sourceid&gt;&#10;            &lt;questiontext&gt;If people said that Mike had strong morals, you might guess that people generally _____ him.&lt;/questiontext&gt;&#10;            &lt;showresults&gt;True&lt;/showresults&gt;&#10;            &lt;responsegrid&gt;0&lt;/responsegrid&gt;&#10;            &lt;countdowntimer&gt;False&lt;/countdowntimer&gt;&#10;            &lt;countdowntime&gt;30&lt;/countdowntime&gt;&#10;            &lt;correctvalue&gt;10&lt;/correctvalue&gt;&#10;            &lt;incorrectvalue&gt;0&lt;/incorrectvalue&gt;&#10;            &lt;responselimit&gt;1&lt;/responselimit&gt;&#10;            &lt;bulletstyle&gt;2&lt;/bulletstyle&gt;&#10;            &lt;correctanswerindicator&gt;True&lt;/correctanswerindicator&gt;&#10;            &lt;answers&gt;&#10;                &lt;answer&gt;&#10;                    &lt;guid&gt;B1E37F9B7CB346179D0E66399C91293E&lt;/guid&gt;&#10;                    &lt;answertext&gt;trusted&lt;/answertext&gt;&#10;                    &lt;valuetype&gt;-1&lt;/valuetype&gt;&#10;                &lt;/answer&gt;&#10;                &lt;answer&gt;&#10;                    &lt;guid&gt;4808F470D80E4379B84B35BA2C73D4A1&lt;/guid&gt;&#10;                    &lt;answertext&gt;respected&lt;/answertext&gt;&#10;                    &lt;valuetype&gt;-1&lt;/valuetype&gt;&#10;                &lt;/answer&gt;&#10;                &lt;answer&gt;&#10;                    &lt;guid&gt;908B9B409B2D4FD3B09734C64397E6FC&lt;/guid&gt;&#10;                    &lt;answertext&gt;admired&lt;/answertext&gt;&#10;                    &lt;valuetype&gt;-1&lt;/valuetype&gt;&#10;                &lt;/answer&gt;&#10;                &lt;answer&gt;&#10;                    &lt;guid&gt;B68CE96610AD409888DCDF5676BF497C&lt;/guid&gt;&#10;                    &lt;answertext&gt;All of the abov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25.xml><?xml version="1.0" encoding="utf-8"?>
<p:tagLst xmlns:a="http://schemas.openxmlformats.org/drawingml/2006/main" xmlns:r="http://schemas.openxmlformats.org/officeDocument/2006/relationships" xmlns:p="http://schemas.openxmlformats.org/presentationml/2006/main">
  <p:tag name="ZEROBASED" val="False"/>
</p:tagLst>
</file>

<file path=ppt/tags/tag26.xml><?xml version="1.0" encoding="utf-8"?>
<p:tagLst xmlns:a="http://schemas.openxmlformats.org/drawingml/2006/main" xmlns:r="http://schemas.openxmlformats.org/officeDocument/2006/relationships" xmlns:p="http://schemas.openxmlformats.org/presentationml/2006/main">
  <p:tag name="TYPE" val="9"/>
  <p:tag name="NUMBERFORMAT" val="3"/>
  <p:tag name="LABELFORMAT" val="1"/>
  <p:tag name="COLORTYPE" val="SCHEME"/>
  <p:tag name="DEFINEDCOLORS" val="3,6,10,45,32,50,13,4,9,55,1"/>
  <p:tag name="TEXTCOLOR" val="-4521984"/>
</p:tagLst>
</file>

<file path=ppt/tags/tag27.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8.xml><?xml version="1.0" encoding="utf-8"?>
<p:tagLst xmlns:a="http://schemas.openxmlformats.org/drawingml/2006/main" xmlns:r="http://schemas.openxmlformats.org/officeDocument/2006/relationships" xmlns:p="http://schemas.openxmlformats.org/presentationml/2006/main">
  <p:tag name="TYPE" val="ShortAnswerSlide"/>
  <p:tag name="TPQUESTIONXML" val="﻿&lt;?xml version=&quot;1.0&quot; encoding=&quot;utf-8&quot;?&gt;&#10;&lt;questionlist&gt;&#10;    &lt;properties&gt;&#10;        &lt;guid&gt;59790CED2A00425887598B6C4EBCFB38&lt;/guid&gt;&#10;        &lt;description /&gt;&#10;        &lt;date&gt;1/16/2018 1:09:4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shortanswer&gt;&#10;            &lt;guid&gt;940E3CF4CB55479CAFD7FF669AF14A66&lt;/guid&gt;&#10;            &lt;repollguid&gt;4968F6DB42C54CB1940F9EFBFB7076EB&lt;/repollguid&gt;&#10;            &lt;sourceid&gt;9DFB9D2F7F2644449D19DB72C1047504&lt;/sourceid&gt;&#10;            &lt;questiontext&gt;Opening Question&lt;/questiontext&gt;&#10;            &lt;showresults&gt;True&lt;/showresults&gt;&#10;            &lt;responsegrid&gt;0&lt;/responsegrid&gt;&#10;            &lt;countdowntimer&gt;False&lt;/countdowntimer&gt;&#10;            &lt;countdowntime&gt;30&lt;/countdowntime&gt;&#10;            &lt;correctvalue&gt;10&lt;/correctvalue&gt;&#10;            &lt;incorrectvalue&gt;0&lt;/incorrectvalue&gt;&#10;            &lt;keywordvaluetype&gt;0&lt;/keywordvaluetype&gt;&#10;            &lt;metadata&gt;&#10;                &lt;entry&gt;&#10;                    &lt;key&gt;AUTOFORMATCHART&lt;/key&gt;&#10;                    &lt;value&gt;True&lt;/value&gt;&#10;                &lt;/entry&gt;&#10;                &lt;entry&gt;&#10;                    &lt;key&gt;AUTOOPENPOLL&lt;/key&gt;&#10;                    &lt;value&gt;True&lt;/value&gt;&#10;                &lt;/entry&gt;&#10;                &lt;entry&gt;&#10;                    &lt;key&gt;LIVECHARTING&lt;/key&gt;&#10;                    &lt;value&gt;False&lt;/value&gt;&#10;                &lt;/entry&gt;&#10;            &lt;/metadata&gt;&#10;        &lt;/shortanswer&gt;&#10;    &lt;/questions&gt;&#10;&lt;/questionlist&gt;"/>
  <p:tag name="AUTOOPENPOLL" val="True"/>
  <p:tag name="AUTOFORMATCHART" val="True"/>
  <p:tag name="HASRESULTS" val="False"/>
</p:tagLst>
</file>

<file path=ppt/tags/tag29.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95E2E72BF774E6B9D91B3C02D8B1082&lt;/guid&gt;&#10;        &lt;description /&gt;&#10;        &lt;date&gt;1/19/2018 1:49:36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CC076281CB1D44A28D9B9133E1674DD1&lt;/guid&gt;&#10;            &lt;repollguid&gt;C5A6FAAC4F5247FE9AEF275B512BF3DD&lt;/repollguid&gt;&#10;            &lt;sourceid&gt;57178D441EEB4064BF0DB3DC54128739&lt;/sourceid&gt;&#10;            &lt;questiontext&gt;Which should come first?&lt;/questiontext&gt;&#10;            &lt;showresults&gt;True&lt;/showresults&gt;&#10;            &lt;responsegrid&gt;0&lt;/responsegrid&gt;&#10;            &lt;countdowntimer&gt;False&lt;/countdowntimer&gt;&#10;            &lt;countdowntime&gt;30&lt;/countdowntime&gt;&#10;            &lt;correctvalue&gt;10&lt;/correctvalue&gt;&#10;            &lt;incorrectvalue&gt;0&lt;/incorrectvalue&gt;&#10;            &lt;responselimit&gt;1&lt;/responselimit&gt;&#10;            &lt;bulletstyle&gt;2&lt;/bulletstyle&gt;&#10;            &lt;correctanswerindicator&gt;True&lt;/correctanswerindicator&gt;&#10;            &lt;answers&gt;&#10;                &lt;answer&gt;&#10;                    &lt;guid&gt;11F58AC01C624C4194EE0DF12453C025&lt;/guid&gt;&#10;                    &lt;answertext&gt;Your personal values&lt;/answertext&gt;&#10;                    &lt;valuetype&gt;-1&lt;/valuetype&gt;&#10;                &lt;/answer&gt;&#10;                &lt;answer&gt;&#10;                    &lt;guid&gt;B71E5F8DD0F245448600CCAC4A03C49F&lt;/guid&gt;&#10;                    &lt;answertext&gt;Your professional cod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3.xml><?xml version="1.0" encoding="utf-8"?>
<p:tagLst xmlns:a="http://schemas.openxmlformats.org/drawingml/2006/main" xmlns:r="http://schemas.openxmlformats.org/officeDocument/2006/relationships" xmlns:p="http://schemas.openxmlformats.org/presentationml/2006/main">
  <p:tag name="TYPE" val="0"/>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 name="LABELFORMAT" val="1"/>
  <p:tag name="COLORTYPE" val="DEFINED"/>
  <p:tag name="DEFINEDCOLORS" val="3,6,10,45,32,50,13,4,9,55,1"/>
  <p:tag name="NUMBERFORMAT" val="3"/>
</p:tagLst>
</file>

<file path=ppt/tags/tag30.xml><?xml version="1.0" encoding="utf-8"?>
<p:tagLst xmlns:a="http://schemas.openxmlformats.org/drawingml/2006/main" xmlns:r="http://schemas.openxmlformats.org/officeDocument/2006/relationships" xmlns:p="http://schemas.openxmlformats.org/presentationml/2006/main">
  <p:tag name="ZEROBASED" val="False"/>
</p:tagLst>
</file>

<file path=ppt/tags/tag31.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32.xml><?xml version="1.0" encoding="utf-8"?>
<p:tagLst xmlns:a="http://schemas.openxmlformats.org/drawingml/2006/main" xmlns:r="http://schemas.openxmlformats.org/officeDocument/2006/relationships" xmlns:p="http://schemas.openxmlformats.org/presentationml/2006/main">
  <p:tag name="TYPE" val="9"/>
  <p:tag name="NUMBERFORMAT" val="3"/>
  <p:tag name="LABELFORMAT" val="1"/>
  <p:tag name="COLORTYPE" val="SCHEME"/>
  <p:tag name="DEFINEDCOLORS" val="3,6,10,45,32,50,13,4,9,55,1"/>
  <p:tag name="TEXTCOLOR" val="-4521984"/>
</p:tagLst>
</file>

<file path=ppt/tags/tag33.xml><?xml version="1.0" encoding="utf-8"?>
<p:tagLst xmlns:a="http://schemas.openxmlformats.org/drawingml/2006/main" xmlns:r="http://schemas.openxmlformats.org/officeDocument/2006/relationships" xmlns:p="http://schemas.openxmlformats.org/presentationml/2006/main">
  <p:tag name="TYPE" val="TrueFalse"/>
  <p:tag name="TPQUESTIONXML" val="﻿&lt;?xml version=&quot;1.0&quot; encoding=&quot;utf-8&quot;?&gt;&#10;&lt;questionlist&gt;&#10;    &lt;properties&gt;&#10;        &lt;guid&gt;738B4F8A943348C48DC79039A9494B5E&lt;/guid&gt;&#10;        &lt;description /&gt;&#10;        &lt;date&gt;1/22/2018 11:10: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D9DAB973FA3E40EE8D00E16A0C1AA87C&lt;/guid&gt;&#10;            &lt;repollguid&gt;5732D9328D9E4277A5F320D66E6CEC5E&lt;/repollguid&gt;&#10;            &lt;sourceid&gt;A3E731FC29EB411A8EC85739A42135F9&lt;/sourceid&gt;&#10;            &lt;questiontext&gt;True or False:As a leader, you are responsible for the actions of those in your unit? &lt;/questiontext&gt;&#10;            &lt;showresults&gt;True&lt;/showresults&gt;&#10;            &lt;responsegrid&gt;0&lt;/responsegrid&gt;&#10;            &lt;countdowntimer&gt;False&lt;/countdowntimer&gt;&#10;            &lt;countdowntime&gt;30&lt;/countdowntime&gt;&#10;            &lt;correctvalue&gt;10&lt;/correctvalue&gt;&#10;            &lt;incorrectvalue&gt;0&lt;/incorrectvalue&gt;&#10;            &lt;responselimit&gt;1&lt;/responselimit&gt;&#10;            &lt;bulletstyle&gt;2&lt;/bulletstyle&gt;&#10;            &lt;correctanswerindicator&gt;True&lt;/correctanswerindicator&gt;&#10;            &lt;truefalse&gt;True&lt;/truefalse&gt;&#10;            &lt;answers&gt;&#10;                &lt;answer&gt;&#10;                    &lt;guid&gt;42C70333EC21483EAF87C1675C1236DC&lt;/guid&gt;&#10;                    &lt;answertext&gt;True&lt;/answertext&gt;&#10;                    &lt;valuetype&gt;1&lt;/valuetype&gt;&#10;                &lt;/answer&gt;&#10;                &lt;answer&gt;&#10;                    &lt;guid&gt;74B6EECFEBAB450EAA8295FD5F4E582B&lt;/guid&gt;&#10;                    &lt;answertext&gt;Fals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34.xml><?xml version="1.0" encoding="utf-8"?>
<p:tagLst xmlns:a="http://schemas.openxmlformats.org/drawingml/2006/main" xmlns:r="http://schemas.openxmlformats.org/officeDocument/2006/relationships" xmlns:p="http://schemas.openxmlformats.org/presentationml/2006/main">
  <p:tag name="TYPE" val="0"/>
  <p:tag name="NUMBERFORMAT" val="3"/>
  <p:tag name="LABELFORMAT" val="1"/>
  <p:tag name="COLORTYPE" val="DEFINED"/>
  <p:tag name="DEFINEDCOLORS" val="3,6,10,45,32,50,13,4,9,55,1"/>
</p:tagLst>
</file>

<file path=ppt/tags/tag35.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36.xml><?xml version="1.0" encoding="utf-8"?>
<p:tagLst xmlns:a="http://schemas.openxmlformats.org/drawingml/2006/main" xmlns:r="http://schemas.openxmlformats.org/officeDocument/2006/relationships" xmlns:p="http://schemas.openxmlformats.org/presentationml/2006/main">
  <p:tag name="TYPE" val="TrueFalse"/>
  <p:tag name="TPQUESTIONXML" val="﻿&lt;?xml version=&quot;1.0&quot; encoding=&quot;utf-8&quot;?&gt;&#10;&lt;questionlist&gt;&#10;    &lt;properties&gt;&#10;        &lt;guid&gt;738B4F8A943348C48DC79039A9494B5E&lt;/guid&gt;&#10;        &lt;description /&gt;&#10;        &lt;date&gt;1/22/2018 11:10: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A89FF3989628447D88F03C918445A17A&lt;/guid&gt;&#10;            &lt;repollguid&gt;5732D9328D9E4277A5F320D66E6CEC5E&lt;/repollguid&gt;&#10;            &lt;sourceid&gt;A3E731FC29EB411A8EC85739A42135F9&lt;/sourceid&gt;&#10;            &lt;questiontext&gt;True or False:Pride can be taught.&lt;/questiontext&gt;&#10;            &lt;showresults&gt;True&lt;/showresults&gt;&#10;            &lt;responsegrid&gt;0&lt;/responsegrid&gt;&#10;            &lt;countdowntimer&gt;False&lt;/countdowntimer&gt;&#10;            &lt;countdowntime&gt;30&lt;/countdowntime&gt;&#10;            &lt;correctvalue&gt;10&lt;/correctvalue&gt;&#10;            &lt;incorrectvalue&gt;0&lt;/incorrectvalue&gt;&#10;            &lt;responselimit&gt;1&lt;/responselimit&gt;&#10;            &lt;bulletstyle&gt;2&lt;/bulletstyle&gt;&#10;            &lt;correctanswerindicator&gt;True&lt;/correctanswerindicator&gt;&#10;            &lt;truefalse&gt;True&lt;/truefalse&gt;&#10;            &lt;answers&gt;&#10;                &lt;answer&gt;&#10;                    &lt;guid&gt;42C70333EC21483EAF87C1675C1236DC&lt;/guid&gt;&#10;                    &lt;answertext&gt;True&lt;/answertext&gt;&#10;                    &lt;valuetype&gt;-1&lt;/valuetype&gt;&#10;                &lt;/answer&gt;&#10;                &lt;answer&gt;&#10;                    &lt;guid&gt;74B6EECFEBAB450EAA8295FD5F4E582B&lt;/guid&gt;&#10;                    &lt;answertext&gt;Fals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37.xml><?xml version="1.0" encoding="utf-8"?>
<p:tagLst xmlns:a="http://schemas.openxmlformats.org/drawingml/2006/main" xmlns:r="http://schemas.openxmlformats.org/officeDocument/2006/relationships" xmlns:p="http://schemas.openxmlformats.org/presentationml/2006/main">
  <p:tag name="TYPE" val="0"/>
  <p:tag name="NUMBERFORMAT" val="3"/>
  <p:tag name="LABELFORMAT" val="1"/>
  <p:tag name="COLORTYPE" val="DEFINED"/>
  <p:tag name="DEFINEDCOLORS" val="3,6,10,45,32,50,13,4,9,55,1"/>
</p:tagLst>
</file>

<file path=ppt/tags/tag38.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39.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1A10D9476CC64A3280132C1340422B05&lt;/guid&gt;&#10;        &lt;description /&gt;&#10;        &lt;date&gt;1/17/2018 10:48:47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7526D898392244C79FD0065A475D44DE&lt;/guid&gt;&#10;            &lt;repollguid&gt;210F9642CF9745C6A455AC5AFEE2CD88&lt;/repollguid&gt;&#10;            &lt;sourceid&gt;81EC30D133E9414DAEA6E07047CF2343&lt;/sourceid&gt;&#10;            &lt;questiontext&gt;There are many situations that test our ability to act according to our values.  For example, most students would say that they are against bullying.  But think about the last time you saw someone being bullied, either in person or on social media.  How did you respond?&lt;/questiontext&gt;&#10;            &lt;showresults&gt;True&lt;/showresults&gt;&#10;            &lt;responsegrid&gt;0&lt;/responsegrid&gt;&#10;            &lt;countdowntimer&gt;False&lt;/countdowntimer&gt;&#10;            &lt;correctvalue&gt;10&lt;/correctvalue&gt;&#10;            &lt;incorrectvalue&gt;0&lt;/incorrectvalue&gt;&#10;            &lt;responselimit&gt;1&lt;/responselimit&gt;&#10;            &lt;bulletstyle&gt;2&lt;/bulletstyle&gt;&#10;            &lt;answers&gt;&#10;                &lt;answer&gt;&#10;                    &lt;guid&gt;0CF08DC09FF248BEBD2A91E0676F133E&lt;/guid&gt;&#10;                    &lt;answertext&gt;I just observed.  I was too afraid to get involved.&lt;/answertext&gt;&#10;                    &lt;valuetype&gt;0&lt;/valuetype&gt;&#10;                &lt;/answer&gt;&#10;                &lt;answer&gt;&#10;                    &lt;guid&gt;64B01205CEC042D2997C31938BB8D402&lt;/guid&gt;&#10;                    &lt;answertext&gt;I just observed.  I was not afraid, but just chose not to do anything.&lt;/answertext&gt;&#10;                    &lt;valuetype&gt;0&lt;/valuetype&gt;&#10;                &lt;/answer&gt;&#10;                &lt;answer&gt;&#10;                    &lt;guid&gt;D29687478E024183AA319D1D4C53A59B&lt;/guid&gt;&#10;                    &lt;answertext&gt;I confronted the bully.&lt;/answertext&gt;&#10;                    &lt;valuetype&gt;0&lt;/valuetype&gt;&#10;                &lt;/answer&gt;&#10;                &lt;answer&gt;&#10;                    &lt;guid&gt;5F9A94CF480E468F8E790315CD5B813D&lt;/guid&gt;&#10;                    &lt;answertext&gt;I helped the person who was bullied.&lt;/answertext&gt;&#10;                    &lt;valuetype&gt;0&lt;/valuetype&gt;&#10;                &lt;/answer&gt;&#10;                &lt;answer&gt;&#10;                    &lt;guid&gt;43803EC4531945BB88F36AA7A3C80A1E&lt;/guid&gt;&#10;                    &lt;answertext&gt;Other&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4.xml><?xml version="1.0" encoding="utf-8"?>
<p:tagLst xmlns:a="http://schemas.openxmlformats.org/drawingml/2006/main" xmlns:r="http://schemas.openxmlformats.org/officeDocument/2006/relationships" xmlns:p="http://schemas.openxmlformats.org/presentationml/2006/main">
  <p:tag name="ZEROBASED" val="False"/>
</p:tagLst>
</file>

<file path=ppt/tags/tag40.xml><?xml version="1.0" encoding="utf-8"?>
<p:tagLst xmlns:a="http://schemas.openxmlformats.org/drawingml/2006/main" xmlns:r="http://schemas.openxmlformats.org/officeDocument/2006/relationships" xmlns:p="http://schemas.openxmlformats.org/presentationml/2006/main">
  <p:tag name="ZEROBASED" val="False"/>
</p:tagLst>
</file>

<file path=ppt/tags/tag41.xml><?xml version="1.0" encoding="utf-8"?>
<p:tagLst xmlns:a="http://schemas.openxmlformats.org/drawingml/2006/main" xmlns:r="http://schemas.openxmlformats.org/officeDocument/2006/relationships" xmlns:p="http://schemas.openxmlformats.org/presentationml/2006/main">
  <p:tag name="TYPE" val="9"/>
  <p:tag name="NUMBERFORMAT" val="3"/>
  <p:tag name="LABELFORMAT" val="1"/>
  <p:tag name="COLORTYPE" val="SCHEME"/>
  <p:tag name="DEFINEDCOLORS" val="3,6,10,45,32,50,13,4,9,55,1"/>
  <p:tag name="TEXTCOLOR" val="-4521984"/>
</p:tagLst>
</file>

<file path=ppt/tags/tag42.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95E2E72BF774E6B9D91B3C02D8B1082&lt;/guid&gt;&#10;        &lt;description /&gt;&#10;        &lt;date&gt;1/19/2018 1:49:36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CC076281CB1D44A28D9B9133E1674DD1&lt;/guid&gt;&#10;            &lt;repollguid&gt;C5A6FAAC4F5247FE9AEF275B512BF3DD&lt;/repollguid&gt;&#10;            &lt;sourceid&gt;57178D441EEB4064BF0DB3DC54128739&lt;/sourceid&gt;&#10;            &lt;questiontext&gt;What do you think is the MAIN REASON that some students choose to bully other students?&lt;/questiontext&gt;&#10;            &lt;showresults&gt;True&lt;/showresults&gt;&#10;            &lt;responsegrid&gt;0&lt;/responsegrid&gt;&#10;            &lt;countdowntimer&gt;False&lt;/countdowntimer&gt;&#10;            &lt;countdowntime&gt;30&lt;/countdowntime&gt;&#10;            &lt;correctvalue&gt;10&lt;/correctvalue&gt;&#10;            &lt;incorrectvalue&gt;0&lt;/incorrectvalue&gt;&#10;            &lt;responselimit&gt;1&lt;/responselimit&gt;&#10;            &lt;bulletstyle&gt;2&lt;/bulletstyle&gt;&#10;            &lt;answers&gt;&#10;                &lt;answer&gt;&#10;                    &lt;guid&gt;11F58AC01C624C4194EE0DF12453C025&lt;/guid&gt;&#10;                    &lt;answertext&gt;They think it will make them look cool or popular with their friends.&lt;/answertext&gt;&#10;                    &lt;valuetype&gt;0&lt;/valuetype&gt;&#10;                &lt;/answer&gt;&#10;                &lt;answer&gt;&#10;                    &lt;guid&gt;B71E5F8DD0F245448600CCAC4A03C49F&lt;/guid&gt;&#10;                    &lt;answertext&gt;They want to feel powerful or in control.&lt;/answertext&gt;&#10;                    &lt;valuetype&gt;0&lt;/valuetype&gt;&#10;                &lt;/answer&gt;&#10;                &lt;answer&gt;&#10;                    &lt;guid&gt;DF5C59EE544E4151BD833665C50A754D&lt;/guid&gt;&#10;                    &lt;answertext&gt;They were bullied themselves, and it is a way of getting back at others.&lt;/answertext&gt;&#10;                    &lt;valuetype&gt;0&lt;/valuetype&gt;&#10;                &lt;/answer&gt;&#10;                &lt;answer&gt;&#10;                    &lt;guid&gt;CF5745423C5D4F8A97AED8D991B5F797&lt;/guid&gt;&#10;                    &lt;answertext&gt;Other&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43.xml><?xml version="1.0" encoding="utf-8"?>
<p:tagLst xmlns:a="http://schemas.openxmlformats.org/drawingml/2006/main" xmlns:r="http://schemas.openxmlformats.org/officeDocument/2006/relationships" xmlns:p="http://schemas.openxmlformats.org/presentationml/2006/main">
  <p:tag name="ZEROBASED" val="False"/>
</p:tagLst>
</file>

<file path=ppt/tags/tag44.xml><?xml version="1.0" encoding="utf-8"?>
<p:tagLst xmlns:a="http://schemas.openxmlformats.org/drawingml/2006/main" xmlns:r="http://schemas.openxmlformats.org/officeDocument/2006/relationships" xmlns:p="http://schemas.openxmlformats.org/presentationml/2006/main">
  <p:tag name="TYPE" val="9"/>
  <p:tag name="NUMBERFORMAT" val="3"/>
  <p:tag name="LABELFORMAT" val="1"/>
  <p:tag name="COLORTYPE" val="SCHEME"/>
  <p:tag name="DEFINEDCOLORS" val="3,6,10,45,32,50,13,4,9,55,1"/>
  <p:tag name="TEXTCOLOR" val="-4521984"/>
</p:tagLst>
</file>

<file path=ppt/tags/tag45.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95E2E72BF774E6B9D91B3C02D8B1082&lt;/guid&gt;&#10;        &lt;description /&gt;&#10;        &lt;date&gt;1/19/2018 1:49:36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CC076281CB1D44A28D9B9133E1674DD1&lt;/guid&gt;&#10;            &lt;repollguid&gt;C5A6FAAC4F5247FE9AEF275B512BF3DD&lt;/repollguid&gt;&#10;            &lt;sourceid&gt;57178D441EEB4064BF0DB3DC54128739&lt;/sourceid&gt;&#10;            &lt;questiontext&gt;Of the four main characters in this video, which one did you most relate to? &lt;/questiontext&gt;&#10;            &lt;showresults&gt;True&lt;/showresults&gt;&#10;            &lt;responsegrid&gt;0&lt;/responsegrid&gt;&#10;            &lt;countdowntimer&gt;False&lt;/countdowntimer&gt;&#10;            &lt;countdowntime&gt;30&lt;/countdowntime&gt;&#10;            &lt;correctvalue&gt;10&lt;/correctvalue&gt;&#10;            &lt;incorrectvalue&gt;0&lt;/incorrectvalue&gt;&#10;            &lt;responselimit&gt;1&lt;/responselimit&gt;&#10;            &lt;bulletstyle&gt;2&lt;/bulletstyle&gt;&#10;            &lt;answers&gt;&#10;                &lt;answer&gt;&#10;                    &lt;guid&gt;11F58AC01C624C4194EE0DF12453C025&lt;/guid&gt;&#10;                    &lt;answertext&gt;The bullies&lt;/answertext&gt;&#10;                    &lt;valuetype&gt;0&lt;/valuetype&gt;&#10;                &lt;/answer&gt;&#10;                &lt;answer&gt;&#10;                    &lt;guid&gt;B71E5F8DD0F245448600CCAC4A03C49F&lt;/guid&gt;&#10;                    &lt;answertext&gt;The student getting bullied&lt;/answertext&gt;&#10;                    &lt;valuetype&gt;0&lt;/valuetype&gt;&#10;                &lt;/answer&gt;&#10;                &lt;answer&gt;&#10;                    &lt;guid&gt;DF5C59EE544E4151BD833665C50A754D&lt;/guid&gt;&#10;                    &lt;answertext&gt;The student who helped&lt;/answertext&gt;&#10;                    &lt;valuetype&gt;0&lt;/valuetype&gt;&#10;                &lt;/answer&gt;&#10;                &lt;answer&gt;&#10;                    &lt;guid&gt;CF5745423C5D4F8A97AED8D991B5F797&lt;/guid&gt;&#10;                    &lt;answertext&gt;The friends standing by&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46.xml><?xml version="1.0" encoding="utf-8"?>
<p:tagLst xmlns:a="http://schemas.openxmlformats.org/drawingml/2006/main" xmlns:r="http://schemas.openxmlformats.org/officeDocument/2006/relationships" xmlns:p="http://schemas.openxmlformats.org/presentationml/2006/main">
  <p:tag name="ZEROBASED" val="False"/>
</p:tagLst>
</file>

<file path=ppt/tags/tag47.xml><?xml version="1.0" encoding="utf-8"?>
<p:tagLst xmlns:a="http://schemas.openxmlformats.org/drawingml/2006/main" xmlns:r="http://schemas.openxmlformats.org/officeDocument/2006/relationships" xmlns:p="http://schemas.openxmlformats.org/presentationml/2006/main">
  <p:tag name="TYPE" val="9"/>
  <p:tag name="NUMBERFORMAT" val="3"/>
  <p:tag name="LABELFORMAT" val="1"/>
  <p:tag name="COLORTYPE" val="SCHEME"/>
  <p:tag name="DEFINEDCOLORS" val="3,6,10,45,32,50,13,4,9,55,1"/>
  <p:tag name="TEXTCOLOR" val="-4521984"/>
</p:tagLst>
</file>

<file path=ppt/tags/tag48.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95E2E72BF774E6B9D91B3C02D8B1082&lt;/guid&gt;&#10;        &lt;description /&gt;&#10;        &lt;date&gt;1/19/2018 1:49:36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CC076281CB1D44A28D9B9133E1674DD1&lt;/guid&gt;&#10;            &lt;repollguid&gt;C5A6FAAC4F5247FE9AEF275B512BF3DD&lt;/repollguid&gt;&#10;            &lt;sourceid&gt;57178D441EEB4064BF0DB3DC54128739&lt;/sourceid&gt;&#10;            &lt;questiontext&gt;What would you have done in this situation?  BE HONEST!&lt;/questiontext&gt;&#10;            &lt;showresults&gt;True&lt;/showresults&gt;&#10;            &lt;responsegrid&gt;0&lt;/responsegrid&gt;&#10;            &lt;countdowntimer&gt;False&lt;/countdowntimer&gt;&#10;            &lt;countdowntime&gt;30&lt;/countdowntime&gt;&#10;            &lt;correctvalue&gt;10&lt;/correctvalue&gt;&#10;            &lt;incorrectvalue&gt;0&lt;/incorrectvalue&gt;&#10;            &lt;responselimit&gt;1&lt;/responselimit&gt;&#10;            &lt;bulletstyle&gt;2&lt;/bulletstyle&gt;&#10;            &lt;answers&gt;&#10;                &lt;answer&gt;&#10;                    &lt;guid&gt;11F58AC01C624C4194EE0DF12453C025&lt;/guid&gt;&#10;                    &lt;answertext&gt;I would have helped him.&lt;/answertext&gt;&#10;                    &lt;valuetype&gt;0&lt;/valuetype&gt;&#10;                &lt;/answer&gt;&#10;                &lt;answer&gt;&#10;                    &lt;guid&gt;B71E5F8DD0F245448600CCAC4A03C49F&lt;/guid&gt;&#10;                    &lt;answertext&gt;I would have confronted the bullies.&lt;/answertext&gt;&#10;                    &lt;valuetype&gt;0&lt;/valuetype&gt;&#10;                &lt;/answer&gt;&#10;                &lt;answer&gt;&#10;                    &lt;guid&gt;DF5C59EE544E4151BD833665C50A754D&lt;/guid&gt;&#10;                    &lt;answertext&gt;I would have probably just watched and felt sorry for him.&lt;/answertext&gt;&#10;                    &lt;valuetype&gt;0&lt;/valuetype&gt;&#10;                &lt;/answer&gt;&#10;                &lt;answer&gt;&#10;                    &lt;guid&gt;CF5745423C5D4F8A97AED8D991B5F797&lt;/guid&gt;&#10;                    &lt;answertext&gt;Other response&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49.xml><?xml version="1.0" encoding="utf-8"?>
<p:tagLst xmlns:a="http://schemas.openxmlformats.org/drawingml/2006/main" xmlns:r="http://schemas.openxmlformats.org/officeDocument/2006/relationships" xmlns:p="http://schemas.openxmlformats.org/presentationml/2006/main">
  <p:tag name="ZEROBASED" val="False"/>
</p:tagLst>
</file>

<file path=ppt/tags/tag5.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5A4CA822F1984CB48C60B07E4FA6B818&lt;/guid&gt;&#10;        &lt;description /&gt;&#10;        &lt;date&gt;1/19/2018 1:47:40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0DBF85C342C4F5F9FF62304900A49C6&lt;/guid&gt;&#10;            &lt;repollguid&gt;4176722D375145739755130750864400&lt;/repollguid&gt;&#10;            &lt;sourceid&gt;F20EA8AFAF2C4222ABDF25F6C3008768&lt;/sourceid&gt;&#10;            &lt;questiontext&gt;Think about a time when you made a difficult but &quot;right&quot; (or ethical) decision.  What motivated you?&lt;/questiontext&gt;&#10;            &lt;showresults&gt;True&lt;/showresults&gt;&#10;            &lt;responsegrid&gt;0&lt;/responsegrid&gt;&#10;            &lt;countdowntimer&gt;False&lt;/countdowntimer&gt;&#10;            &lt;countdowntime&gt;30&lt;/countdowntime&gt;&#10;            &lt;correctvalue&gt;10&lt;/correctvalue&gt;&#10;            &lt;incorrectvalue&gt;0&lt;/incorrectvalue&gt;&#10;            &lt;responselimit&gt;1&lt;/responselimit&gt;&#10;            &lt;bulletstyle&gt;2&lt;/bulletstyle&gt;&#10;            &lt;answers&gt;&#10;                &lt;answer&gt;&#10;                    &lt;guid&gt;7E78CC09B4274C3C907244CA58D58F1B&lt;/guid&gt;&#10;                    &lt;answertext&gt;I just wanted to do what was right.&lt;/answertext&gt;&#10;                    &lt;valuetype&gt;0&lt;/valuetype&gt;&#10;                &lt;/answer&gt;&#10;                &lt;answer&gt;&#10;                    &lt;guid&gt;7C01FF5596A74E1A87BEBDE25B1EFEFD&lt;/guid&gt;&#10;                    &lt;answertext&gt;I was worried about being caught if I did the wrong thing.&lt;/answertext&gt;&#10;                    &lt;valuetype&gt;0&lt;/valuetype&gt;&#10;                &lt;/answer&gt;&#10;                &lt;answer&gt;&#10;                    &lt;guid&gt;3A65747D10B74103B04DB89709712A41&lt;/guid&gt;&#10;                    &lt;answertext&gt;I wanted others to see me as ethical.&lt;/answertext&gt;&#10;                    &lt;valuetype&gt;0&lt;/valuetype&gt;&#10;                &lt;/answer&gt;&#10;                &lt;answer&gt;&#10;                    &lt;guid&gt;E3928B24E94D436C893231DC8A9542FC&lt;/guid&gt;&#10;                    &lt;answertext&gt;Other&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50.xml><?xml version="1.0" encoding="utf-8"?>
<p:tagLst xmlns:a="http://schemas.openxmlformats.org/drawingml/2006/main" xmlns:r="http://schemas.openxmlformats.org/officeDocument/2006/relationships" xmlns:p="http://schemas.openxmlformats.org/presentationml/2006/main">
  <p:tag name="TYPE" val="9"/>
  <p:tag name="NUMBERFORMAT" val="3"/>
  <p:tag name="LABELFORMAT" val="1"/>
  <p:tag name="COLORTYPE" val="SCHEME"/>
  <p:tag name="DEFINEDCOLORS" val="3,6,10,45,32,50,13,4,9,55,1"/>
  <p:tag name="TEXTCOLOR" val="-4521984"/>
</p:tagLst>
</file>

<file path=ppt/tags/tag51.xml><?xml version="1.0" encoding="utf-8"?>
<p:tagLst xmlns:a="http://schemas.openxmlformats.org/drawingml/2006/main" xmlns:r="http://schemas.openxmlformats.org/officeDocument/2006/relationships" xmlns:p="http://schemas.openxmlformats.org/presentationml/2006/main">
  <p:tag name="TYPE" val="ShortAnswerSlide"/>
  <p:tag name="TPQUESTIONXML" val="﻿&lt;?xml version=&quot;1.0&quot; encoding=&quot;utf-8&quot;?&gt;&#10;&lt;questionlist&gt;&#10;    &lt;properties&gt;&#10;        &lt;guid&gt;59790CED2A00425887598B6C4EBCFB38&lt;/guid&gt;&#10;        &lt;description /&gt;&#10;        &lt;date&gt;1/16/2018 1:09:4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shortanswer&gt;&#10;            &lt;guid&gt;940E3CF4CB55479CAFD7FF669AF14A66&lt;/guid&gt;&#10;            &lt;repollguid&gt;4968F6DB42C54CB1940F9EFBFB7076EB&lt;/repollguid&gt;&#10;            &lt;sourceid&gt;9DFB9D2F7F2644449D19DB72C1047504&lt;/sourceid&gt;&#10;            &lt;questiontext&gt;Closing Question&lt;/questiontext&gt;&#10;            &lt;showresults&gt;True&lt;/showresults&gt;&#10;            &lt;responsegrid&gt;0&lt;/responsegrid&gt;&#10;            &lt;countdowntimer&gt;False&lt;/countdowntimer&gt;&#10;            &lt;countdowntime&gt;30&lt;/countdowntime&gt;&#10;            &lt;correctvalue&gt;10&lt;/correctvalue&gt;&#10;            &lt;incorrectvalue&gt;0&lt;/incorrectvalue&gt;&#10;            &lt;keywordvaluetype&gt;0&lt;/keywordvaluetype&gt;&#10;            &lt;metadata&gt;&#10;                &lt;entry&gt;&#10;                    &lt;key&gt;AUTOFORMATCHART&lt;/key&gt;&#10;                    &lt;value&gt;True&lt;/value&gt;&#10;                &lt;/entry&gt;&#10;                &lt;entry&gt;&#10;                    &lt;key&gt;AUTOOPENPOLL&lt;/key&gt;&#10;                    &lt;value&gt;True&lt;/value&gt;&#10;                &lt;/entry&gt;&#10;                &lt;entry&gt;&#10;                    &lt;key&gt;LIVECHARTING&lt;/key&gt;&#10;                    &lt;value&gt;False&lt;/value&gt;&#10;                &lt;/entry&gt;&#10;            &lt;/metadata&gt;&#10;        &lt;/shortanswer&gt;&#10;    &lt;/questions&gt;&#10;&lt;/questionlist&gt;"/>
  <p:tag name="AUTOOPENPOLL" val="True"/>
  <p:tag name="AUTOFORMATCHART" val="True"/>
  <p:tag name="HASRESULTS" val="False"/>
</p:tagLst>
</file>

<file path=ppt/tags/tag52.xml><?xml version="1.0" encoding="utf-8"?>
<p:tagLst xmlns:a="http://schemas.openxmlformats.org/drawingml/2006/main" xmlns:r="http://schemas.openxmlformats.org/officeDocument/2006/relationships" xmlns:p="http://schemas.openxmlformats.org/presentationml/2006/main">
  <p:tag name="PARTICIPANTDISPLAY" val="1"/>
  <p:tag name="NUMBERTODISPLAY" val="10"/>
  <p:tag name="SCORECALCULATION" val="1"/>
  <p:tag name="DISPLAYPOINTSLESSTHANONE" val="False"/>
  <p:tag name="CORRECTONLY" val="False"/>
  <p:tag name="TYPE" val="ParticipantLeaderboardSlide"/>
</p:tagLst>
</file>

<file path=ppt/tags/tag53.xml><?xml version="1.0" encoding="utf-8"?>
<p:tagLst xmlns:a="http://schemas.openxmlformats.org/drawingml/2006/main" xmlns:r="http://schemas.openxmlformats.org/officeDocument/2006/relationships" xmlns:p="http://schemas.openxmlformats.org/presentationml/2006/main">
  <p:tag name="NUMBERTODISPLAY" val="10"/>
  <p:tag name="SCORECALCULATION" val="1"/>
  <p:tag name="PARTICIPANTDISPLAY" val="1"/>
  <p:tag name="DISPLAYPOINTSLESSTHANONE" val="False"/>
  <p:tag name="CORRECTONLY" val="False"/>
  <p:tag name="TYPE" val="TeamLeaderboardSlide"/>
</p:tagLst>
</file>

<file path=ppt/tags/tag54.xml><?xml version="1.0" encoding="utf-8"?>
<p:tagLst xmlns:a="http://schemas.openxmlformats.org/drawingml/2006/main" xmlns:r="http://schemas.openxmlformats.org/officeDocument/2006/relationships" xmlns:p="http://schemas.openxmlformats.org/presentationml/2006/main">
  <p:tag name="PARTICIPANTDISPLAY" val="1"/>
  <p:tag name="NUMBERTODISPLAY" val="10"/>
  <p:tag name="SCORECALCULATION" val="1"/>
  <p:tag name="DISPLAYPOINTSLESSTHANONE" val="False"/>
  <p:tag name="CORRECTONLY" val="False"/>
  <p:tag name="TYPE" val="TeamMVPSlide"/>
</p:tagLst>
</file>

<file path=ppt/tags/tag55.xml><?xml version="1.0" encoding="utf-8"?>
<p:tagLst xmlns:a="http://schemas.openxmlformats.org/drawingml/2006/main" xmlns:r="http://schemas.openxmlformats.org/officeDocument/2006/relationships" xmlns:p="http://schemas.openxmlformats.org/presentationml/2006/main">
  <p:tag name="CORRECTONLY" val="True"/>
  <p:tag name="PARTICIPANTDISPLAY" val="1"/>
  <p:tag name="NUMBERTODISPLAY" val="10"/>
  <p:tag name="SCORECALCULATION" val="1"/>
  <p:tag name="DISPLAYPOINTSLESSTHANONE" val="False"/>
  <p:tag name="TYPE" val="FastestResponderSlide"/>
</p:tagLst>
</file>

<file path=ppt/tags/tag6.xml><?xml version="1.0" encoding="utf-8"?>
<p:tagLst xmlns:a="http://schemas.openxmlformats.org/drawingml/2006/main" xmlns:r="http://schemas.openxmlformats.org/officeDocument/2006/relationships" xmlns:p="http://schemas.openxmlformats.org/presentationml/2006/main">
  <p:tag name="ZEROBASED" val="False"/>
</p:tagLst>
</file>

<file path=ppt/tags/tag7.xml><?xml version="1.0" encoding="utf-8"?>
<p:tagLst xmlns:a="http://schemas.openxmlformats.org/drawingml/2006/main" xmlns:r="http://schemas.openxmlformats.org/officeDocument/2006/relationships" xmlns:p="http://schemas.openxmlformats.org/presentationml/2006/main">
  <p:tag name="TYPE" val="9"/>
  <p:tag name="LABELFORMAT" val="1"/>
  <p:tag name="COLORTYPE" val="SCHEME"/>
  <p:tag name="DEFINEDCOLORS" val="3,6,10,45,32,50,13,4,9,55,1"/>
  <p:tag name="NUMBERFORMAT" val="3"/>
  <p:tag name="TEXTCOLOR" val="-4521984"/>
</p:tagLst>
</file>

<file path=ppt/tags/tag8.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95E2E72BF774E6B9D91B3C02D8B1082&lt;/guid&gt;&#10;        &lt;description /&gt;&#10;        &lt;date&gt;1/19/2018 1:49:36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CC076281CB1D44A28D9B9133E1674DD1&lt;/guid&gt;&#10;            &lt;repollguid&gt;C5A6FAAC4F5247FE9AEF275B512BF3DD&lt;/repollguid&gt;&#10;            &lt;sourceid&gt;57178D441EEB4064BF0DB3DC54128739&lt;/sourceid&gt;&#10;            &lt;questiontext&gt;A person's guiding principles are sometimes called their ________.&lt;/questiontext&gt;&#10;            &lt;showresults&gt;True&lt;/showresults&gt;&#10;            &lt;responsegrid&gt;0&lt;/responsegrid&gt;&#10;            &lt;countdowntimer&gt;False&lt;/countdowntimer&gt;&#10;            &lt;countdowntime&gt;30&lt;/countdowntime&gt;&#10;            &lt;correctvalue&gt;10&lt;/correctvalue&gt;&#10;            &lt;incorrectvalue&gt;0&lt;/incorrectvalue&gt;&#10;            &lt;responselimit&gt;1&lt;/responselimit&gt;&#10;            &lt;bulletstyle&gt;2&lt;/bulletstyle&gt;&#10;            &lt;correctanswerindicator&gt;True&lt;/correctanswerindicator&gt;&#10;            &lt;answers&gt;&#10;                &lt;answer&gt;&#10;                    &lt;guid&gt;11F58AC01C624C4194EE0DF12453C025&lt;/guid&gt;&#10;                    &lt;answertext&gt;ethics&lt;/answertext&gt;&#10;                    &lt;valuetype&gt;-1&lt;/valuetype&gt;&#10;                &lt;/answer&gt;&#10;                &lt;answer&gt;&#10;                    &lt;guid&gt;B71E5F8DD0F245448600CCAC4A03C49F&lt;/guid&gt;&#10;                    &lt;answertext&gt;morals&lt;/answertext&gt;&#10;                    &lt;valuetype&gt;-1&lt;/valuetype&gt;&#10;                &lt;/answer&gt;&#10;                &lt;answer&gt;&#10;                    &lt;guid&gt;D6880AF814464E9785306C54D91B231E&lt;/guid&gt;&#10;                    &lt;answertext&gt;values&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9.xml><?xml version="1.0" encoding="utf-8"?>
<p:tagLst xmlns:a="http://schemas.openxmlformats.org/drawingml/2006/main" xmlns:r="http://schemas.openxmlformats.org/officeDocument/2006/relationships" xmlns:p="http://schemas.openxmlformats.org/presentationml/2006/main">
  <p:tag name="ZEROBASED"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CJROTC Template">
  <a:themeElements>
    <a:clrScheme name="MCJROTC Template">
      <a:dk1>
        <a:srgbClr val="002060"/>
      </a:dk1>
      <a:lt1>
        <a:srgbClr val="FFFFFF"/>
      </a:lt1>
      <a:dk2>
        <a:srgbClr val="002060"/>
      </a:dk2>
      <a:lt2>
        <a:srgbClr val="FFFFFF"/>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3_MCJROTC Template">
  <a:themeElements>
    <a:clrScheme name="Custom 2">
      <a:dk1>
        <a:srgbClr val="002060"/>
      </a:dk1>
      <a:lt1>
        <a:srgbClr val="FFFFFF"/>
      </a:lt1>
      <a:dk2>
        <a:srgbClr val="002060"/>
      </a:dk2>
      <a:lt2>
        <a:srgbClr val="FFFFFF"/>
      </a:lt2>
      <a:accent1>
        <a:srgbClr val="DDDDDD"/>
      </a:accent1>
      <a:accent2>
        <a:srgbClr val="B2B2B2"/>
      </a:accent2>
      <a:accent3>
        <a:srgbClr val="969696"/>
      </a:accent3>
      <a:accent4>
        <a:srgbClr val="808080"/>
      </a:accent4>
      <a:accent5>
        <a:srgbClr val="5F5F5F"/>
      </a:accent5>
      <a:accent6>
        <a:srgbClr val="4D4D4D"/>
      </a:accent6>
      <a:hlink>
        <a:srgbClr val="004CE2"/>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4_MCJROTC Template">
  <a:themeElements>
    <a:clrScheme name="MCJROTC Template">
      <a:dk1>
        <a:srgbClr val="002060"/>
      </a:dk1>
      <a:lt1>
        <a:srgbClr val="FFFFFF"/>
      </a:lt1>
      <a:dk2>
        <a:srgbClr val="002060"/>
      </a:dk2>
      <a:lt2>
        <a:srgbClr val="FFFFFF"/>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4.xml><?xml version="1.0" encoding="utf-8"?>
<a:theme xmlns:a="http://schemas.openxmlformats.org/drawingml/2006/main" name="MCJROTC NEW-UPDATE">
  <a:themeElements>
    <a:clrScheme name="MCJROTC Template">
      <a:dk1>
        <a:srgbClr val="002060"/>
      </a:dk1>
      <a:lt1>
        <a:srgbClr val="FFFFFF"/>
      </a:lt1>
      <a:dk2>
        <a:srgbClr val="002060"/>
      </a:dk2>
      <a:lt2>
        <a:srgbClr val="FFFFFF"/>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TotalTime>
  <Words>1331</Words>
  <Application>Microsoft Office PowerPoint</Application>
  <PresentationFormat>On-screen Show (4:3)</PresentationFormat>
  <Paragraphs>261</Paragraphs>
  <Slides>43</Slides>
  <Notes>20</Notes>
  <HiddenSlides>6</HiddenSlides>
  <MMClips>0</MMClips>
  <ScaleCrop>false</ScaleCrop>
  <HeadingPairs>
    <vt:vector size="8" baseType="variant">
      <vt:variant>
        <vt:lpstr>Fonts Used</vt:lpstr>
      </vt:variant>
      <vt:variant>
        <vt:i4>8</vt:i4>
      </vt:variant>
      <vt:variant>
        <vt:lpstr>Theme</vt:lpstr>
      </vt:variant>
      <vt:variant>
        <vt:i4>4</vt:i4>
      </vt:variant>
      <vt:variant>
        <vt:lpstr>Slide Titles</vt:lpstr>
      </vt:variant>
      <vt:variant>
        <vt:i4>43</vt:i4>
      </vt:variant>
      <vt:variant>
        <vt:lpstr>Custom Shows</vt:lpstr>
      </vt:variant>
      <vt:variant>
        <vt:i4>5</vt:i4>
      </vt:variant>
    </vt:vector>
  </HeadingPairs>
  <TitlesOfParts>
    <vt:vector size="60" baseType="lpstr">
      <vt:lpstr>Arial</vt:lpstr>
      <vt:lpstr>Calibri</vt:lpstr>
      <vt:lpstr>Corbel</vt:lpstr>
      <vt:lpstr>Times New Roman</vt:lpstr>
      <vt:lpstr>Verdana</vt:lpstr>
      <vt:lpstr>Wingdings</vt:lpstr>
      <vt:lpstr>Wingdings 2</vt:lpstr>
      <vt:lpstr>Wingdings 3</vt:lpstr>
      <vt:lpstr>1_MCJROTC Template</vt:lpstr>
      <vt:lpstr>3_MCJROTC Template</vt:lpstr>
      <vt:lpstr>4_MCJROTC Template</vt:lpstr>
      <vt:lpstr>MCJROTC NEW-UPDATE</vt:lpstr>
      <vt:lpstr>Ethics, Morals, Values</vt:lpstr>
      <vt:lpstr>PowerPoint Presentation</vt:lpstr>
      <vt:lpstr>Lesson Objectives</vt:lpstr>
      <vt:lpstr>Team Assignment</vt:lpstr>
      <vt:lpstr>Think about a time when you made a difficult but "right" (or ethical) decision.  What motivated you?</vt:lpstr>
      <vt:lpstr>A person's guiding principles are sometimes called their ________.</vt:lpstr>
      <vt:lpstr>Key Words / Word Wall</vt:lpstr>
      <vt:lpstr>Key Word Question Slide Index</vt:lpstr>
      <vt:lpstr>Being more concerned with the welfare of others than oneself.</vt:lpstr>
      <vt:lpstr>Ideals of what is "right" and "wrong" are related to...  </vt:lpstr>
      <vt:lpstr>The commander was not worried about his soldier making the right decision.  He knew the soldier was a man of high ______ standards.</vt:lpstr>
      <vt:lpstr>If people said that Mike had strong morals, you might guess that people generally _____ him.</vt:lpstr>
      <vt:lpstr>Opening Question</vt:lpstr>
      <vt:lpstr>Definition of Ethics and Morals</vt:lpstr>
      <vt:lpstr>Marine Ethics and Morals</vt:lpstr>
      <vt:lpstr>Professional Ethics</vt:lpstr>
      <vt:lpstr>Professional Ethics</vt:lpstr>
      <vt:lpstr>Professional Ethics</vt:lpstr>
      <vt:lpstr>Professional Ethics</vt:lpstr>
      <vt:lpstr>Professional Ethics</vt:lpstr>
      <vt:lpstr>Professional Ethics</vt:lpstr>
      <vt:lpstr>Professional Ethics</vt:lpstr>
      <vt:lpstr>Which should come first?</vt:lpstr>
      <vt:lpstr>True or False: As a leader, you are responsible for the actions of those in your unit? </vt:lpstr>
      <vt:lpstr>True or False: Pride can be taught.</vt:lpstr>
      <vt:lpstr>Core Values</vt:lpstr>
      <vt:lpstr>Core Values</vt:lpstr>
      <vt:lpstr>Core Values</vt:lpstr>
      <vt:lpstr>Values and Standards</vt:lpstr>
      <vt:lpstr>Values and Standards</vt:lpstr>
      <vt:lpstr>There are many situations that test our ability to act according to our values.  For example, most students would say that they are against bullying.  But think about the last time you saw someone being bullied, either in person or on social media.   How did you respond?</vt:lpstr>
      <vt:lpstr>What do you think is the MAIN REASON that some students choose to bully other students?</vt:lpstr>
      <vt:lpstr>Optional Video Questions</vt:lpstr>
      <vt:lpstr>Of the four main characters in this video, which one did you most relate to? </vt:lpstr>
      <vt:lpstr>What would you have done in this situation?  BE HONEST!</vt:lpstr>
      <vt:lpstr>Closing Question</vt:lpstr>
      <vt:lpstr>Questions</vt:lpstr>
      <vt:lpstr>Copyright Information</vt:lpstr>
      <vt:lpstr>Participant Leaders</vt:lpstr>
      <vt:lpstr>Team Scores</vt:lpstr>
      <vt:lpstr>Team MVP</vt:lpstr>
      <vt:lpstr>Fastest Responders</vt:lpstr>
      <vt:lpstr>Whiteboard</vt:lpstr>
      <vt:lpstr>Participant Leaders</vt:lpstr>
      <vt:lpstr>Team Scores</vt:lpstr>
      <vt:lpstr>Team MVP</vt:lpstr>
      <vt:lpstr>Fastest</vt:lpstr>
      <vt:lpstr>Whiteboard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Morals, Values</dc:title>
  <dc:creator>Andy Bennetts</dc:creator>
  <cp:lastModifiedBy>Corwin, Matthew</cp:lastModifiedBy>
  <cp:revision>10</cp:revision>
  <dcterms:created xsi:type="dcterms:W3CDTF">2018-01-19T23:08:08Z</dcterms:created>
  <dcterms:modified xsi:type="dcterms:W3CDTF">2018-08-14T15:57:30Z</dcterms:modified>
</cp:coreProperties>
</file>