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13E1E-5AD1-401D-9AC1-59A7F3CFD7D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89C8-4B3D-4FC1-9058-211D6F48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489C8-4B3D-4FC1-9058-211D6F489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489C8-4B3D-4FC1-9058-211D6F489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2E8E352-0B62-45B3-9FD6-8904181847E7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3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69FD-67F7-4C2D-A629-1A677195A173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6249B-406C-4BF0-AD40-2975CD16672F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56655D3-2D65-4D8C-8CDC-B69D60802C8C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11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DD1F01-65F5-49A1-AEC2-6313CB7A0FE3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D5D5-2094-46EA-838D-43E7900AB8BE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88B-49F5-4521-9FD5-A8F0FEC041BC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2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A4B6-8ABF-4D66-9554-3EC0D3FE7500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8975B37-F11F-4A8F-8E14-FE11758C104E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8976-0C77-40D2-9D83-D6EAC15126DD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BBE5E8-4F42-4F44-A12A-D2811B304E85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9AA7-6494-449A-9769-7F6143D8EEEF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AC53-1DD1-47A3-9342-D45C4E18DB4D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0E9-69CF-4F6E-83DF-3E3377BC1BF7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98C-027B-4B63-819D-AEBA2FCA7742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FBC4-FC82-477C-BAD8-466B8A7BC7D4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5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95D7-DA9E-40E9-B68E-01580C51F904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1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71E6-C209-42BE-A880-79199B97AD59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molecules+and+atoms&amp;source=images&amp;cd=&amp;cad=rja&amp;docid=XAyYjW_XzhZkQM&amp;tbnid=XSB_sNYIAK31NM:&amp;ved=0CAUQjRw&amp;url=http://www.chemistryland.com/CHM107/AirWeBreathe/Comp/AirComposition.html&amp;ei=ZXWwUc2pH4XZ0wH6wYCYCg&amp;psig=AFQjCNGiz-sBTnRpGiyqldew5BLLgyQkwA&amp;ust=13706052311934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Biological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9. Population = many organisms of the same kind (species) in the same place and at the same time.</a:t>
            </a:r>
          </a:p>
          <a:p>
            <a:pPr lvl="1"/>
            <a:r>
              <a:rPr lang="en-US" sz="2250" dirty="0"/>
              <a:t>Example =herd of cows, flock of geese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52" y="3866605"/>
            <a:ext cx="3636193" cy="26762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10. Community = all of the different kinds of organisms in the same place at the same time.</a:t>
            </a:r>
          </a:p>
          <a:p>
            <a:pPr lvl="1"/>
            <a:r>
              <a:rPr lang="en-US" sz="2250" dirty="0"/>
              <a:t>Example = white tail deer, gray squirrel, white oak tree, red maple tree in Lion’s Park.</a:t>
            </a:r>
          </a:p>
          <a:p>
            <a:pPr marL="342900" lvl="1" indent="0">
              <a:buNone/>
            </a:pPr>
            <a:endParaRPr lang="en-US" sz="22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43" y="3701665"/>
            <a:ext cx="3763775" cy="30172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11.  Ecosystem = all the living things and all the non-living things in the same place at the same time</a:t>
            </a:r>
          </a:p>
          <a:p>
            <a:pPr lvl="1"/>
            <a:r>
              <a:rPr lang="en-US" sz="2250" dirty="0"/>
              <a:t>Example = pond ecosystem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71" y="3699033"/>
            <a:ext cx="3512729" cy="2885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12. Biome = a region of the earth’s surface with a specific climate characterized by certain plants and animals</a:t>
            </a:r>
          </a:p>
          <a:p>
            <a:pPr lvl="1"/>
            <a:r>
              <a:rPr lang="en-US" sz="2250" dirty="0"/>
              <a:t>Example = desert, grassland, tundra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" y="3957307"/>
            <a:ext cx="3872095" cy="244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32" y="3957307"/>
            <a:ext cx="3923807" cy="24434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13. Biosphere = the part of the earth where living things can be found (underground, in water, in the air, on earth’s surface)</a:t>
            </a:r>
          </a:p>
          <a:p>
            <a:pPr lvl="1"/>
            <a:r>
              <a:rPr lang="en-US" sz="2250" dirty="0"/>
              <a:t>Example = earth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" y="3976007"/>
            <a:ext cx="2424792" cy="242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3254447"/>
            <a:ext cx="3658549" cy="31463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 (non-living)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 Atom = the smallest part of an element made of protons, electrons, and neutrons</a:t>
            </a:r>
          </a:p>
          <a:p>
            <a:pPr lvl="1"/>
            <a:r>
              <a:rPr lang="en-US" sz="2400" dirty="0"/>
              <a:t>Example = carbon, hydrogen, oxygen, nitrogen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71" y="3569129"/>
            <a:ext cx="2831670" cy="28316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 (non-living)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2. Molecules = two or more atoms chemically joined together</a:t>
            </a:r>
          </a:p>
          <a:p>
            <a:pPr lvl="1"/>
            <a:r>
              <a:rPr lang="en-US" sz="2400" dirty="0"/>
              <a:t>Examples = O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p:txBody>
      </p:sp>
      <p:pic>
        <p:nvPicPr>
          <p:cNvPr id="4" name="irc_mi" descr="http://www.chemistryland.com/CHM107/AirWeBreathe/Comp/AirAtomsMolecul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82" y="3589528"/>
            <a:ext cx="3299279" cy="3059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 (non-living)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3.  Organelle = a small part inside a cell that has a specific job to do</a:t>
            </a:r>
          </a:p>
          <a:p>
            <a:pPr lvl="1"/>
            <a:r>
              <a:rPr lang="en-US" sz="2250" dirty="0"/>
              <a:t>Examples =vacuoles, nucleus, ribosomes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9" y="3500578"/>
            <a:ext cx="2978738" cy="2734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(living)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4.  Cell =the basic unit of structure and function in living things</a:t>
            </a:r>
          </a:p>
          <a:p>
            <a:pPr lvl="1"/>
            <a:r>
              <a:rPr lang="en-US" sz="2250" dirty="0"/>
              <a:t>Examples = white blood cell, skin cells, red blood cells, onion skin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75" y="3679990"/>
            <a:ext cx="2963441" cy="272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(living)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5. Tissue = many cells of the same type working together for a common function</a:t>
            </a:r>
          </a:p>
          <a:p>
            <a:pPr lvl="1"/>
            <a:r>
              <a:rPr lang="en-US" sz="2250" dirty="0"/>
              <a:t>Examples = skin tissue, muscle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42" y="3641236"/>
            <a:ext cx="5881887" cy="2759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6. Organ = several different tissues working together to form a structure with a specific function</a:t>
            </a:r>
          </a:p>
          <a:p>
            <a:pPr lvl="1"/>
            <a:r>
              <a:rPr lang="en-US" sz="2250" dirty="0"/>
              <a:t>Example = heart, lungs, stomach, skin (largest organ)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5" y="3745498"/>
            <a:ext cx="2708240" cy="31125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7, Organ System = a group of different organs working together to perform a major function for an organism</a:t>
            </a:r>
          </a:p>
          <a:p>
            <a:pPr lvl="1"/>
            <a:r>
              <a:rPr lang="en-US" sz="2250" dirty="0"/>
              <a:t>Example = Respiratory system, digestive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63" y="3663958"/>
            <a:ext cx="3309932" cy="28078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8. Organism = a single living things that has </a:t>
            </a:r>
            <a:r>
              <a:rPr lang="en-US" sz="2400" dirty="0" smtClean="0"/>
              <a:t>all the </a:t>
            </a:r>
            <a:r>
              <a:rPr lang="en-US" sz="2400" dirty="0"/>
              <a:t>characteristics of life</a:t>
            </a:r>
          </a:p>
          <a:p>
            <a:pPr lvl="1"/>
            <a:r>
              <a:rPr lang="en-US" sz="2250" dirty="0"/>
              <a:t>Examples = dog, person, tree, bacteria, mushroom, paramecium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5" y="3815659"/>
            <a:ext cx="3030477" cy="25851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B97ED6-B5C2-44EE-9BDC-5566F4048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462504-54EC-4D1F-B95D-0F0D65825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A6B3E-55A9-42F3-8EE8-E95B724C7210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235</TotalTime>
  <Words>410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Vapor Trail</vt:lpstr>
      <vt:lpstr>Levels of Biological Organization</vt:lpstr>
      <vt:lpstr>Abiotic (non-living)</vt:lpstr>
      <vt:lpstr>Abiotic (non-living)</vt:lpstr>
      <vt:lpstr>Abiotic (non-living)</vt:lpstr>
      <vt:lpstr>Biotic (living)</vt:lpstr>
      <vt:lpstr>Biotic (living)</vt:lpstr>
      <vt:lpstr>Biotic</vt:lpstr>
      <vt:lpstr>Biotic</vt:lpstr>
      <vt:lpstr>Biotic</vt:lpstr>
      <vt:lpstr>Biotic</vt:lpstr>
      <vt:lpstr>Biotic</vt:lpstr>
      <vt:lpstr>Biotic</vt:lpstr>
      <vt:lpstr>Biotic</vt:lpstr>
      <vt:lpstr>Biotic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Biological Organization</dc:title>
  <dc:creator>Fishel, Shelley</dc:creator>
  <cp:lastModifiedBy>Fishel, Shelley</cp:lastModifiedBy>
  <cp:revision>14</cp:revision>
  <dcterms:created xsi:type="dcterms:W3CDTF">2013-06-06T11:31:50Z</dcterms:created>
  <dcterms:modified xsi:type="dcterms:W3CDTF">2013-10-09T20:12:10Z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