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3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0E99-219A-4455-B58C-40385BCBD108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017FF-9737-42AD-924C-04EFA218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266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0E99-219A-4455-B58C-40385BCBD108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017FF-9737-42AD-924C-04EFA218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819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0E99-219A-4455-B58C-40385BCBD108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017FF-9737-42AD-924C-04EFA218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329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0E99-219A-4455-B58C-40385BCBD108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017FF-9737-42AD-924C-04EFA218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999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0E99-219A-4455-B58C-40385BCBD108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017FF-9737-42AD-924C-04EFA218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470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0E99-219A-4455-B58C-40385BCBD108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017FF-9737-42AD-924C-04EFA218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398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0E99-219A-4455-B58C-40385BCBD108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017FF-9737-42AD-924C-04EFA218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365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0E99-219A-4455-B58C-40385BCBD108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017FF-9737-42AD-924C-04EFA218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897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0E99-219A-4455-B58C-40385BCBD108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017FF-9737-42AD-924C-04EFA218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887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0E99-219A-4455-B58C-40385BCBD108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017FF-9737-42AD-924C-04EFA218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684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0E99-219A-4455-B58C-40385BCBD108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017FF-9737-42AD-924C-04EFA218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311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20E99-219A-4455-B58C-40385BCBD108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017FF-9737-42AD-924C-04EFA218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939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CASE IS THE TURNIP?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272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I’ll do it FOR THE TURNIP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892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DATIVE</a:t>
            </a:r>
          </a:p>
          <a:p>
            <a:endParaRPr lang="en-US" dirty="0"/>
          </a:p>
          <a:p>
            <a:r>
              <a:rPr lang="en-US" dirty="0" smtClean="0"/>
              <a:t>To/for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2094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the last OF THE TURNIP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5808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GENITIVE</a:t>
            </a:r>
          </a:p>
          <a:p>
            <a:endParaRPr lang="en-US" dirty="0"/>
          </a:p>
          <a:p>
            <a:r>
              <a:rPr lang="en-US" dirty="0" smtClean="0"/>
              <a:t>OF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8395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truth is the TURNIP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8650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NOMINATIVE</a:t>
            </a:r>
          </a:p>
          <a:p>
            <a:endParaRPr lang="en-US" dirty="0"/>
          </a:p>
          <a:p>
            <a:r>
              <a:rPr lang="en-US" dirty="0" smtClean="0"/>
              <a:t>Predicate Noun:  comes after a form of “To BE”—is, was, were, will be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6800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Things are better WITH A TURNIP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3130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ABLATIVE</a:t>
            </a:r>
          </a:p>
          <a:p>
            <a:endParaRPr lang="en-US" dirty="0"/>
          </a:p>
          <a:p>
            <a:r>
              <a:rPr lang="en-US" dirty="0" smtClean="0"/>
              <a:t>BY, WITH, IN, FROM:  </a:t>
            </a:r>
            <a:r>
              <a:rPr lang="en-US" smtClean="0"/>
              <a:t>always ablative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35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 1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 that TURNIP a round of applause.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60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DATIVE</a:t>
            </a:r>
          </a:p>
          <a:p>
            <a:endParaRPr lang="en-US" dirty="0"/>
          </a:p>
          <a:p>
            <a:r>
              <a:rPr lang="en-US" dirty="0" smtClean="0"/>
              <a:t>Indirect object (what you give something to)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457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TURNIP is pretty.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060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NOMINATIVE</a:t>
            </a:r>
          </a:p>
          <a:p>
            <a:endParaRPr lang="en-US" dirty="0"/>
          </a:p>
          <a:p>
            <a:r>
              <a:rPr lang="en-US" dirty="0" smtClean="0"/>
              <a:t>Subject (comes before verb)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531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TURNIP’S leaves are full of worms.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636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GENITIVE</a:t>
            </a:r>
          </a:p>
          <a:p>
            <a:endParaRPr lang="en-US" dirty="0"/>
          </a:p>
          <a:p>
            <a:r>
              <a:rPr lang="en-US" dirty="0" smtClean="0"/>
              <a:t>Shows possession (‘s), the turnip owns the leaves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314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4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smell a TURNIP!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504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ACCUSATIVE</a:t>
            </a:r>
          </a:p>
          <a:p>
            <a:endParaRPr lang="en-US" dirty="0"/>
          </a:p>
          <a:p>
            <a:r>
              <a:rPr lang="en-US" dirty="0" smtClean="0"/>
              <a:t>Direct Object—after an action verb, can’t be replaced by a to/for phrase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048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BCEA276F84F34DA1D0AB9B7F9806FC" ma:contentTypeVersion="0" ma:contentTypeDescription="Create a new document." ma:contentTypeScope="" ma:versionID="c2bbcee378503fa9434ca091fb5cfa9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80e864a001f30a466c45edd221d079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7033FDF-C436-453E-9ECF-9C6E65125A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395D828-D967-4863-9BD4-62F36DD9A13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AAE769-455B-4429-A1CF-5A00CE92160A}">
  <ds:schemaRefs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157</Words>
  <Application>Microsoft Office PowerPoint</Application>
  <PresentationFormat>Widescreen</PresentationFormat>
  <Paragraphs>49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WHAT CASE IS THE TURNIP?</vt:lpstr>
      <vt:lpstr>QUESTION  1 </vt:lpstr>
      <vt:lpstr>ANSWER </vt:lpstr>
      <vt:lpstr>QUESTION 2</vt:lpstr>
      <vt:lpstr>ANSWER </vt:lpstr>
      <vt:lpstr>QUESTION 3</vt:lpstr>
      <vt:lpstr>Answer </vt:lpstr>
      <vt:lpstr>QUESTION 4 </vt:lpstr>
      <vt:lpstr>ANSWER </vt:lpstr>
      <vt:lpstr>QUESTION 5</vt:lpstr>
      <vt:lpstr>ANSWER </vt:lpstr>
      <vt:lpstr>QUESTION 6</vt:lpstr>
      <vt:lpstr>ANSWER</vt:lpstr>
      <vt:lpstr>QUESTION 7</vt:lpstr>
      <vt:lpstr>ANSWER</vt:lpstr>
      <vt:lpstr>Question 8</vt:lpstr>
      <vt:lpstr>ANSWER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CASE IS THE TURNIP?</dc:title>
  <dc:creator>Nelson, David</dc:creator>
  <cp:lastModifiedBy>Nelson, David</cp:lastModifiedBy>
  <cp:revision>2</cp:revision>
  <dcterms:created xsi:type="dcterms:W3CDTF">2013-09-11T13:05:17Z</dcterms:created>
  <dcterms:modified xsi:type="dcterms:W3CDTF">2013-09-11T13:06:43Z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0x01010096BCEA276F84F34DA1D0AB9B7F9806FC</vt:lpwstr>
  </property>
  <property fmtid="{D5CDD505-2E9C-101B-9397-08002B2CF9AE}" pid="3" name="IsMyDocuments">
    <vt:bool>true</vt:bool>
  </property>
</Properties>
</file>