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9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26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19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55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6D41E-FF45-48AB-AE26-CADC161CF2CA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78C28-24E4-4DA3-A249-5BB8D4F27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551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54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7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8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1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13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4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2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2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EC746-5A74-4755-BDED-805827530388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3C4B2-899E-457D-8D5C-B180CE261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46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 smtClean="0"/>
              <a:t>Espanol</a:t>
            </a:r>
            <a:r>
              <a:rPr lang="en-US" sz="5400" dirty="0" smtClean="0"/>
              <a:t> I Ch1.2 </a:t>
            </a:r>
            <a:r>
              <a:rPr lang="en-US" sz="5400" dirty="0" err="1" smtClean="0"/>
              <a:t>Vocabulario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869767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9. eight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9. ocho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29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10. nine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10. nueve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98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11. ten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11. diez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71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12. eleven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12. once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73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13. twelve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13. doce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40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14. thirteen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14. trece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77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15. fourteen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15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catorce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9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16. fifteen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16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quince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0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17. sixteen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17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dieciséis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92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18. seventeen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18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diecisiete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9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1. zero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1. cero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67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19. eighteen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19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dieciocho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2557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20. nineteen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20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diecinueve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307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21. twenty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21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veinte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300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22. twenty-one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22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veintiuno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674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23. twenty-two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23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veintidos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3327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24. twenty-three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24. veintitres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336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25. twenty-four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25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veinticuatro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651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26. twenty-five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26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veinticinco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065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27. twenty-six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27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veintiséis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1207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28. twenty-seven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28. veintisiete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425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2. one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2. uno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0273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29. twenty-eight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29. veintiocho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775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30. twenty-nine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30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veintinueve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499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31. thirty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31. treinta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001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dirty="0" smtClean="0"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32. </a:t>
            </a:r>
            <a:r>
              <a:rPr lang="es-E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thirty-one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32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. treinta y uno	</a:t>
            </a:r>
            <a:endParaRPr lang="es-E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725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33. forty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33. cuarenta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112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34. fifty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34. cincuenta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256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35. sixty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35. sesenta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186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36. seventy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36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setenta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394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37. eighty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37. ochenta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274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38. ninety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38. noventa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69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3. two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3. dos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021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39. one hundred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39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cien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490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40. one hundred one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40. ciento uno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085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41.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W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ho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is he/she?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41. ¿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Quién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es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6760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36877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42.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How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is he/she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 What’s he/she like? Permanent</a:t>
            </a:r>
            <a:r>
              <a:rPr lang="en-US" b="0" i="0" u="none" strike="noStrike" dirty="0" smtClean="0">
                <a:solidFill>
                  <a:srgbClr val="000000"/>
                </a:solidFill>
                <a:latin typeface="Verdana"/>
              </a:rPr>
              <a:t> Description!!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42. ¿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Cómo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es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876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Times New Roman"/>
              </a:rPr>
              <a:t> 	</a:t>
            </a:r>
            <a:r>
              <a:rPr lang="es-ES" b="0" i="0" u="none" strike="noStrike" baseline="0" smtClean="0">
                <a:solidFill>
                  <a:srgbClr val="000000"/>
                </a:solidFill>
                <a:latin typeface="Verdana"/>
              </a:rPr>
              <a:t>43. I am	</a:t>
            </a:r>
            <a:r>
              <a:rPr lang="es-E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s-ES" b="0" i="0" u="none" strike="noStrike" baseline="0" smtClean="0">
                <a:solidFill>
                  <a:srgbClr val="000000"/>
                </a:solidFill>
                <a:latin typeface="Verdana"/>
              </a:rPr>
              <a:t>43. yo soy	</a:t>
            </a:r>
            <a:endParaRPr lang="es-E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314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44. you are(singular)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44. tú eres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986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Times New Roman"/>
              </a:rPr>
              <a:t> 	</a:t>
            </a:r>
            <a:r>
              <a:rPr lang="es-ES" b="0" i="0" u="none" strike="noStrike" baseline="0" smtClean="0">
                <a:solidFill>
                  <a:srgbClr val="000000"/>
                </a:solidFill>
                <a:latin typeface="Verdana"/>
              </a:rPr>
              <a:t>45. he is	</a:t>
            </a:r>
            <a:r>
              <a:rPr lang="es-E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s-ES" b="0" i="0" u="none" strike="noStrike" baseline="0" smtClean="0">
                <a:solidFill>
                  <a:srgbClr val="000000"/>
                </a:solidFill>
                <a:latin typeface="Verdana"/>
              </a:rPr>
              <a:t>45. él es	</a:t>
            </a:r>
            <a:endParaRPr lang="es-E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756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Times New Roman"/>
              </a:rPr>
              <a:t> 	</a:t>
            </a:r>
            <a:r>
              <a:rPr lang="es-ES" b="0" i="0" u="none" strike="noStrike" baseline="0" smtClean="0">
                <a:solidFill>
                  <a:srgbClr val="000000"/>
                </a:solidFill>
                <a:latin typeface="Verdana"/>
              </a:rPr>
              <a:t>46. she is	</a:t>
            </a:r>
            <a:r>
              <a:rPr lang="es-E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s-ES" b="0" i="0" u="none" strike="noStrike" baseline="0" smtClean="0">
                <a:solidFill>
                  <a:srgbClr val="000000"/>
                </a:solidFill>
                <a:latin typeface="Verdana"/>
              </a:rPr>
              <a:t>46. ella es	</a:t>
            </a:r>
            <a:endParaRPr lang="es-E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4946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47. you ( formal) are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47. usted es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395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001962"/>
          </a:xfrm>
        </p:spPr>
        <p:txBody>
          <a:bodyPr>
            <a:normAutofit/>
          </a:bodyPr>
          <a:lstStyle/>
          <a:p>
            <a:pPr marR="0" rtl="0"/>
            <a:r>
              <a:rPr lang="es-ES" b="0" i="0" u="none" strike="noStrike" baseline="0" dirty="0" smtClean="0"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48. </a:t>
            </a:r>
            <a:r>
              <a:rPr lang="es-E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we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 are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48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. nosotros/nosotras somos	</a:t>
            </a:r>
            <a:endParaRPr lang="es-E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18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4. three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4. tres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26890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26209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49. they are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49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ellos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son/ </a:t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</a:b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ellas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son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578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dirty="0" smtClean="0"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50. </a:t>
            </a:r>
            <a:r>
              <a:rPr lang="es-E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What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s-E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nationality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s-ES" b="0" i="0" u="none" strike="noStrike" baseline="0" dirty="0" smtClean="0">
                <a:solidFill>
                  <a:srgbClr val="000000"/>
                </a:solidFill>
                <a:latin typeface="Verdana"/>
              </a:rPr>
              <a:t>50. ¿Qué nacionalidad?	</a:t>
            </a:r>
            <a:endParaRPr lang="es-E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8182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51.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Where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from?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51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¿De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dónde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1016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52.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Who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52. ¿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Quién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6459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53.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What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53. ¿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Qué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799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54.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How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54. ¿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Cómo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?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5792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55.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cuban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55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cubano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cubana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5033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56.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mexican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56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mexicano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mexicana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0975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57.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chilean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57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chileno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chilena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1991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58.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colombian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58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colombiano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colombiana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69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5. four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5. cuatro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072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2305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59.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Puerto Rican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59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puertorriqueño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/</a:t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</a:b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puertorriqueño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0"/>
            <a:ext cx="8229600" cy="15541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85633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60.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panamenian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60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panameño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panameña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0615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61.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venezuelan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61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venezolano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/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venezolana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5885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62. a 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lot/quite/rather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62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bastante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95333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63. very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63. muy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692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64. not at all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US" b="0" i="0" u="none" strike="noStrike" baseline="0" dirty="0" smtClean="0">
                <a:solidFill>
                  <a:srgbClr val="000000"/>
                </a:solidFill>
                <a:latin typeface="Times New Roman"/>
              </a:rPr>
            </a:b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64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. de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ninguna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Verdana"/>
              </a:rPr>
              <a:t>manera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Verdana"/>
              </a:rPr>
              <a:t>	</a:t>
            </a:r>
            <a:endParaRPr lang="en-US" b="0" i="0" u="none" strike="noStrike" baseline="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53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6. five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6. cinco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29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7. six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7. seis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58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8. seven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Times New Roman"/>
              </a:rPr>
              <a:t> 	</a:t>
            </a:r>
            <a:r>
              <a:rPr lang="en-US" b="0" i="0" u="none" strike="noStrike" baseline="0" smtClean="0">
                <a:solidFill>
                  <a:srgbClr val="000000"/>
                </a:solidFill>
                <a:latin typeface="Verdana"/>
              </a:rPr>
              <a:t>8. siete	</a:t>
            </a:r>
            <a:endParaRPr lang="en-US" b="0" i="0" u="none" strike="noStrike" baseline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48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</Words>
  <Application>Microsoft Office PowerPoint</Application>
  <PresentationFormat>On-screen Show (4:3)</PresentationFormat>
  <Paragraphs>66</Paragraphs>
  <Slides>65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Office Theme</vt:lpstr>
      <vt:lpstr>     </vt:lpstr>
      <vt:lpstr>  1. zero   1. cero </vt:lpstr>
      <vt:lpstr>  2. one   2. uno </vt:lpstr>
      <vt:lpstr>  3. two   3. dos </vt:lpstr>
      <vt:lpstr>  4. three   4. tres </vt:lpstr>
      <vt:lpstr>  5. four   5. cuatro </vt:lpstr>
      <vt:lpstr>  6. five   6. cinco </vt:lpstr>
      <vt:lpstr>  7. six   7. seis </vt:lpstr>
      <vt:lpstr>  8. seven   8. siete </vt:lpstr>
      <vt:lpstr>  9. eight   9. ocho </vt:lpstr>
      <vt:lpstr>  10. nine   10. nueve </vt:lpstr>
      <vt:lpstr>  11. ten   11. diez </vt:lpstr>
      <vt:lpstr>  12. eleven   12. once </vt:lpstr>
      <vt:lpstr>  13. twelve   13. doce </vt:lpstr>
      <vt:lpstr>  14. thirteen   14. trece </vt:lpstr>
      <vt:lpstr>  15. fourteen    15. catorce </vt:lpstr>
      <vt:lpstr>  16. fifteen    16. quince </vt:lpstr>
      <vt:lpstr>  17. sixteen    17. dieciséis </vt:lpstr>
      <vt:lpstr>  18. seventeen    18. diecisiete </vt:lpstr>
      <vt:lpstr>  19. eighteen    19. dieciocho </vt:lpstr>
      <vt:lpstr>  20. nineteen    20. diecinueve </vt:lpstr>
      <vt:lpstr>  21. twenty    21. veinte </vt:lpstr>
      <vt:lpstr>  22. twenty-one    22. veintiuno </vt:lpstr>
      <vt:lpstr>  23. twenty-two    23. veintidos </vt:lpstr>
      <vt:lpstr>  24. twenty-three   24. veintitres </vt:lpstr>
      <vt:lpstr>  25. twenty-four    25. veinticuatro </vt:lpstr>
      <vt:lpstr>  26. twenty-five    26. veinticinco </vt:lpstr>
      <vt:lpstr>  27. twenty-six    27. veintiséis </vt:lpstr>
      <vt:lpstr>  28. twenty-seven   28. veintisiete </vt:lpstr>
      <vt:lpstr>  29. twenty-eight   29. veintiocho </vt:lpstr>
      <vt:lpstr>  30. twenty-nine    30. veintinueve </vt:lpstr>
      <vt:lpstr>  31. thirty   31. treinta </vt:lpstr>
      <vt:lpstr>  32. thirty-one    32. treinta y uno </vt:lpstr>
      <vt:lpstr>  33. forty   33. cuarenta </vt:lpstr>
      <vt:lpstr>  34. fifty   34. cincuenta </vt:lpstr>
      <vt:lpstr>  35. sixty   35. sesenta </vt:lpstr>
      <vt:lpstr>  36. seventy    36. setenta </vt:lpstr>
      <vt:lpstr>  37. eighty   37. ochenta </vt:lpstr>
      <vt:lpstr>  38. ninety   38. noventa </vt:lpstr>
      <vt:lpstr>  39. one hundred    39. cien </vt:lpstr>
      <vt:lpstr>  40. one hundred one   40. ciento uno </vt:lpstr>
      <vt:lpstr>  41. Who is he/she?   41. ¿Quién es? </vt:lpstr>
      <vt:lpstr>  42. How is he/she? What’s he/she like? Permanent Description!!   42. ¿Cómo es? </vt:lpstr>
      <vt:lpstr>  43. I am   43. yo soy </vt:lpstr>
      <vt:lpstr>  44. you are(singular)   44. tú eres </vt:lpstr>
      <vt:lpstr>  45. he is   45. él es </vt:lpstr>
      <vt:lpstr>  46. she is   46. ella es </vt:lpstr>
      <vt:lpstr>  47. you ( formal) are   47. usted es </vt:lpstr>
      <vt:lpstr>  48. we are    48. nosotros/nosotras somos </vt:lpstr>
      <vt:lpstr>  49. they are    49. ellos son/  ellas son </vt:lpstr>
      <vt:lpstr>  50. What nationality?   50. ¿Qué nacionalidad? </vt:lpstr>
      <vt:lpstr>  51. Where from?    51. ¿De dónde? </vt:lpstr>
      <vt:lpstr>  52. Who?   52. ¿Quién? </vt:lpstr>
      <vt:lpstr>  53. What?   53. ¿Qué? </vt:lpstr>
      <vt:lpstr>  54. How?   54. ¿Cómo? </vt:lpstr>
      <vt:lpstr>  55. cuban    55. cubano/cubana </vt:lpstr>
      <vt:lpstr>  56. mexican    56. mexicano/mexicana </vt:lpstr>
      <vt:lpstr>  57. chilean    57. chileno/chilena </vt:lpstr>
      <vt:lpstr>  58. colombian    58. colombiano/colombiana </vt:lpstr>
      <vt:lpstr>  59. Puerto Rican    59. puertorriqueño/ puertorriqueño </vt:lpstr>
      <vt:lpstr>  60. panamenian    60. panameño/panameña </vt:lpstr>
      <vt:lpstr>  61. venezuelan    61. venezolano/venezolana </vt:lpstr>
      <vt:lpstr>  62. a lot/quite/rather    62. bastante </vt:lpstr>
      <vt:lpstr>  63. very   63. muy </vt:lpstr>
      <vt:lpstr>  64. not at all    64. de ninguna manera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   </dc:title>
  <dc:creator>English, Rodney</dc:creator>
  <cp:lastModifiedBy>English, Rodney</cp:lastModifiedBy>
  <cp:revision>1</cp:revision>
  <dcterms:created xsi:type="dcterms:W3CDTF">2011-09-12T10:31:31Z</dcterms:created>
  <dcterms:modified xsi:type="dcterms:W3CDTF">2011-09-12T10:40:55Z</dcterms:modified>
</cp:coreProperties>
</file>