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2" r:id="rId4"/>
    <p:sldMasterId id="2147484375" r:id="rId5"/>
  </p:sldMasterIdLst>
  <p:handoutMasterIdLst>
    <p:handoutMasterId r:id="rId7"/>
  </p:handoutMasterIdLst>
  <p:sldIdLst>
    <p:sldId id="260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E32"/>
    <a:srgbClr val="237DC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5" autoAdjust="0"/>
    <p:restoredTop sz="94654" autoAdjust="0"/>
  </p:normalViewPr>
  <p:slideViewPr>
    <p:cSldViewPr>
      <p:cViewPr varScale="1">
        <p:scale>
          <a:sx n="87" d="100"/>
          <a:sy n="87" d="100"/>
        </p:scale>
        <p:origin x="7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3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9EC68F3-9277-4351-BF3D-FEBF621F9B59}" type="datetimeFigureOut">
              <a:rPr lang="en-US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03B8A5-E6BB-48C7-9A28-4360087F14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44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45B521-3E1C-4717-8DBB-C2B18D51BBBC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64A-DCCC-43D4-8A55-D38317C395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9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B61B6-0679-434B-BDF4-A2D11209A6CD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17F-0F03-40DB-97CC-B46E888D8A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0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4D90AC-DDB1-4F6E-8E59-F85914B458AF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B621B-A20F-4B38-AC40-67A34065BB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8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7816D1-C0C9-4F94-AD97-9DB4C0E06B70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26C-4DB8-489E-B5F3-C480AC0D1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18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49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0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14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98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29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53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3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5DC6B6-3082-4BEA-BA25-AC850A12623C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E7F0-8F02-431D-9CD1-7508B8DC9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11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55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398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758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8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800323-6D66-4501-ADE7-B65719F84002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1EAF4-FE2B-4EDC-B41D-339E093AF1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5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1CB40D-1CC5-43F7-B9C2-D58C7AC0BB3C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AED51-FF36-4567-A82C-DF1E4192B2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74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C977CC-CF65-44B2-B513-B6D5ABEF4226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F752-9E19-4391-9950-A16BF78E00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6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CA6F47-1C9D-42FE-923F-6ECDD7D0EED0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1F1F-3DA2-4277-968D-1A97EE6C0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5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4C0198-14A8-4C9F-91AF-DE017B2D4CB8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A81-E4BD-48E7-8187-4DD4FDCE4F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2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3DEB67-E966-40CD-9307-2F2D269EF94F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BA450-DB74-4047-A53C-01A2FAD9EB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8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24F20E-8118-492B-88D1-195810C825E0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F0524-8F35-4071-9716-F2E96143C2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2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7816D1-C0C9-4F94-AD97-9DB4C0E06B70}" type="datetimeFigureOut">
              <a:rPr lang="en-US" smtClean="0"/>
              <a:pPr>
                <a:defRPr/>
              </a:pPr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1826C-4DB8-489E-B5F3-C480AC0D1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64" r:id="rId2"/>
    <p:sldLayoutId id="2147484365" r:id="rId3"/>
    <p:sldLayoutId id="2147484366" r:id="rId4"/>
    <p:sldLayoutId id="2147484367" r:id="rId5"/>
    <p:sldLayoutId id="2147484368" r:id="rId6"/>
    <p:sldLayoutId id="2147484369" r:id="rId7"/>
    <p:sldLayoutId id="2147484370" r:id="rId8"/>
    <p:sldLayoutId id="2147484371" r:id="rId9"/>
    <p:sldLayoutId id="2147484372" r:id="rId10"/>
    <p:sldLayoutId id="2147484373" r:id="rId11"/>
    <p:sldLayoutId id="21474843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FB4E-63E6-438F-8D33-DF091F45CD5E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8F068-636D-4547-9DEF-8813D5CEA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77" r:id="rId2"/>
    <p:sldLayoutId id="2147484378" r:id="rId3"/>
    <p:sldLayoutId id="2147484379" r:id="rId4"/>
    <p:sldLayoutId id="2147484380" r:id="rId5"/>
    <p:sldLayoutId id="2147484381" r:id="rId6"/>
    <p:sldLayoutId id="2147484382" r:id="rId7"/>
    <p:sldLayoutId id="2147484383" r:id="rId8"/>
    <p:sldLayoutId id="2147484384" r:id="rId9"/>
    <p:sldLayoutId id="2147484385" r:id="rId10"/>
    <p:sldLayoutId id="21474843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11595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622100"/>
            <a:ext cx="9144000" cy="27392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Username = DASD email </a:t>
            </a:r>
            <a:r>
              <a:rPr lang="en-US" sz="4000" dirty="0"/>
              <a:t>a</a:t>
            </a:r>
            <a:r>
              <a:rPr lang="en-US" sz="4000" dirty="0" smtClean="0"/>
              <a:t>ddress</a:t>
            </a:r>
            <a:r>
              <a:rPr lang="en-US" sz="4000" dirty="0" smtClean="0"/>
              <a:t>: </a:t>
            </a:r>
            <a:r>
              <a:rPr lang="en-US" sz="6600" b="1" dirty="0" smtClean="0"/>
              <a:t>LastnameFirstNameMI@dallastownsd.net</a:t>
            </a:r>
            <a:endParaRPr 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361311"/>
            <a:ext cx="9144000" cy="11387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Password = 8-digit </a:t>
            </a:r>
            <a:r>
              <a:rPr lang="en-US" sz="4000" dirty="0"/>
              <a:t>password</a:t>
            </a:r>
          </a:p>
          <a:p>
            <a:r>
              <a:rPr lang="en-US" sz="2800" dirty="0" smtClean="0"/>
              <a:t>-beginning with capital letter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791200"/>
            <a:ext cx="9144001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Recommended Browser: </a:t>
            </a:r>
            <a:r>
              <a:rPr lang="en-US" sz="3600" b="1" dirty="0" smtClean="0"/>
              <a:t>Firefox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69145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976E34622A2845AA494466D8DCEEBA" ma:contentTypeVersion="0" ma:contentTypeDescription="Create a new document." ma:contentTypeScope="" ma:versionID="6f73012c844c5719ab83e10a84df30d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b019d62682a6c75654ee2358a355e2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BDBA63-7CA4-4398-BE53-EF5A90675B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214ABDD-6B0F-47F9-A151-4B1F141314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DE1BFD-2B8C-4029-8D8C-74EC22D98121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3582</TotalTime>
  <Words>20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Constantia</vt:lpstr>
      <vt:lpstr>Wingdings 2</vt:lpstr>
      <vt:lpstr>Berlin Sans FB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elissa.nadel</dc:creator>
  <cp:lastModifiedBy>Cornish, Maria</cp:lastModifiedBy>
  <cp:revision>450</cp:revision>
  <dcterms:created xsi:type="dcterms:W3CDTF">2009-01-27T16:29:03Z</dcterms:created>
  <dcterms:modified xsi:type="dcterms:W3CDTF">2013-12-05T13:56:33Z</dcterms:modified>
</cp:coreProperties>
</file>