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5"/>
    <p:sldMasterId id="2147484757" r:id="rId6"/>
    <p:sldMasterId id="2147484765" r:id="rId7"/>
    <p:sldMasterId id="2147484808" r:id="rId8"/>
    <p:sldMasterId id="2147484822" r:id="rId9"/>
    <p:sldMasterId id="2147484830" r:id="rId10"/>
    <p:sldMasterId id="2147484834" r:id="rId11"/>
  </p:sldMasterIdLst>
  <p:notesMasterIdLst>
    <p:notesMasterId r:id="rId56"/>
  </p:notesMasterIdLst>
  <p:sldIdLst>
    <p:sldId id="328" r:id="rId12"/>
    <p:sldId id="400" r:id="rId13"/>
    <p:sldId id="330" r:id="rId14"/>
    <p:sldId id="513" r:id="rId15"/>
    <p:sldId id="508" r:id="rId16"/>
    <p:sldId id="509" r:id="rId17"/>
    <p:sldId id="472" r:id="rId18"/>
    <p:sldId id="510" r:id="rId19"/>
    <p:sldId id="511" r:id="rId20"/>
    <p:sldId id="512" r:id="rId21"/>
    <p:sldId id="514" r:id="rId22"/>
    <p:sldId id="515" r:id="rId23"/>
    <p:sldId id="455" r:id="rId24"/>
    <p:sldId id="516" r:id="rId25"/>
    <p:sldId id="444" r:id="rId26"/>
    <p:sldId id="445" r:id="rId27"/>
    <p:sldId id="446" r:id="rId28"/>
    <p:sldId id="447" r:id="rId29"/>
    <p:sldId id="517" r:id="rId30"/>
    <p:sldId id="518" r:id="rId31"/>
    <p:sldId id="437" r:id="rId32"/>
    <p:sldId id="440" r:id="rId33"/>
    <p:sldId id="519" r:id="rId34"/>
    <p:sldId id="520" r:id="rId35"/>
    <p:sldId id="522" r:id="rId36"/>
    <p:sldId id="457" r:id="rId37"/>
    <p:sldId id="523" r:id="rId38"/>
    <p:sldId id="488" r:id="rId39"/>
    <p:sldId id="489" r:id="rId40"/>
    <p:sldId id="490" r:id="rId41"/>
    <p:sldId id="524" r:id="rId42"/>
    <p:sldId id="492" r:id="rId43"/>
    <p:sldId id="493" r:id="rId44"/>
    <p:sldId id="525" r:id="rId45"/>
    <p:sldId id="495" r:id="rId46"/>
    <p:sldId id="496" r:id="rId47"/>
    <p:sldId id="526" r:id="rId48"/>
    <p:sldId id="453" r:id="rId49"/>
    <p:sldId id="454" r:id="rId50"/>
    <p:sldId id="527" r:id="rId51"/>
    <p:sldId id="528" r:id="rId52"/>
    <p:sldId id="529" r:id="rId53"/>
    <p:sldId id="530" r:id="rId54"/>
    <p:sldId id="531" r:id="rId55"/>
  </p:sldIdLst>
  <p:sldSz cx="9144000" cy="6858000" type="screen4x3"/>
  <p:notesSz cx="6858000" cy="9144000"/>
  <p:custShowLst>
    <p:custShow name="Participant Leaders" id="0">
      <p:sldLst>
        <p:sld r:id="rId51"/>
      </p:sldLst>
    </p:custShow>
    <p:custShow name="Team Scores" id="1">
      <p:sldLst>
        <p:sld r:id="rId52"/>
      </p:sldLst>
    </p:custShow>
    <p:custShow name="Team MVP" id="2">
      <p:sldLst>
        <p:sld r:id="rId53"/>
      </p:sldLst>
    </p:custShow>
    <p:custShow name="Fastest" id="3">
      <p:sldLst>
        <p:sld r:id="rId54"/>
      </p:sldLst>
    </p:custShow>
    <p:custShow name="Whiteboard" id="4">
      <p:sldLst>
        <p:sld r:id="rId55"/>
      </p:sldLst>
    </p:custShow>
  </p:custShowLst>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A"/>
    <a:srgbClr val="100C20"/>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p:cViewPr varScale="1">
        <p:scale>
          <a:sx n="114" d="100"/>
          <a:sy n="114" d="100"/>
        </p:scale>
        <p:origin x="8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51-4273-801E-36F636EE9AA4}"/>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651-4273-801E-36F636EE9AA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51-4273-801E-36F636EE9AA4}"/>
            </c:ext>
          </c:extLst>
        </c:ser>
        <c:dLbls>
          <c:showLegendKey val="0"/>
          <c:showVal val="0"/>
          <c:showCatName val="0"/>
          <c:showSerName val="0"/>
          <c:showPercent val="0"/>
          <c:showBubbleSize val="0"/>
        </c:dLbls>
        <c:gapWidth val="150"/>
        <c:shape val="box"/>
        <c:axId val="638819528"/>
        <c:axId val="638820704"/>
        <c:axId val="639137448"/>
      </c:bar3DChart>
      <c:catAx>
        <c:axId val="638819528"/>
        <c:scaling>
          <c:orientation val="minMax"/>
        </c:scaling>
        <c:delete val="0"/>
        <c:axPos val="b"/>
        <c:numFmt formatCode="General" sourceLinked="1"/>
        <c:majorTickMark val="out"/>
        <c:minorTickMark val="none"/>
        <c:tickLblPos val="nextTo"/>
        <c:crossAx val="638820704"/>
        <c:crosses val="autoZero"/>
        <c:auto val="1"/>
        <c:lblAlgn val="ctr"/>
        <c:lblOffset val="100"/>
        <c:noMultiLvlLbl val="0"/>
      </c:catAx>
      <c:valAx>
        <c:axId val="638820704"/>
        <c:scaling>
          <c:orientation val="minMax"/>
        </c:scaling>
        <c:delete val="0"/>
        <c:axPos val="l"/>
        <c:majorGridlines/>
        <c:numFmt formatCode="General" sourceLinked="1"/>
        <c:majorTickMark val="out"/>
        <c:minorTickMark val="none"/>
        <c:tickLblPos val="nextTo"/>
        <c:crossAx val="638819528"/>
        <c:crosses val="autoZero"/>
        <c:crossBetween val="between"/>
      </c:valAx>
      <c:serAx>
        <c:axId val="639137448"/>
        <c:scaling>
          <c:orientation val="minMax"/>
        </c:scaling>
        <c:delete val="0"/>
        <c:axPos val="b"/>
        <c:majorTickMark val="out"/>
        <c:minorTickMark val="none"/>
        <c:tickLblPos val="nextTo"/>
        <c:crossAx val="63882070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651-4273-801E-36F636EE9AA4}"/>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651-4273-801E-36F636EE9AA4}"/>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651-4273-801E-36F636EE9AA4}"/>
            </c:ext>
          </c:extLst>
        </c:ser>
        <c:dLbls>
          <c:showLegendKey val="0"/>
          <c:showVal val="0"/>
          <c:showCatName val="0"/>
          <c:showSerName val="0"/>
          <c:showPercent val="0"/>
          <c:showBubbleSize val="0"/>
        </c:dLbls>
        <c:gapWidth val="150"/>
        <c:shape val="box"/>
        <c:axId val="638819528"/>
        <c:axId val="638820704"/>
        <c:axId val="639137448"/>
      </c:bar3DChart>
      <c:catAx>
        <c:axId val="638819528"/>
        <c:scaling>
          <c:orientation val="minMax"/>
        </c:scaling>
        <c:delete val="0"/>
        <c:axPos val="b"/>
        <c:numFmt formatCode="General" sourceLinked="1"/>
        <c:majorTickMark val="out"/>
        <c:minorTickMark val="none"/>
        <c:tickLblPos val="nextTo"/>
        <c:crossAx val="638820704"/>
        <c:crosses val="autoZero"/>
        <c:auto val="1"/>
        <c:lblAlgn val="ctr"/>
        <c:lblOffset val="100"/>
        <c:noMultiLvlLbl val="0"/>
      </c:catAx>
      <c:valAx>
        <c:axId val="638820704"/>
        <c:scaling>
          <c:orientation val="minMax"/>
        </c:scaling>
        <c:delete val="0"/>
        <c:axPos val="l"/>
        <c:majorGridlines/>
        <c:numFmt formatCode="General" sourceLinked="1"/>
        <c:majorTickMark val="out"/>
        <c:minorTickMark val="none"/>
        <c:tickLblPos val="nextTo"/>
        <c:crossAx val="638819528"/>
        <c:crosses val="autoZero"/>
        <c:crossBetween val="between"/>
      </c:valAx>
      <c:serAx>
        <c:axId val="639137448"/>
        <c:scaling>
          <c:orientation val="minMax"/>
        </c:scaling>
        <c:delete val="0"/>
        <c:axPos val="b"/>
        <c:majorTickMark val="out"/>
        <c:minorTickMark val="none"/>
        <c:tickLblPos val="nextTo"/>
        <c:crossAx val="63882070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A4FCF47-3929-47F6-876D-88740D6A3A80}" type="datetimeFigureOut">
              <a:rPr lang="en-US"/>
              <a:pPr>
                <a:defRPr/>
              </a:pPr>
              <a:t>3/22/2018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44480-1730-4A3B-8EA5-BD81684389F3}" type="slidenum">
              <a:rPr lang="en-US"/>
              <a:pPr>
                <a:defRPr/>
              </a:pPr>
              <a:t>‹#›</a:t>
            </a:fld>
            <a:endParaRPr lang="en-US"/>
          </a:p>
        </p:txBody>
      </p:sp>
    </p:spTree>
    <p:extLst>
      <p:ext uri="{BB962C8B-B14F-4D97-AF65-F5344CB8AC3E}">
        <p14:creationId xmlns:p14="http://schemas.microsoft.com/office/powerpoint/2010/main" val="24606018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632CF75-E024-4056-89B5-B57D91A2463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7DAB463B-E146-497B-A0D3-BA783D3BAE11}"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702361D-1693-4B8E-8F27-4D6B1419911E}" type="slidenum">
              <a:rPr lang="en-US" smtClean="0"/>
              <a:pPr>
                <a:defRPr/>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855EC76-FCB0-4FD3-A1B8-4C91F1A11033}" type="slidenum">
              <a:rPr lang="en-US" smtClean="0"/>
              <a:pPr>
                <a:defRPr/>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B76B739-6A3C-49F9-B576-E81BCE4FCC53}"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B118F16-B6FA-478A-BBE6-BEB1C0626D0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3C8FC-B846-44A6-ABC4-D09A87E641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00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C6C592E3-6285-4E15-9D95-1F63E3264A1F}"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5570A415-B664-422E-9AA1-1F4E9C9C5626}"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2FCCADB-2BDC-4247-A244-F3B962DFB808}"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C7A3F20-53BB-40C4-98F9-5D7AC1012CAD}"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7854E9D-FEF2-4756-A44A-C6FC18AEE96C}"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slide" Target="../slides/slide17.xml"/><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slide" Target="../slides/slide8.xml"/><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microsoft.com/office/2007/relationships/hdphoto" Target="../media/hdphoto1.wdp"/></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9.png"/><Relationship Id="rId5" Type="http://schemas.microsoft.com/office/2007/relationships/hdphoto" Target="../media/hdphoto3.wdp"/><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slide" Target="../slides/slide8.xml"/></Relationships>
</file>

<file path=ppt/slideLayouts/_rels/slideLayout3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9.png"/><Relationship Id="rId5" Type="http://schemas.microsoft.com/office/2007/relationships/hdphoto" Target="../media/hdphoto3.wdp"/><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slide" Target="../slides/slide8.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7.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7.png"/><Relationship Id="rId9" Type="http://schemas.microsoft.com/office/2007/relationships/hdphoto" Target="../media/hdphoto1.wdp"/></Relationships>
</file>

<file path=ppt/slideLayouts/_rels/slideLayout4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9.png"/><Relationship Id="rId5" Type="http://schemas.microsoft.com/office/2007/relationships/hdphoto" Target="../media/hdphoto3.wdp"/><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slide" Target="../slides/slide8.xml"/></Relationships>
</file>

<file path=ppt/slideLayouts/_rels/slideLayout4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MCJROTCLogo2.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241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ctr">
              <a:defRPr sz="4800" b="1">
                <a:solidFill>
                  <a:schemeClr val="bg1"/>
                </a:solidFill>
              </a:defRPr>
            </a:lvl1pPr>
            <a:extLst/>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38DB4F67-06D4-401A-B4F6-DA6F95A0A89A}" type="slidenum">
              <a:rPr lang="en-US"/>
              <a:pPr>
                <a:defRPr/>
              </a:pPr>
              <a:t>‹#›</a:t>
            </a:fld>
            <a:endParaRPr lang="en-US"/>
          </a:p>
        </p:txBody>
      </p:sp>
    </p:spTree>
    <p:extLst>
      <p:ext uri="{BB962C8B-B14F-4D97-AF65-F5344CB8AC3E}">
        <p14:creationId xmlns:p14="http://schemas.microsoft.com/office/powerpoint/2010/main" val="47896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143000"/>
          </a:xfrm>
        </p:spPr>
        <p:txBody>
          <a:bodyPr lIns="73152" bIns="0" anchor="b">
            <a:sp3d prstMaterial="matte"/>
          </a:bodyPr>
          <a:lstStyle>
            <a:lvl1pPr algn="l">
              <a:defRPr sz="3200" b="0"/>
            </a:lvl1pPr>
            <a:extLst/>
          </a:lstStyle>
          <a:p>
            <a:r>
              <a:rPr lang="en-US"/>
              <a:t>Click to edit Master title style</a:t>
            </a:r>
            <a:endParaRPr lang="en-US" dirty="0"/>
          </a:p>
        </p:txBody>
      </p:sp>
      <p:sp>
        <p:nvSpPr>
          <p:cNvPr id="3" name="Picture Placeholder 2"/>
          <p:cNvSpPr>
            <a:spLocks noGrp="1"/>
          </p:cNvSpPr>
          <p:nvPr>
            <p:ph type="pic" idx="1"/>
          </p:nvPr>
        </p:nvSpPr>
        <p:spPr>
          <a:xfrm>
            <a:off x="2903805" y="1828800"/>
            <a:ext cx="6247397" cy="4419600"/>
          </a:xfrm>
          <a:solidFill>
            <a:srgbClr val="00133A"/>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5" name="Footer Placeholder 5"/>
          <p:cNvSpPr>
            <a:spLocks noGrp="1"/>
          </p:cNvSpPr>
          <p:nvPr>
            <p:ph type="ftr" sz="quarter" idx="10"/>
          </p:nvPr>
        </p:nvSpPr>
        <p:spPr>
          <a:xfrm>
            <a:off x="1828800" y="6477000"/>
            <a:ext cx="5194300" cy="201613"/>
          </a:xfrm>
        </p:spPr>
        <p:txBody>
          <a:bodyPr/>
          <a:lstStyle>
            <a:lvl1pPr>
              <a:defRPr>
                <a:solidFill>
                  <a:schemeClr val="bg1">
                    <a:shade val="50000"/>
                  </a:schemeClr>
                </a:solidFill>
              </a:defRPr>
            </a:lvl1pPr>
          </a:lstStyle>
          <a:p>
            <a:pPr>
              <a:defRPr/>
            </a:pPr>
            <a:r>
              <a:rPr lang="en-US"/>
              <a:t>LE1-C1S3T2pg 31-39  The Leadership Traits</a:t>
            </a:r>
            <a:endParaRPr lang="en-US" dirty="0"/>
          </a:p>
        </p:txBody>
      </p:sp>
      <p:sp>
        <p:nvSpPr>
          <p:cNvPr id="6" name="Slide Number Placeholder 6"/>
          <p:cNvSpPr>
            <a:spLocks noGrp="1"/>
          </p:cNvSpPr>
          <p:nvPr>
            <p:ph type="sldNum" sz="quarter" idx="11"/>
          </p:nvPr>
        </p:nvSpPr>
        <p:spPr>
          <a:xfrm>
            <a:off x="8305800" y="6477000"/>
            <a:ext cx="733425" cy="201613"/>
          </a:xfrm>
          <a:prstGeom prst="rect">
            <a:avLst/>
          </a:prstGeom>
        </p:spPr>
        <p:txBody>
          <a:bodyPr/>
          <a:lstStyle>
            <a:lvl1pPr>
              <a:defRPr/>
            </a:lvl1pPr>
          </a:lstStyle>
          <a:p>
            <a:pPr>
              <a:defRPr/>
            </a:pPr>
            <a:fld id="{333D0822-F054-40F4-91E8-7D68058E1882}" type="slidenum">
              <a:rPr lang="en-US"/>
              <a:pPr>
                <a:defRPr/>
              </a:pPr>
              <a:t>‹#›</a:t>
            </a:fld>
            <a:endParaRPr lang="en-US"/>
          </a:p>
        </p:txBody>
      </p:sp>
    </p:spTree>
    <p:extLst>
      <p:ext uri="{BB962C8B-B14F-4D97-AF65-F5344CB8AC3E}">
        <p14:creationId xmlns:p14="http://schemas.microsoft.com/office/powerpoint/2010/main" val="346687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4"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88D6629B-D199-4D7C-A8E7-D33CADBBE366}" type="slidenum">
              <a:rPr lang="en-US"/>
              <a:pPr>
                <a:defRPr/>
              </a:pPr>
              <a:t>‹#›</a:t>
            </a:fld>
            <a:endParaRPr lang="en-US"/>
          </a:p>
        </p:txBody>
      </p:sp>
    </p:spTree>
    <p:extLst>
      <p:ext uri="{BB962C8B-B14F-4D97-AF65-F5344CB8AC3E}">
        <p14:creationId xmlns:p14="http://schemas.microsoft.com/office/powerpoint/2010/main" val="300326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81800" cy="993775"/>
          </a:xfrm>
        </p:spPr>
        <p:txBody>
          <a:bodyPr/>
          <a:lstStyle/>
          <a:p>
            <a:r>
              <a:rPr lang="en-US" dirty="0"/>
              <a:t>Click to edit Master title</a:t>
            </a:r>
          </a:p>
        </p:txBody>
      </p:sp>
      <p:sp>
        <p:nvSpPr>
          <p:cNvPr id="3" name="Subtitle 2"/>
          <p:cNvSpPr>
            <a:spLocks noGrp="1"/>
          </p:cNvSpPr>
          <p:nvPr>
            <p:ph type="subTitle" idx="1"/>
          </p:nvPr>
        </p:nvSpPr>
        <p:spPr>
          <a:xfrm>
            <a:off x="14478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1828800" y="6477000"/>
            <a:ext cx="5486400" cy="244475"/>
          </a:xfrm>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36F49B6E-C8CD-40BD-AEB8-412E80A7BAF4}" type="slidenum">
              <a:rPr lang="en-US"/>
              <a:pPr>
                <a:defRPr/>
              </a:pPr>
              <a:t>‹#›</a:t>
            </a:fld>
            <a:endParaRPr lang="en-US" dirty="0"/>
          </a:p>
        </p:txBody>
      </p:sp>
    </p:spTree>
    <p:extLst>
      <p:ext uri="{BB962C8B-B14F-4D97-AF65-F5344CB8AC3E}">
        <p14:creationId xmlns:p14="http://schemas.microsoft.com/office/powerpoint/2010/main" val="427020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2" descr="Logo Wednesday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l">
              <a:defRPr sz="4800" b="1">
                <a:solidFill>
                  <a:schemeClr val="bg1"/>
                </a:solidFill>
              </a:defRPr>
            </a:lvl1pPr>
            <a:extLst/>
          </a:lstStyle>
          <a:p>
            <a:r>
              <a:rPr lang="en-US" dirty="0"/>
              <a:t>Click to edit Master title style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569C00D9-82DB-4BF2-93F6-BCC63CBF14BA}" type="slidenum">
              <a:rPr lang="en-US"/>
              <a:pPr>
                <a:defRPr/>
              </a:pPr>
              <a:t>‹#›</a:t>
            </a:fld>
            <a:endParaRPr lang="en-US"/>
          </a:p>
        </p:txBody>
      </p:sp>
    </p:spTree>
    <p:extLst>
      <p:ext uri="{BB962C8B-B14F-4D97-AF65-F5344CB8AC3E}">
        <p14:creationId xmlns:p14="http://schemas.microsoft.com/office/powerpoint/2010/main" val="412510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esson Title Slide">
    <p:spTree>
      <p:nvGrpSpPr>
        <p:cNvPr id="1" name=""/>
        <p:cNvGrpSpPr/>
        <p:nvPr/>
      </p:nvGrpSpPr>
      <p:grpSpPr>
        <a:xfrm>
          <a:off x="0" y="0"/>
          <a:ext cx="0" cy="0"/>
          <a:chOff x="0" y="0"/>
          <a:chExt cx="0" cy="0"/>
        </a:xfrm>
      </p:grpSpPr>
      <p:sp>
        <p:nvSpPr>
          <p:cNvPr id="2" name="Rectangle 1"/>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3" name="Rectangle 2"/>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1752600" y="381000"/>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0">
                <a:solidFill>
                  <a:schemeClr val="bg1"/>
                </a:solidFill>
              </a:rPr>
              <a:t>Purpose</a:t>
            </a:r>
          </a:p>
        </p:txBody>
      </p:sp>
      <p:sp>
        <p:nvSpPr>
          <p:cNvPr id="5" name="TextBox 4"/>
          <p:cNvSpPr txBox="1">
            <a:spLocks noChangeArrowheads="1"/>
          </p:cNvSpPr>
          <p:nvPr userDrawn="1"/>
        </p:nvSpPr>
        <p:spPr bwMode="auto">
          <a:xfrm>
            <a:off x="533400" y="220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a:solidFill>
                  <a:schemeClr val="bg1"/>
                </a:solidFill>
              </a:rPr>
              <a:t>Click to Add Purpose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F7EED8A4-EA58-4B50-B74F-D037C557E725}" type="slidenum">
              <a:rPr lang="en-US"/>
              <a:pPr>
                <a:defRPr/>
              </a:pPr>
              <a:t>‹#›</a:t>
            </a:fld>
            <a:endParaRPr lang="en-US"/>
          </a:p>
        </p:txBody>
      </p:sp>
    </p:spTree>
    <p:extLst>
      <p:ext uri="{BB962C8B-B14F-4D97-AF65-F5344CB8AC3E}">
        <p14:creationId xmlns:p14="http://schemas.microsoft.com/office/powerpoint/2010/main" val="257940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408F223C-8F64-4E71-B76F-E29D83F8A980}" type="slidenum">
              <a:rPr lang="en-US"/>
              <a:pPr>
                <a:defRPr/>
              </a:pPr>
              <a:t>‹#›</a:t>
            </a:fld>
            <a:endParaRPr lang="en-US"/>
          </a:p>
        </p:txBody>
      </p:sp>
    </p:spTree>
    <p:extLst>
      <p:ext uri="{BB962C8B-B14F-4D97-AF65-F5344CB8AC3E}">
        <p14:creationId xmlns:p14="http://schemas.microsoft.com/office/powerpoint/2010/main" val="165711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722E5E2F-1D65-4FE9-8571-B5D23126DABE}" type="slidenum">
              <a:rPr lang="en-US"/>
              <a:pPr>
                <a:defRPr/>
              </a:pPr>
              <a:t>‹#›</a:t>
            </a:fld>
            <a:endParaRPr lang="en-US"/>
          </a:p>
        </p:txBody>
      </p:sp>
    </p:spTree>
    <p:extLst>
      <p:ext uri="{BB962C8B-B14F-4D97-AF65-F5344CB8AC3E}">
        <p14:creationId xmlns:p14="http://schemas.microsoft.com/office/powerpoint/2010/main" val="20482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5BD9E99-62D8-425F-A461-1144924BF324}"/>
              </a:ext>
            </a:extLst>
          </p:cNvPr>
          <p:cNvSpPr>
            <a:spLocks noGrp="1"/>
          </p:cNvSpPr>
          <p:nvPr>
            <p:ph type="ftr" sz="quarter" idx="10"/>
          </p:nvPr>
        </p:nvSpPr>
        <p:spPr/>
        <p:txBody>
          <a:bodyPr/>
          <a:lstStyle/>
          <a:p>
            <a:pPr>
              <a:defRPr/>
            </a:pPr>
            <a:r>
              <a:rPr lang="en-US"/>
              <a:t>LE1-C1S3T2pg 31-39  The Leadership Traits</a:t>
            </a:r>
            <a:endParaRPr lang="en-US" dirty="0"/>
          </a:p>
        </p:txBody>
      </p:sp>
    </p:spTree>
    <p:extLst>
      <p:ext uri="{BB962C8B-B14F-4D97-AF65-F5344CB8AC3E}">
        <p14:creationId xmlns:p14="http://schemas.microsoft.com/office/powerpoint/2010/main" val="3634170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pic>
        <p:nvPicPr>
          <p:cNvPr id="12" name="Picture 2" descr="See the source image">
            <a:hlinkClick r:id="" action="ppaction://customshow?id=4&amp;return=true"/>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6" name="Content Placeholder 2">
            <a:extLst>
              <a:ext uri="{FF2B5EF4-FFF2-40B4-BE49-F238E27FC236}">
                <a16:creationId xmlns:a16="http://schemas.microsoft.com/office/drawing/2014/main" id="{9F7FED18-8943-488B-8736-34DBD92FFC01}"/>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512064" indent="-512064">
              <a:lnSpc>
                <a:spcPct val="110000"/>
              </a:lnSpc>
              <a:spcBef>
                <a:spcPts val="768"/>
              </a:spcBef>
              <a:buSzPct val="100000"/>
              <a:buFont typeface="+mj-lt"/>
              <a:buAutoNum type="alphaUcPeriod"/>
              <a:defRPr/>
            </a:lvl1pPr>
            <a:lvl2pPr marL="512064" indent="-512064">
              <a:lnSpc>
                <a:spcPct val="110000"/>
              </a:lnSpc>
              <a:spcBef>
                <a:spcPts val="768"/>
              </a:spcBef>
              <a:defRPr/>
            </a:lvl2pPr>
            <a:lvl3pPr marL="512064" indent="-512064">
              <a:lnSpc>
                <a:spcPct val="110000"/>
              </a:lnSpc>
              <a:spcBef>
                <a:spcPts val="768"/>
              </a:spcBef>
              <a:defRPr/>
            </a:lvl3pPr>
            <a:lvl4pPr marL="512064" indent="-512064">
              <a:lnSpc>
                <a:spcPct val="110000"/>
              </a:lnSpc>
              <a:spcBef>
                <a:spcPts val="768"/>
              </a:spcBef>
              <a:defRPr/>
            </a:lvl4pPr>
            <a:lvl5pPr marL="512064" indent="-512064">
              <a:lnSpc>
                <a:spcPct val="110000"/>
              </a:lnSpc>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6619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P Ques w/ CA">
    <p:spTree>
      <p:nvGrpSpPr>
        <p:cNvPr id="1" name=""/>
        <p:cNvGrpSpPr/>
        <p:nvPr/>
      </p:nvGrpSpPr>
      <p:grpSpPr>
        <a:xfrm>
          <a:off x="0" y="0"/>
          <a:ext cx="0" cy="0"/>
          <a:chOff x="0" y="0"/>
          <a:chExt cx="0" cy="0"/>
        </a:xfrm>
      </p:grpSpPr>
      <p:pic>
        <p:nvPicPr>
          <p:cNvPr id="8" name="Picture 2" descr="https://cdn3.iconfinder.com/data/icons/award-and-trohpy/78/Award_ribbon_cup-05-512.png">
            <a:hlinkClick r:id="" action="ppaction://customshow?id=0&amp;return=true"/>
            <a:extLst>
              <a:ext uri="{FF2B5EF4-FFF2-40B4-BE49-F238E27FC236}">
                <a16:creationId xmlns:a16="http://schemas.microsoft.com/office/drawing/2014/main" id="{5D7C9120-D098-4698-BDAA-7F4DE0382AEB}"/>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571811" y="6411091"/>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 action="ppaction://customshow?id=1&amp;return=true"/>
            <a:extLst>
              <a:ext uri="{FF2B5EF4-FFF2-40B4-BE49-F238E27FC236}">
                <a16:creationId xmlns:a16="http://schemas.microsoft.com/office/drawing/2014/main" id="{76031908-2F2F-4693-8C52-660B10CC4D4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13651" y="6408478"/>
            <a:ext cx="474617" cy="416270"/>
          </a:xfrm>
          <a:prstGeom prst="rect">
            <a:avLst/>
          </a:prstGeom>
        </p:spPr>
      </p:pic>
      <p:pic>
        <p:nvPicPr>
          <p:cNvPr id="10" name="Picture 9">
            <a:hlinkClick r:id="" action="ppaction://customshow?id=2&amp;return=true"/>
            <a:extLst>
              <a:ext uri="{FF2B5EF4-FFF2-40B4-BE49-F238E27FC236}">
                <a16:creationId xmlns:a16="http://schemas.microsoft.com/office/drawing/2014/main" id="{C61EDD22-02B3-482C-B267-ABF8E5F56AB2}"/>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77383" y="6404124"/>
            <a:ext cx="377190" cy="420624"/>
          </a:xfrm>
          <a:prstGeom prst="rect">
            <a:avLst/>
          </a:prstGeom>
        </p:spPr>
      </p:pic>
      <p:pic>
        <p:nvPicPr>
          <p:cNvPr id="11" name="Picture 10">
            <a:hlinkClick r:id="" action="ppaction://customshow?id=3&amp;return=true"/>
            <a:extLst>
              <a:ext uri="{FF2B5EF4-FFF2-40B4-BE49-F238E27FC236}">
                <a16:creationId xmlns:a16="http://schemas.microsoft.com/office/drawing/2014/main" id="{243CB6C9-8456-4DB8-88C5-BBBFA7595182}"/>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47809" y="6379442"/>
            <a:ext cx="398580" cy="442121"/>
          </a:xfrm>
          <a:prstGeom prst="rect">
            <a:avLst/>
          </a:prstGeom>
        </p:spPr>
      </p:pic>
      <p:pic>
        <p:nvPicPr>
          <p:cNvPr id="12" name="Picture 2" descr="See the source image">
            <a:hlinkClick r:id="" action="ppaction://customshow?id=4&amp;return=true"/>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a:extLst>
              <a:ext uri="{FF2B5EF4-FFF2-40B4-BE49-F238E27FC236}">
                <a16:creationId xmlns:a16="http://schemas.microsoft.com/office/drawing/2014/main" id="{EC9D529C-544B-4050-B5DF-5CBF98301A5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4" name="Title 1">
            <a:extLst>
              <a:ext uri="{FF2B5EF4-FFF2-40B4-BE49-F238E27FC236}">
                <a16:creationId xmlns:a16="http://schemas.microsoft.com/office/drawing/2014/main" id="{3CE3D0AB-0328-4D54-A883-645F25E6CDC3}"/>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EE6D8D3B-38AC-4145-A2A2-0F785AA5F5DE}"/>
              </a:ext>
            </a:extLst>
          </p:cNvPr>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marL="512064" indent="-512064">
              <a:lnSpc>
                <a:spcPct val="110000"/>
              </a:lnSpc>
              <a:spcBef>
                <a:spcPts val="768"/>
              </a:spcBef>
              <a:buSzPct val="100000"/>
              <a:buFont typeface="+mj-lt"/>
              <a:buAutoNum type="alphaUcPeriod"/>
              <a:defRPr/>
            </a:lvl1pPr>
            <a:lvl2pPr marL="512064" indent="-512064">
              <a:lnSpc>
                <a:spcPct val="110000"/>
              </a:lnSpc>
              <a:spcBef>
                <a:spcPts val="768"/>
              </a:spcBef>
              <a:defRPr/>
            </a:lvl2pPr>
            <a:lvl3pPr marL="512064" indent="-512064">
              <a:lnSpc>
                <a:spcPct val="110000"/>
              </a:lnSpc>
              <a:spcBef>
                <a:spcPts val="768"/>
              </a:spcBef>
              <a:defRPr/>
            </a:lvl3pPr>
            <a:lvl4pPr marL="512064" indent="-512064">
              <a:lnSpc>
                <a:spcPct val="110000"/>
              </a:lnSpc>
              <a:spcBef>
                <a:spcPts val="768"/>
              </a:spcBef>
              <a:defRPr/>
            </a:lvl4pPr>
            <a:lvl5pPr marL="512064" indent="-512064">
              <a:lnSpc>
                <a:spcPct val="110000"/>
              </a:lnSpc>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147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Title Slide">
    <p:spTree>
      <p:nvGrpSpPr>
        <p:cNvPr id="1" name=""/>
        <p:cNvGrpSpPr/>
        <p:nvPr/>
      </p:nvGrpSpPr>
      <p:grpSpPr>
        <a:xfrm>
          <a:off x="0" y="0"/>
          <a:ext cx="0" cy="0"/>
          <a:chOff x="0" y="0"/>
          <a:chExt cx="0" cy="0"/>
        </a:xfrm>
      </p:grpSpPr>
      <p:sp>
        <p:nvSpPr>
          <p:cNvPr id="3" name="Rectangle 2"/>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ontent Placeholder 11"/>
          <p:cNvSpPr>
            <a:spLocks noGrp="1"/>
          </p:cNvSpPr>
          <p:nvPr>
            <p:ph sz="quarter" idx="13"/>
          </p:nvPr>
        </p:nvSpPr>
        <p:spPr>
          <a:xfrm>
            <a:off x="914400" y="213360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4"/>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5"/>
          </p:nvPr>
        </p:nvSpPr>
        <p:spPr>
          <a:xfrm>
            <a:off x="8204200" y="6477000"/>
            <a:ext cx="733425" cy="274638"/>
          </a:xfrm>
          <a:prstGeom prst="rect">
            <a:avLst/>
          </a:prstGeom>
        </p:spPr>
        <p:txBody>
          <a:bodyPr/>
          <a:lstStyle>
            <a:lvl1pPr>
              <a:defRPr/>
            </a:lvl1pPr>
          </a:lstStyle>
          <a:p>
            <a:pPr>
              <a:defRPr/>
            </a:pPr>
            <a:fld id="{B6DC6291-B4C8-4356-B6D2-4B8ACA9A2157}" type="slidenum">
              <a:rPr lang="en-US"/>
              <a:pPr>
                <a:defRPr/>
              </a:pPr>
              <a:t>‹#›</a:t>
            </a:fld>
            <a:endParaRPr lang="en-US"/>
          </a:p>
        </p:txBody>
      </p:sp>
    </p:spTree>
    <p:extLst>
      <p:ext uri="{BB962C8B-B14F-4D97-AF65-F5344CB8AC3E}">
        <p14:creationId xmlns:p14="http://schemas.microsoft.com/office/powerpoint/2010/main" val="153779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3/22/2018</a:t>
            </a:fld>
            <a:endParaRPr lang="en-US">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37587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Q">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6612774" y="16626"/>
            <a:ext cx="2514600" cy="304800"/>
          </a:xfrm>
        </p:spPr>
        <p:txBody>
          <a:bodyPr>
            <a:normAutofit/>
          </a:bodyPr>
          <a:lstStyle>
            <a:lvl1pPr marL="0" indent="0" algn="r">
              <a:buNone/>
              <a:defRPr sz="1800"/>
            </a:lvl1pPr>
          </a:lstStyle>
          <a:p>
            <a:r>
              <a:rPr lang="en-US" dirty="0"/>
              <a:t>(Question Code)</a:t>
            </a:r>
          </a:p>
        </p:txBody>
      </p:sp>
      <p:pic>
        <p:nvPicPr>
          <p:cNvPr id="10" name="Picture 9">
            <a:hlinkClick r:id="rId2" action="ppaction://hlinksldjump"/>
            <a:extLst>
              <a:ext uri="{FF2B5EF4-FFF2-40B4-BE49-F238E27FC236}">
                <a16:creationId xmlns:a16="http://schemas.microsoft.com/office/drawing/2014/main" id="{6CA04226-22AE-4B27-88B0-0F16F4C6A7DE}"/>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pic>
        <p:nvPicPr>
          <p:cNvPr id="20" name="Picture 2" descr="https://cdn3.iconfinder.com/data/icons/award-and-trohpy/78/Award_ribbon_cup-05-512.png">
            <a:hlinkClick r:id="" action="ppaction://noaction"/>
            <a:extLst>
              <a:ext uri="{FF2B5EF4-FFF2-40B4-BE49-F238E27FC236}">
                <a16:creationId xmlns:a16="http://schemas.microsoft.com/office/drawing/2014/main" id="{8649273E-2F9E-4C71-BBF4-8BAE463037FB}"/>
              </a:ext>
            </a:extLst>
          </p:cNvPr>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555185" y="6379790"/>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 action="ppaction://noaction"/>
            <a:extLst>
              <a:ext uri="{FF2B5EF4-FFF2-40B4-BE49-F238E27FC236}">
                <a16:creationId xmlns:a16="http://schemas.microsoft.com/office/drawing/2014/main" id="{8097B46C-38AF-46A0-AC92-5C944C8622FA}"/>
              </a:ext>
            </a:extLst>
          </p:cNvPr>
          <p:cNvPicPr>
            <a:picLocks noChangeAspect="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7005338" y="6379790"/>
            <a:ext cx="474617" cy="416270"/>
          </a:xfrm>
          <a:prstGeom prst="rect">
            <a:avLst/>
          </a:prstGeom>
        </p:spPr>
      </p:pic>
      <p:pic>
        <p:nvPicPr>
          <p:cNvPr id="22" name="Picture 21">
            <a:hlinkClick r:id="" action="ppaction://noaction"/>
            <a:extLst>
              <a:ext uri="{FF2B5EF4-FFF2-40B4-BE49-F238E27FC236}">
                <a16:creationId xmlns:a16="http://schemas.microsoft.com/office/drawing/2014/main" id="{C310C77E-B548-454A-8E75-9F040A12FB7C}"/>
              </a:ext>
            </a:extLst>
          </p:cNvPr>
          <p:cNvPicPr>
            <a:picLocks noChangeAspect="1"/>
          </p:cNvPicPr>
          <p:nvPr userDrawn="1"/>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7577383" y="6371083"/>
            <a:ext cx="377190" cy="420624"/>
          </a:xfrm>
          <a:prstGeom prst="rect">
            <a:avLst/>
          </a:prstGeom>
        </p:spPr>
      </p:pic>
      <p:pic>
        <p:nvPicPr>
          <p:cNvPr id="23" name="Picture 22">
            <a:hlinkClick r:id="" action="ppaction://noaction"/>
            <a:extLst>
              <a:ext uri="{FF2B5EF4-FFF2-40B4-BE49-F238E27FC236}">
                <a16:creationId xmlns:a16="http://schemas.microsoft.com/office/drawing/2014/main" id="{EF571FA7-D87A-446F-A2C0-CC08CEE4061D}"/>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47809" y="6324600"/>
            <a:ext cx="398580" cy="496964"/>
          </a:xfrm>
          <a:prstGeom prst="rect">
            <a:avLst/>
          </a:prstGeom>
        </p:spPr>
      </p:pic>
      <p:pic>
        <p:nvPicPr>
          <p:cNvPr id="24" name="Picture 2" descr="See the source image">
            <a:hlinkClick r:id="" action="ppaction://noaction"/>
            <a:extLst>
              <a:ext uri="{FF2B5EF4-FFF2-40B4-BE49-F238E27FC236}">
                <a16:creationId xmlns:a16="http://schemas.microsoft.com/office/drawing/2014/main" id="{4B240DE8-D486-45E7-8894-2F7D731D7794}"/>
              </a:ext>
            </a:extLst>
          </p:cNvPr>
          <p:cNvPicPr>
            <a:picLocks noChangeAspect="1" noChangeArrowheads="1"/>
          </p:cNvPicPr>
          <p:nvPr userDrawn="1"/>
        </p:nvPicPr>
        <p:blipFill rotWithShape="1">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Q w/ CA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6612774" y="16626"/>
            <a:ext cx="2514600" cy="304800"/>
          </a:xfrm>
        </p:spPr>
        <p:txBody>
          <a:bodyPr>
            <a:normAutofit/>
          </a:bodyPr>
          <a:lstStyle>
            <a:lvl1pPr marL="0" indent="0" algn="r">
              <a:buNone/>
              <a:defRPr sz="1800"/>
            </a:lvl1pPr>
          </a:lstStyle>
          <a:p>
            <a:r>
              <a:rPr lang="en-US" dirty="0"/>
              <a:t>(Question Code)</a:t>
            </a:r>
          </a:p>
        </p:txBody>
      </p:sp>
      <p:pic>
        <p:nvPicPr>
          <p:cNvPr id="9" name="Picture 2" descr="https://cdn3.iconfinder.com/data/icons/award-and-trohpy/78/Award_ribbon_cup-05-512.png">
            <a:hlinkClick r:id="" action="ppaction://noaction"/>
            <a:extLst>
              <a:ext uri="{FF2B5EF4-FFF2-40B4-BE49-F238E27FC236}">
                <a16:creationId xmlns:a16="http://schemas.microsoft.com/office/drawing/2014/main" id="{C1DC4EBC-1374-43FA-B848-B9359BBAEAB6}"/>
              </a:ext>
            </a:extLst>
          </p:cNvPr>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555185" y="6379790"/>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 action="ppaction://noaction"/>
            <a:extLst>
              <a:ext uri="{FF2B5EF4-FFF2-40B4-BE49-F238E27FC236}">
                <a16:creationId xmlns:a16="http://schemas.microsoft.com/office/drawing/2014/main" id="{0E99782C-D385-4251-9934-1DC3239D53A3}"/>
              </a:ext>
            </a:extLst>
          </p:cNvPr>
          <p:cNvPicPr>
            <a:picLocks noChangeAspect="1"/>
          </p:cNvPicPr>
          <p:nvPr userDrawn="1"/>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7005338" y="6379790"/>
            <a:ext cx="474617" cy="416270"/>
          </a:xfrm>
          <a:prstGeom prst="rect">
            <a:avLst/>
          </a:prstGeom>
        </p:spPr>
      </p:pic>
      <p:pic>
        <p:nvPicPr>
          <p:cNvPr id="14" name="Picture 13">
            <a:hlinkClick r:id="" action="ppaction://noaction"/>
            <a:extLst>
              <a:ext uri="{FF2B5EF4-FFF2-40B4-BE49-F238E27FC236}">
                <a16:creationId xmlns:a16="http://schemas.microsoft.com/office/drawing/2014/main" id="{8F946B3D-1B26-454B-BEDB-F14EEB2B4B65}"/>
              </a:ext>
            </a:extLst>
          </p:cNvPr>
          <p:cNvPicPr>
            <a:picLocks noChangeAspect="1"/>
          </p:cNvPicPr>
          <p:nvPr userDrawn="1"/>
        </p:nvPicPr>
        <p:blipFill>
          <a:blip r:embed="rId4"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7577383" y="6371083"/>
            <a:ext cx="377190" cy="420624"/>
          </a:xfrm>
          <a:prstGeom prst="rect">
            <a:avLst/>
          </a:prstGeom>
        </p:spPr>
      </p:pic>
      <p:pic>
        <p:nvPicPr>
          <p:cNvPr id="15" name="Picture 14">
            <a:hlinkClick r:id="" action="ppaction://noaction"/>
            <a:extLst>
              <a:ext uri="{FF2B5EF4-FFF2-40B4-BE49-F238E27FC236}">
                <a16:creationId xmlns:a16="http://schemas.microsoft.com/office/drawing/2014/main" id="{DC2D5E60-6351-4125-ADF6-993CD2D2C973}"/>
              </a:ext>
            </a:extLst>
          </p:cNvPr>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47809" y="6324600"/>
            <a:ext cx="398580" cy="496964"/>
          </a:xfrm>
          <a:prstGeom prst="rect">
            <a:avLst/>
          </a:prstGeom>
        </p:spPr>
      </p:pic>
      <p:pic>
        <p:nvPicPr>
          <p:cNvPr id="5122" name="Picture 2" descr="See the source image">
            <a:hlinkClick r:id="" action="ppaction://noaction"/>
            <a:extLst>
              <a:ext uri="{FF2B5EF4-FFF2-40B4-BE49-F238E27FC236}">
                <a16:creationId xmlns:a16="http://schemas.microsoft.com/office/drawing/2014/main" id="{66700312-7CC2-4EE0-9304-4465D04404D3}"/>
              </a:ext>
            </a:extLst>
          </p:cNvPr>
          <p:cNvPicPr>
            <a:picLocks noChangeAspect="1" noChangeArrowheads="1"/>
          </p:cNvPicPr>
          <p:nvPr userDrawn="1"/>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95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Q w/o CA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6612774" y="16626"/>
            <a:ext cx="2514600" cy="304800"/>
          </a:xfrm>
        </p:spPr>
        <p:txBody>
          <a:bodyPr>
            <a:normAutofit/>
          </a:bodyPr>
          <a:lstStyle>
            <a:lvl1pPr marL="0" indent="0" algn="r">
              <a:buNone/>
              <a:defRPr sz="1800"/>
            </a:lvl1pPr>
          </a:lstStyle>
          <a:p>
            <a:r>
              <a:rPr lang="en-US" dirty="0"/>
              <a:t>(Question Code)</a:t>
            </a:r>
          </a:p>
        </p:txBody>
      </p:sp>
      <p:pic>
        <p:nvPicPr>
          <p:cNvPr id="11" name="Picture 2" descr="See the source image">
            <a:hlinkClick r:id="" action="ppaction://noaction"/>
            <a:extLst>
              <a:ext uri="{FF2B5EF4-FFF2-40B4-BE49-F238E27FC236}">
                <a16:creationId xmlns:a16="http://schemas.microsoft.com/office/drawing/2014/main" id="{1FB6F079-8FAB-44D3-9297-F93FEC32516E}"/>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96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3/22/2018</a:t>
            </a:fld>
            <a:endParaRPr lang="en-US">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47100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graphicFrame>
        <p:nvGraphicFramePr>
          <p:cNvPr id="4" name="TPChart" hidden="1"/>
          <p:cNvGraphicFramePr/>
          <p:nvPr>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1592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EB84-E084-418E-9946-47F8C6503CC3}"/>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542E6784-045E-463A-9CDD-63357D540F02}"/>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AB97C26-E749-42E6-A1EC-AA228BF765AB}"/>
              </a:ext>
            </a:extLst>
          </p:cNvPr>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9902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3/22/2018</a:t>
            </a:fld>
            <a:endParaRPr lang="en-US">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675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Q">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6612774" y="16626"/>
            <a:ext cx="2514600" cy="304800"/>
          </a:xfrm>
        </p:spPr>
        <p:txBody>
          <a:bodyPr>
            <a:normAutofit/>
          </a:bodyPr>
          <a:lstStyle>
            <a:lvl1pPr marL="0" indent="0" algn="r">
              <a:buNone/>
              <a:defRPr sz="1800"/>
            </a:lvl1pPr>
          </a:lstStyle>
          <a:p>
            <a:r>
              <a:rPr lang="en-US" dirty="0"/>
              <a:t>(Question Code)</a:t>
            </a:r>
          </a:p>
        </p:txBody>
      </p:sp>
      <p:pic>
        <p:nvPicPr>
          <p:cNvPr id="10" name="Picture 9">
            <a:hlinkClick r:id="rId2" action="ppaction://hlinksldjump"/>
            <a:extLst>
              <a:ext uri="{FF2B5EF4-FFF2-40B4-BE49-F238E27FC236}">
                <a16:creationId xmlns:a16="http://schemas.microsoft.com/office/drawing/2014/main" id="{6CA04226-22AE-4B27-88B0-0F16F4C6A7DE}"/>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pic>
        <p:nvPicPr>
          <p:cNvPr id="20" name="Picture 2" descr="https://cdn3.iconfinder.com/data/icons/award-and-trohpy/78/Award_ribbon_cup-05-512.png">
            <a:hlinkClick r:id="" action="ppaction://customshow?id=0&amp;return=true"/>
            <a:extLst>
              <a:ext uri="{FF2B5EF4-FFF2-40B4-BE49-F238E27FC236}">
                <a16:creationId xmlns:a16="http://schemas.microsoft.com/office/drawing/2014/main" id="{8649273E-2F9E-4C71-BBF4-8BAE463037FB}"/>
              </a:ext>
            </a:extLst>
          </p:cNvPr>
          <p:cNvPicPr>
            <a:picLocks noChangeAspect="1" noChangeArrowheads="1"/>
          </p:cNvPicPr>
          <p:nvPr userDrawn="1"/>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555185" y="6379790"/>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hlinkClick r:id="" action="ppaction://noaction"/>
            <a:extLst>
              <a:ext uri="{FF2B5EF4-FFF2-40B4-BE49-F238E27FC236}">
                <a16:creationId xmlns:a16="http://schemas.microsoft.com/office/drawing/2014/main" id="{8097B46C-38AF-46A0-AC92-5C944C8622FA}"/>
              </a:ext>
            </a:extLst>
          </p:cNvPr>
          <p:cNvPicPr>
            <a:picLocks noChangeAspect="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7005338" y="6379790"/>
            <a:ext cx="474617" cy="416270"/>
          </a:xfrm>
          <a:prstGeom prst="rect">
            <a:avLst/>
          </a:prstGeom>
        </p:spPr>
      </p:pic>
      <p:pic>
        <p:nvPicPr>
          <p:cNvPr id="22" name="Picture 21">
            <a:hlinkClick r:id="" action="ppaction://customshow?id=2&amp;return=true"/>
            <a:extLst>
              <a:ext uri="{FF2B5EF4-FFF2-40B4-BE49-F238E27FC236}">
                <a16:creationId xmlns:a16="http://schemas.microsoft.com/office/drawing/2014/main" id="{C310C77E-B548-454A-8E75-9F040A12FB7C}"/>
              </a:ext>
            </a:extLst>
          </p:cNvPr>
          <p:cNvPicPr>
            <a:picLocks noChangeAspect="1"/>
          </p:cNvPicPr>
          <p:nvPr userDrawn="1"/>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7577383" y="6371083"/>
            <a:ext cx="377190" cy="420624"/>
          </a:xfrm>
          <a:prstGeom prst="rect">
            <a:avLst/>
          </a:prstGeom>
        </p:spPr>
      </p:pic>
      <p:pic>
        <p:nvPicPr>
          <p:cNvPr id="23" name="Picture 22">
            <a:hlinkClick r:id="" action="ppaction://customshow?id=3&amp;return=true"/>
            <a:extLst>
              <a:ext uri="{FF2B5EF4-FFF2-40B4-BE49-F238E27FC236}">
                <a16:creationId xmlns:a16="http://schemas.microsoft.com/office/drawing/2014/main" id="{EF571FA7-D87A-446F-A2C0-CC08CEE4061D}"/>
              </a:ext>
            </a:extLst>
          </p:cNvPr>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47809" y="6324600"/>
            <a:ext cx="398580" cy="496964"/>
          </a:xfrm>
          <a:prstGeom prst="rect">
            <a:avLst/>
          </a:prstGeom>
        </p:spPr>
      </p:pic>
      <p:pic>
        <p:nvPicPr>
          <p:cNvPr id="24" name="Picture 2" descr="See the source image">
            <a:hlinkClick r:id="" action="ppaction://customshow?id=4&amp;return=true"/>
            <a:extLst>
              <a:ext uri="{FF2B5EF4-FFF2-40B4-BE49-F238E27FC236}">
                <a16:creationId xmlns:a16="http://schemas.microsoft.com/office/drawing/2014/main" id="{4B240DE8-D486-45E7-8894-2F7D731D7794}"/>
              </a:ext>
            </a:extLst>
          </p:cNvPr>
          <p:cNvPicPr>
            <a:picLocks noChangeAspect="1" noChangeArrowheads="1"/>
          </p:cNvPicPr>
          <p:nvPr userDrawn="1"/>
        </p:nvPicPr>
        <p:blipFill rotWithShape="1">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02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Q w/ CA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6612774" y="16626"/>
            <a:ext cx="2514600" cy="304800"/>
          </a:xfrm>
        </p:spPr>
        <p:txBody>
          <a:bodyPr>
            <a:normAutofit/>
          </a:bodyPr>
          <a:lstStyle>
            <a:lvl1pPr marL="0" indent="0" algn="r">
              <a:buNone/>
              <a:defRPr sz="1800"/>
            </a:lvl1pPr>
          </a:lstStyle>
          <a:p>
            <a:r>
              <a:rPr lang="en-US" dirty="0"/>
              <a:t>(Question Code)</a:t>
            </a:r>
          </a:p>
        </p:txBody>
      </p:sp>
      <p:pic>
        <p:nvPicPr>
          <p:cNvPr id="9" name="Picture 2" descr="https://cdn3.iconfinder.com/data/icons/award-and-trohpy/78/Award_ribbon_cup-05-512.png">
            <a:hlinkClick r:id="" action="ppaction://customshow?id=0&amp;return=true"/>
            <a:extLst>
              <a:ext uri="{FF2B5EF4-FFF2-40B4-BE49-F238E27FC236}">
                <a16:creationId xmlns:a16="http://schemas.microsoft.com/office/drawing/2014/main" id="{C1DC4EBC-1374-43FA-B848-B9359BBAEAB6}"/>
              </a:ext>
            </a:extLst>
          </p:cNvPr>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555185" y="6379790"/>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 action="ppaction://noaction"/>
            <a:extLst>
              <a:ext uri="{FF2B5EF4-FFF2-40B4-BE49-F238E27FC236}">
                <a16:creationId xmlns:a16="http://schemas.microsoft.com/office/drawing/2014/main" id="{0E99782C-D385-4251-9934-1DC3239D53A3}"/>
              </a:ext>
            </a:extLst>
          </p:cNvPr>
          <p:cNvPicPr>
            <a:picLocks noChangeAspect="1"/>
          </p:cNvPicPr>
          <p:nvPr userDrawn="1"/>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7005338" y="6379790"/>
            <a:ext cx="474617" cy="416270"/>
          </a:xfrm>
          <a:prstGeom prst="rect">
            <a:avLst/>
          </a:prstGeom>
        </p:spPr>
      </p:pic>
      <p:pic>
        <p:nvPicPr>
          <p:cNvPr id="14" name="Picture 13">
            <a:hlinkClick r:id="" action="ppaction://customshow?id=2&amp;return=true"/>
            <a:extLst>
              <a:ext uri="{FF2B5EF4-FFF2-40B4-BE49-F238E27FC236}">
                <a16:creationId xmlns:a16="http://schemas.microsoft.com/office/drawing/2014/main" id="{8F946B3D-1B26-454B-BEDB-F14EEB2B4B65}"/>
              </a:ext>
            </a:extLst>
          </p:cNvPr>
          <p:cNvPicPr>
            <a:picLocks noChangeAspect="1"/>
          </p:cNvPicPr>
          <p:nvPr userDrawn="1"/>
        </p:nvPicPr>
        <p:blipFill>
          <a:blip r:embed="rId4"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flipH="1">
            <a:off x="7577383" y="6371083"/>
            <a:ext cx="377190" cy="420624"/>
          </a:xfrm>
          <a:prstGeom prst="rect">
            <a:avLst/>
          </a:prstGeom>
        </p:spPr>
      </p:pic>
      <p:pic>
        <p:nvPicPr>
          <p:cNvPr id="15" name="Picture 14">
            <a:hlinkClick r:id="" action="ppaction://customshow?id=3&amp;return=true"/>
            <a:extLst>
              <a:ext uri="{FF2B5EF4-FFF2-40B4-BE49-F238E27FC236}">
                <a16:creationId xmlns:a16="http://schemas.microsoft.com/office/drawing/2014/main" id="{DC2D5E60-6351-4125-ADF6-993CD2D2C973}"/>
              </a:ext>
            </a:extLst>
          </p:cNvPr>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47809" y="6324600"/>
            <a:ext cx="398580" cy="496964"/>
          </a:xfrm>
          <a:prstGeom prst="rect">
            <a:avLst/>
          </a:prstGeom>
        </p:spPr>
      </p:pic>
      <p:pic>
        <p:nvPicPr>
          <p:cNvPr id="5122" name="Picture 2" descr="See the source image">
            <a:hlinkClick r:id="" action="ppaction://customshow?id=4&amp;return=true"/>
            <a:extLst>
              <a:ext uri="{FF2B5EF4-FFF2-40B4-BE49-F238E27FC236}">
                <a16:creationId xmlns:a16="http://schemas.microsoft.com/office/drawing/2014/main" id="{66700312-7CC2-4EE0-9304-4465D04404D3}"/>
              </a:ext>
            </a:extLst>
          </p:cNvPr>
          <p:cNvPicPr>
            <a:picLocks noChangeAspect="1" noChangeArrowheads="1"/>
          </p:cNvPicPr>
          <p:nvPr userDrawn="1"/>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3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5D82D2D9-B51C-4B96-93DD-157D053840C5}" type="slidenum">
              <a:rPr lang="en-US"/>
              <a:pPr>
                <a:defRPr/>
              </a:pPr>
              <a:t>‹#›</a:t>
            </a:fld>
            <a:endParaRPr lang="en-US"/>
          </a:p>
        </p:txBody>
      </p:sp>
    </p:spTree>
    <p:extLst>
      <p:ext uri="{BB962C8B-B14F-4D97-AF65-F5344CB8AC3E}">
        <p14:creationId xmlns:p14="http://schemas.microsoft.com/office/powerpoint/2010/main" val="2252129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Q w/o CAI">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hasCustomPrompt="1"/>
          </p:nvPr>
        </p:nvSpPr>
        <p:spPr>
          <a:xfrm>
            <a:off x="6612774" y="16626"/>
            <a:ext cx="2514600" cy="304800"/>
          </a:xfrm>
        </p:spPr>
        <p:txBody>
          <a:bodyPr>
            <a:normAutofit/>
          </a:bodyPr>
          <a:lstStyle>
            <a:lvl1pPr marL="0" indent="0" algn="r">
              <a:buNone/>
              <a:defRPr sz="1800"/>
            </a:lvl1pPr>
          </a:lstStyle>
          <a:p>
            <a:r>
              <a:rPr lang="en-US" dirty="0"/>
              <a:t>(Question Code)</a:t>
            </a:r>
          </a:p>
        </p:txBody>
      </p:sp>
      <p:pic>
        <p:nvPicPr>
          <p:cNvPr id="11" name="Picture 2" descr="See the source image">
            <a:hlinkClick r:id="" action="ppaction://customshow?id=4&amp;return=true"/>
            <a:extLst>
              <a:ext uri="{FF2B5EF4-FFF2-40B4-BE49-F238E27FC236}">
                <a16:creationId xmlns:a16="http://schemas.microsoft.com/office/drawing/2014/main" id="{1FB6F079-8FAB-44D3-9297-F93FEC32516E}"/>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12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964B000-1AE4-4C7B-B7BC-3756D5FA85E3}" type="datetimeFigureOut">
              <a:rPr lang="en-US" smtClean="0">
                <a:solidFill>
                  <a:prstClr val="black"/>
                </a:solidFill>
              </a:rPr>
              <a:pPr/>
              <a:t>3/22/2018</a:t>
            </a:fld>
            <a:endParaRPr lang="en-US">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4612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graphicFrame>
        <p:nvGraphicFramePr>
          <p:cNvPr id="4" name="TPChart" hidden="1"/>
          <p:cNvGraphicFramePr/>
          <p:nvPr>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0257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Tree>
    <p:extLst>
      <p:ext uri="{BB962C8B-B14F-4D97-AF65-F5344CB8AC3E}">
        <p14:creationId xmlns:p14="http://schemas.microsoft.com/office/powerpoint/2010/main" val="285771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W Q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0" y="0"/>
            <a:ext cx="7223760" cy="1403350"/>
          </a:xfrm>
        </p:spPr>
        <p:txBody>
          <a:bodyPr/>
          <a:lstStyle>
            <a:lvl1pPr>
              <a:defRPr/>
            </a:lvl1pPr>
            <a:extLst/>
          </a:lstStyle>
          <a:p>
            <a:r>
              <a:rPr lang="en-US" dirty="0"/>
              <a:t>Key Word Question Slide Index</a:t>
            </a:r>
          </a:p>
        </p:txBody>
      </p:sp>
      <p:sp>
        <p:nvSpPr>
          <p:cNvPr id="5" name="Text Placeholder 10">
            <a:extLst>
              <a:ext uri="{FF2B5EF4-FFF2-40B4-BE49-F238E27FC236}">
                <a16:creationId xmlns:a16="http://schemas.microsoft.com/office/drawing/2014/main" id="{5B72137A-D12F-48D2-9ACE-83BA9D32A520}"/>
              </a:ext>
            </a:extLst>
          </p:cNvPr>
          <p:cNvSpPr>
            <a:spLocks noGrp="1"/>
          </p:cNvSpPr>
          <p:nvPr>
            <p:ph type="body" sz="quarter" idx="10"/>
          </p:nvPr>
        </p:nvSpPr>
        <p:spPr>
          <a:xfrm>
            <a:off x="307975" y="2045731"/>
            <a:ext cx="8520113" cy="4163875"/>
          </a:xfrm>
          <a:noFill/>
          <a:ln>
            <a:noFill/>
          </a:ln>
        </p:spPr>
        <p:txBody>
          <a:bodyPr/>
          <a:lstStyle>
            <a:lvl1pPr marL="514350" indent="-514350">
              <a:buClr>
                <a:schemeClr val="accent1">
                  <a:lumMod val="10000"/>
                </a:schemeClr>
              </a:buClr>
              <a:buSzPct val="100000"/>
              <a:buFont typeface="+mj-lt"/>
              <a:buAutoNum type="arabicPeriod"/>
              <a:defRPr>
                <a:solidFill>
                  <a:schemeClr val="accent1">
                    <a:lumMod val="10000"/>
                  </a:schemeClr>
                </a:solidFill>
              </a:defRPr>
            </a:lvl1pPr>
            <a:lvl2pPr marL="971550" indent="-514350">
              <a:buClr>
                <a:schemeClr val="accent1">
                  <a:lumMod val="10000"/>
                </a:schemeClr>
              </a:buClr>
              <a:buFont typeface="+mj-lt"/>
              <a:buAutoNum type="arabicPeriod"/>
              <a:defRPr>
                <a:solidFill>
                  <a:schemeClr val="accent1">
                    <a:lumMod val="10000"/>
                  </a:schemeClr>
                </a:solidFill>
              </a:defRPr>
            </a:lvl2pPr>
            <a:lvl3pPr marL="1223963" indent="-457200">
              <a:buClr>
                <a:schemeClr val="accent1">
                  <a:lumMod val="10000"/>
                </a:schemeClr>
              </a:buClr>
              <a:buFont typeface="+mj-lt"/>
              <a:buAutoNum type="arabicPeriod"/>
              <a:defRPr>
                <a:solidFill>
                  <a:schemeClr val="accent1">
                    <a:lumMod val="10000"/>
                  </a:schemeClr>
                </a:solidFill>
              </a:defRPr>
            </a:lvl3pPr>
            <a:lvl4pPr marL="1490662" indent="-457200">
              <a:buClr>
                <a:schemeClr val="accent1">
                  <a:lumMod val="10000"/>
                </a:schemeClr>
              </a:buClr>
              <a:buFont typeface="+mj-lt"/>
              <a:buAutoNum type="arabicPeriod"/>
              <a:defRPr>
                <a:solidFill>
                  <a:schemeClr val="accent1">
                    <a:lumMod val="10000"/>
                  </a:schemeClr>
                </a:solidFill>
              </a:defRPr>
            </a:lvl4pPr>
            <a:lvl5pPr marL="1700212" indent="-457200">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58028B6-F1AF-417F-9B3D-86484EBCE5CB}"/>
              </a:ext>
            </a:extLst>
          </p:cNvPr>
          <p:cNvSpPr/>
          <p:nvPr userDrawn="1"/>
        </p:nvSpPr>
        <p:spPr>
          <a:xfrm>
            <a:off x="-32657" y="1676400"/>
            <a:ext cx="9176657" cy="369332"/>
          </a:xfrm>
          <a:prstGeom prst="rect">
            <a:avLst/>
          </a:prstGeom>
        </p:spPr>
        <p:txBody>
          <a:bodyPr wrap="square">
            <a:spAutoFit/>
          </a:bodyPr>
          <a:lstStyle/>
          <a:p>
            <a:pPr lvl="0" algn="ctr" eaLnBrk="0" hangingPunct="0">
              <a:defRPr/>
            </a:pPr>
            <a:r>
              <a:rPr lang="en-US" b="1" i="1" dirty="0">
                <a:solidFill>
                  <a:schemeClr val="accent1">
                    <a:lumMod val="10000"/>
                  </a:schemeClr>
                </a:solidFill>
                <a:latin typeface="Calibri"/>
              </a:rPr>
              <a:t>Click any link below to go directly to polling that question.</a:t>
            </a:r>
          </a:p>
        </p:txBody>
      </p:sp>
      <p:sp>
        <p:nvSpPr>
          <p:cNvPr id="10" name="TextBox 9">
            <a:extLst>
              <a:ext uri="{FF2B5EF4-FFF2-40B4-BE49-F238E27FC236}">
                <a16:creationId xmlns:a16="http://schemas.microsoft.com/office/drawing/2014/main" id="{FC1923C2-5401-48EB-A415-F52691E6F496}"/>
              </a:ext>
            </a:extLst>
          </p:cNvPr>
          <p:cNvSpPr txBox="1"/>
          <p:nvPr userDrawn="1"/>
        </p:nvSpPr>
        <p:spPr>
          <a:xfrm>
            <a:off x="1353591" y="6343650"/>
            <a:ext cx="41709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accent1">
                    <a:lumMod val="10000"/>
                  </a:schemeClr>
                </a:solidFill>
                <a:effectLst/>
                <a:uLnTx/>
                <a:uFillTx/>
                <a:latin typeface="Calibri"/>
                <a:ea typeface="+mn-ea"/>
                <a:cs typeface="+mn-cs"/>
              </a:rPr>
              <a:t>Click here to return to this index. </a:t>
            </a:r>
          </a:p>
        </p:txBody>
      </p:sp>
      <p:sp>
        <p:nvSpPr>
          <p:cNvPr id="11" name="Left Arrow 1">
            <a:extLst>
              <a:ext uri="{FF2B5EF4-FFF2-40B4-BE49-F238E27FC236}">
                <a16:creationId xmlns:a16="http://schemas.microsoft.com/office/drawing/2014/main" id="{660B588D-FADC-4D9D-8A0B-2E3AAAF127A7}"/>
              </a:ext>
            </a:extLst>
          </p:cNvPr>
          <p:cNvSpPr/>
          <p:nvPr userDrawn="1"/>
        </p:nvSpPr>
        <p:spPr bwMode="auto">
          <a:xfrm flipH="1">
            <a:off x="5489202" y="6469191"/>
            <a:ext cx="588789" cy="250958"/>
          </a:xfrm>
          <a:prstGeom prst="leftArrow">
            <a:avLst/>
          </a:prstGeom>
          <a:solidFill>
            <a:srgbClr val="00206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charset="0"/>
              <a:ea typeface="+mn-ea"/>
              <a:cs typeface="+mn-cs"/>
            </a:endParaRPr>
          </a:p>
        </p:txBody>
      </p:sp>
      <p:grpSp>
        <p:nvGrpSpPr>
          <p:cNvPr id="12" name="Group 11">
            <a:extLst>
              <a:ext uri="{FF2B5EF4-FFF2-40B4-BE49-F238E27FC236}">
                <a16:creationId xmlns:a16="http://schemas.microsoft.com/office/drawing/2014/main" id="{36AA4FD7-9263-4293-8D29-63B44EE9CCD8}"/>
              </a:ext>
            </a:extLst>
          </p:cNvPr>
          <p:cNvGrpSpPr/>
          <p:nvPr userDrawn="1"/>
        </p:nvGrpSpPr>
        <p:grpSpPr>
          <a:xfrm>
            <a:off x="6018602" y="6246717"/>
            <a:ext cx="612338" cy="613707"/>
            <a:chOff x="6018602" y="6246717"/>
            <a:chExt cx="612338" cy="613707"/>
          </a:xfrm>
        </p:grpSpPr>
        <p:pic>
          <p:nvPicPr>
            <p:cNvPr id="13" name="Picture 12">
              <a:hlinkClick r:id="rId2" action="ppaction://hlinksldjump"/>
              <a:extLst>
                <a:ext uri="{FF2B5EF4-FFF2-40B4-BE49-F238E27FC236}">
                  <a16:creationId xmlns:a16="http://schemas.microsoft.com/office/drawing/2014/main" id="{C906B8FB-9CC5-4F8F-A2FC-6B31B1884F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14" name="Rectangle 13">
              <a:hlinkClick r:id="rId2" action="ppaction://hlinksldjump"/>
              <a:extLst>
                <a:ext uri="{FF2B5EF4-FFF2-40B4-BE49-F238E27FC236}">
                  <a16:creationId xmlns:a16="http://schemas.microsoft.com/office/drawing/2014/main" id="{150F0002-F033-44DE-B8D4-5F18BAB9A825}"/>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1894845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9890338-FB5C-46FA-85B2-8EE896B1375B}" type="slidenum">
              <a:rPr lang="en-US"/>
              <a:pPr>
                <a:defRPr/>
              </a:pPr>
              <a:t>‹#›</a:t>
            </a:fld>
            <a:endParaRPr lang="en-US"/>
          </a:p>
        </p:txBody>
      </p:sp>
    </p:spTree>
    <p:extLst>
      <p:ext uri="{BB962C8B-B14F-4D97-AF65-F5344CB8AC3E}">
        <p14:creationId xmlns:p14="http://schemas.microsoft.com/office/powerpoint/2010/main" val="12455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252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C6937A17-1684-41C9-BC08-BC25FD811DDA}"/>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2" name="Title 1">
            <a:extLst>
              <a:ext uri="{FF2B5EF4-FFF2-40B4-BE49-F238E27FC236}">
                <a16:creationId xmlns:a16="http://schemas.microsoft.com/office/drawing/2014/main" id="{8B284727-E6E7-43C1-9CD4-4CA232A4C387}"/>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CC90D6B2-6D84-42A8-802B-DD52E9D4D9AC}"/>
              </a:ext>
            </a:extLst>
          </p:cNvPr>
          <p:cNvSpPr>
            <a:spLocks noGrp="1"/>
          </p:cNvSpPr>
          <p:nvPr>
            <p:ph idx="1" hasCustomPrompt="1"/>
          </p:nvPr>
        </p:nvSpPr>
        <p:spPr>
          <a:xfrm>
            <a:off x="457200" y="3398838"/>
            <a:ext cx="8039988" cy="2896620"/>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11" name="Table 10">
            <a:extLst>
              <a:ext uri="{FF2B5EF4-FFF2-40B4-BE49-F238E27FC236}">
                <a16:creationId xmlns:a16="http://schemas.microsoft.com/office/drawing/2014/main" id="{C6FE74C2-FC7B-4787-86A8-E8CD5AC5921C}"/>
              </a:ext>
            </a:extLst>
          </p:cNvPr>
          <p:cNvGraphicFramePr>
            <a:graphicFrameLocks noGrp="1"/>
          </p:cNvGraphicFramePr>
          <p:nvPr userDrawn="1">
            <p:extLst>
              <p:ext uri="{D42A27DB-BD31-4B8C-83A1-F6EECF244321}">
                <p14:modId xmlns:p14="http://schemas.microsoft.com/office/powerpoint/2010/main" val="3639996977"/>
              </p:ext>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9" name="Group 18">
            <a:extLst>
              <a:ext uri="{FF2B5EF4-FFF2-40B4-BE49-F238E27FC236}">
                <a16:creationId xmlns:a16="http://schemas.microsoft.com/office/drawing/2014/main" id="{5158DAF0-BFF5-4ACD-A1F8-DBFFD3695136}"/>
              </a:ext>
            </a:extLst>
          </p:cNvPr>
          <p:cNvGrpSpPr/>
          <p:nvPr userDrawn="1"/>
        </p:nvGrpSpPr>
        <p:grpSpPr>
          <a:xfrm>
            <a:off x="6478725" y="6251171"/>
            <a:ext cx="612338" cy="573577"/>
            <a:chOff x="6478725" y="6251171"/>
            <a:chExt cx="612338" cy="573577"/>
          </a:xfrm>
        </p:grpSpPr>
        <p:pic>
          <p:nvPicPr>
            <p:cNvPr id="20" name="Picture 2" descr="https://cdn3.iconfinder.com/data/icons/award-and-trohpy/78/Award_ribbon_cup-05-512.png">
              <a:hlinkClick r:id="" action="ppaction://customshow?id=0&amp;return=true"/>
              <a:extLst>
                <a:ext uri="{FF2B5EF4-FFF2-40B4-BE49-F238E27FC236}">
                  <a16:creationId xmlns:a16="http://schemas.microsoft.com/office/drawing/2014/main" id="{1F0EA2A5-89D0-484E-A7F3-F70D7FFB2521}"/>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hlinkClick r:id="" action="ppaction://customshow?id=0&amp;return=true"/>
              <a:extLst>
                <a:ext uri="{FF2B5EF4-FFF2-40B4-BE49-F238E27FC236}">
                  <a16:creationId xmlns:a16="http://schemas.microsoft.com/office/drawing/2014/main" id="{1F760136-D63D-4F4A-8963-6DC0B2AB2023}"/>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2" name="Group 21">
            <a:extLst>
              <a:ext uri="{FF2B5EF4-FFF2-40B4-BE49-F238E27FC236}">
                <a16:creationId xmlns:a16="http://schemas.microsoft.com/office/drawing/2014/main" id="{DA109A78-5517-4F90-BB8C-884C86CF86CA}"/>
              </a:ext>
            </a:extLst>
          </p:cNvPr>
          <p:cNvGrpSpPr/>
          <p:nvPr userDrawn="1"/>
        </p:nvGrpSpPr>
        <p:grpSpPr>
          <a:xfrm>
            <a:off x="6974103" y="6251171"/>
            <a:ext cx="612338" cy="588950"/>
            <a:chOff x="6974103" y="6251171"/>
            <a:chExt cx="612338" cy="588950"/>
          </a:xfrm>
        </p:grpSpPr>
        <p:pic>
          <p:nvPicPr>
            <p:cNvPr id="23" name="Picture 22">
              <a:hlinkClick r:id="" action="ppaction://customshow?id=1&amp;return=true"/>
              <a:extLst>
                <a:ext uri="{FF2B5EF4-FFF2-40B4-BE49-F238E27FC236}">
                  <a16:creationId xmlns:a16="http://schemas.microsoft.com/office/drawing/2014/main" id="{FF3E43D5-F61E-45B9-AF0B-CDC77C5AB3D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4" name="Rectangle 23">
              <a:hlinkClick r:id="" action="ppaction://customshow?id=1&amp;return=true"/>
              <a:extLst>
                <a:ext uri="{FF2B5EF4-FFF2-40B4-BE49-F238E27FC236}">
                  <a16:creationId xmlns:a16="http://schemas.microsoft.com/office/drawing/2014/main" id="{7F214C2E-35BA-47CD-9AC4-5C3E270BCF6F}"/>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5" name="Group 24">
            <a:extLst>
              <a:ext uri="{FF2B5EF4-FFF2-40B4-BE49-F238E27FC236}">
                <a16:creationId xmlns:a16="http://schemas.microsoft.com/office/drawing/2014/main" id="{CBC4A504-2ECC-441F-B71D-13E5D44D7451}"/>
              </a:ext>
            </a:extLst>
          </p:cNvPr>
          <p:cNvGrpSpPr/>
          <p:nvPr userDrawn="1"/>
        </p:nvGrpSpPr>
        <p:grpSpPr>
          <a:xfrm>
            <a:off x="7419603" y="6250131"/>
            <a:ext cx="612338" cy="580409"/>
            <a:chOff x="7419603" y="6250131"/>
            <a:chExt cx="612338" cy="580409"/>
          </a:xfrm>
        </p:grpSpPr>
        <p:pic>
          <p:nvPicPr>
            <p:cNvPr id="26" name="Picture 25">
              <a:hlinkClick r:id="" action="ppaction://customshow?id=2&amp;return=true"/>
              <a:extLst>
                <a:ext uri="{FF2B5EF4-FFF2-40B4-BE49-F238E27FC236}">
                  <a16:creationId xmlns:a16="http://schemas.microsoft.com/office/drawing/2014/main" id="{95451CCB-F43D-4A52-8894-273A94365C53}"/>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7" name="Rectangle 26">
              <a:hlinkClick r:id="" action="ppaction://customshow?id=2&amp;return=true"/>
              <a:extLst>
                <a:ext uri="{FF2B5EF4-FFF2-40B4-BE49-F238E27FC236}">
                  <a16:creationId xmlns:a16="http://schemas.microsoft.com/office/drawing/2014/main" id="{11B55EAC-0F09-4DE3-9B93-C2FAE44EB8C7}"/>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8" name="Group 27">
            <a:extLst>
              <a:ext uri="{FF2B5EF4-FFF2-40B4-BE49-F238E27FC236}">
                <a16:creationId xmlns:a16="http://schemas.microsoft.com/office/drawing/2014/main" id="{833B366E-AEB3-4A33-93C2-31AAE1361174}"/>
              </a:ext>
            </a:extLst>
          </p:cNvPr>
          <p:cNvGrpSpPr/>
          <p:nvPr userDrawn="1"/>
        </p:nvGrpSpPr>
        <p:grpSpPr>
          <a:xfrm>
            <a:off x="7850033" y="6251770"/>
            <a:ext cx="661888" cy="578106"/>
            <a:chOff x="7850033" y="6251770"/>
            <a:chExt cx="661888" cy="578106"/>
          </a:xfrm>
        </p:grpSpPr>
        <p:pic>
          <p:nvPicPr>
            <p:cNvPr id="29" name="Picture 28">
              <a:hlinkClick r:id="" action="ppaction://customshow?id=3&amp;return=true"/>
              <a:extLst>
                <a:ext uri="{FF2B5EF4-FFF2-40B4-BE49-F238E27FC236}">
                  <a16:creationId xmlns:a16="http://schemas.microsoft.com/office/drawing/2014/main" id="{D83BCCFF-6C44-4BC1-880C-ECC1EDF6E7E7}"/>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30" name="Rectangle 29">
              <a:hlinkClick r:id="" action="ppaction://customshow?id=3&amp;return=true"/>
              <a:extLst>
                <a:ext uri="{FF2B5EF4-FFF2-40B4-BE49-F238E27FC236}">
                  <a16:creationId xmlns:a16="http://schemas.microsoft.com/office/drawing/2014/main" id="{049EEB72-CC88-415A-8437-5E7979C2D73C}"/>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1" name="Group 30">
            <a:extLst>
              <a:ext uri="{FF2B5EF4-FFF2-40B4-BE49-F238E27FC236}">
                <a16:creationId xmlns:a16="http://schemas.microsoft.com/office/drawing/2014/main" id="{F05AADAF-AB41-4463-BD15-84A4DCEADB80}"/>
              </a:ext>
            </a:extLst>
          </p:cNvPr>
          <p:cNvGrpSpPr/>
          <p:nvPr userDrawn="1"/>
        </p:nvGrpSpPr>
        <p:grpSpPr>
          <a:xfrm>
            <a:off x="8352168" y="6272372"/>
            <a:ext cx="841708" cy="547772"/>
            <a:chOff x="8352168" y="6272372"/>
            <a:chExt cx="841708" cy="547772"/>
          </a:xfrm>
        </p:grpSpPr>
        <p:pic>
          <p:nvPicPr>
            <p:cNvPr id="32" name="Picture 2" descr="See the source image">
              <a:hlinkClick r:id="" action="ppaction://customshow?id=4&amp;return=true"/>
              <a:extLst>
                <a:ext uri="{FF2B5EF4-FFF2-40B4-BE49-F238E27FC236}">
                  <a16:creationId xmlns:a16="http://schemas.microsoft.com/office/drawing/2014/main" id="{13DAD5DE-EC3B-47E2-9668-0DB89A798F4C}"/>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hlinkClick r:id="" action="ppaction://customshow?id=4&amp;return=true"/>
              <a:extLst>
                <a:ext uri="{FF2B5EF4-FFF2-40B4-BE49-F238E27FC236}">
                  <a16:creationId xmlns:a16="http://schemas.microsoft.com/office/drawing/2014/main" id="{BFB53C93-F649-49EE-8B7E-0BF804DA10E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34" name="Group 33">
            <a:extLst>
              <a:ext uri="{FF2B5EF4-FFF2-40B4-BE49-F238E27FC236}">
                <a16:creationId xmlns:a16="http://schemas.microsoft.com/office/drawing/2014/main" id="{F86EAD72-F808-4EB5-8F0B-380EA8404555}"/>
              </a:ext>
            </a:extLst>
          </p:cNvPr>
          <p:cNvGrpSpPr/>
          <p:nvPr userDrawn="1"/>
        </p:nvGrpSpPr>
        <p:grpSpPr>
          <a:xfrm>
            <a:off x="6018602" y="6246717"/>
            <a:ext cx="612338" cy="613707"/>
            <a:chOff x="6018602" y="6246717"/>
            <a:chExt cx="612338" cy="613707"/>
          </a:xfrm>
        </p:grpSpPr>
        <p:pic>
          <p:nvPicPr>
            <p:cNvPr id="35" name="Picture 34">
              <a:hlinkClick r:id="rId9" action="ppaction://hlinksldjump"/>
              <a:extLst>
                <a:ext uri="{FF2B5EF4-FFF2-40B4-BE49-F238E27FC236}">
                  <a16:creationId xmlns:a16="http://schemas.microsoft.com/office/drawing/2014/main" id="{C841B3EA-7BD8-418D-8457-524549013F5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36" name="Rectangle 35">
              <a:hlinkClick r:id="rId9" action="ppaction://hlinksldjump"/>
              <a:extLst>
                <a:ext uri="{FF2B5EF4-FFF2-40B4-BE49-F238E27FC236}">
                  <a16:creationId xmlns:a16="http://schemas.microsoft.com/office/drawing/2014/main" id="{B2EF758A-484E-4A0C-B1FE-4466F1C3B45B}"/>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2661589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P Ques w/ CA">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C9D529C-544B-4050-B5DF-5CBF98301A5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5" name="Title 1">
            <a:extLst>
              <a:ext uri="{FF2B5EF4-FFF2-40B4-BE49-F238E27FC236}">
                <a16:creationId xmlns:a16="http://schemas.microsoft.com/office/drawing/2014/main" id="{B5B92897-04C7-48E1-AAE7-3B225F7EC0A5}"/>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F7943364-45A3-4344-A67A-25D87F0FFB9C}"/>
              </a:ext>
            </a:extLst>
          </p:cNvPr>
          <p:cNvSpPr>
            <a:spLocks noGrp="1"/>
          </p:cNvSpPr>
          <p:nvPr>
            <p:ph idx="1" hasCustomPrompt="1"/>
          </p:nvPr>
        </p:nvSpPr>
        <p:spPr>
          <a:xfrm>
            <a:off x="457200" y="3398838"/>
            <a:ext cx="8039988" cy="2896620"/>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14" name="Table 13">
            <a:extLst>
              <a:ext uri="{FF2B5EF4-FFF2-40B4-BE49-F238E27FC236}">
                <a16:creationId xmlns:a16="http://schemas.microsoft.com/office/drawing/2014/main" id="{0743895D-E60B-4020-BEED-ECFCEE1F6905}"/>
              </a:ext>
            </a:extLst>
          </p:cNvPr>
          <p:cNvGraphicFramePr>
            <a:graphicFrameLocks noGrp="1"/>
          </p:cNvGraphicFramePr>
          <p:nvPr userDrawn="1">
            <p:extLst>
              <p:ext uri="{D42A27DB-BD31-4B8C-83A1-F6EECF244321}">
                <p14:modId xmlns:p14="http://schemas.microsoft.com/office/powerpoint/2010/main" val="2233105590"/>
              </p:ext>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6" name="Group 15">
            <a:extLst>
              <a:ext uri="{FF2B5EF4-FFF2-40B4-BE49-F238E27FC236}">
                <a16:creationId xmlns:a16="http://schemas.microsoft.com/office/drawing/2014/main" id="{DA4DE938-40B8-4973-8DDA-038C188EA396}"/>
              </a:ext>
            </a:extLst>
          </p:cNvPr>
          <p:cNvGrpSpPr/>
          <p:nvPr userDrawn="1"/>
        </p:nvGrpSpPr>
        <p:grpSpPr>
          <a:xfrm>
            <a:off x="6478725" y="6251171"/>
            <a:ext cx="612338" cy="573577"/>
            <a:chOff x="6478725" y="6251171"/>
            <a:chExt cx="612338" cy="573577"/>
          </a:xfrm>
        </p:grpSpPr>
        <p:pic>
          <p:nvPicPr>
            <p:cNvPr id="18" name="Picture 2" descr="https://cdn3.iconfinder.com/data/icons/award-and-trohpy/78/Award_ribbon_cup-05-512.png">
              <a:hlinkClick r:id="" action="ppaction://customshow?id=0&amp;return=true"/>
              <a:extLst>
                <a:ext uri="{FF2B5EF4-FFF2-40B4-BE49-F238E27FC236}">
                  <a16:creationId xmlns:a16="http://schemas.microsoft.com/office/drawing/2014/main" id="{34FBF7C7-EF69-4941-84CD-432549EEC22D}"/>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hlinkClick r:id="" action="ppaction://customshow?id=0&amp;return=true"/>
              <a:extLst>
                <a:ext uri="{FF2B5EF4-FFF2-40B4-BE49-F238E27FC236}">
                  <a16:creationId xmlns:a16="http://schemas.microsoft.com/office/drawing/2014/main" id="{98CCC49C-95CC-43CD-B871-B8EA87F0C573}"/>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0" name="Group 19">
            <a:extLst>
              <a:ext uri="{FF2B5EF4-FFF2-40B4-BE49-F238E27FC236}">
                <a16:creationId xmlns:a16="http://schemas.microsoft.com/office/drawing/2014/main" id="{17A9AA3E-0ADD-4FFF-BAFF-DFBB656561DE}"/>
              </a:ext>
            </a:extLst>
          </p:cNvPr>
          <p:cNvGrpSpPr/>
          <p:nvPr userDrawn="1"/>
        </p:nvGrpSpPr>
        <p:grpSpPr>
          <a:xfrm>
            <a:off x="6974103" y="6251171"/>
            <a:ext cx="612338" cy="588950"/>
            <a:chOff x="6974103" y="6251171"/>
            <a:chExt cx="612338" cy="588950"/>
          </a:xfrm>
        </p:grpSpPr>
        <p:pic>
          <p:nvPicPr>
            <p:cNvPr id="21" name="Picture 20">
              <a:hlinkClick r:id="" action="ppaction://customshow?id=1&amp;return=true"/>
              <a:extLst>
                <a:ext uri="{FF2B5EF4-FFF2-40B4-BE49-F238E27FC236}">
                  <a16:creationId xmlns:a16="http://schemas.microsoft.com/office/drawing/2014/main" id="{E1900B5B-4428-4448-BFDD-75BBCE39751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2" name="Rectangle 21">
              <a:hlinkClick r:id="" action="ppaction://customshow?id=1&amp;return=true"/>
              <a:extLst>
                <a:ext uri="{FF2B5EF4-FFF2-40B4-BE49-F238E27FC236}">
                  <a16:creationId xmlns:a16="http://schemas.microsoft.com/office/drawing/2014/main" id="{177ED96B-924F-4439-A312-73AD5B00626D}"/>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3" name="Group 22">
            <a:extLst>
              <a:ext uri="{FF2B5EF4-FFF2-40B4-BE49-F238E27FC236}">
                <a16:creationId xmlns:a16="http://schemas.microsoft.com/office/drawing/2014/main" id="{ABD10140-1595-43B7-8BE8-C872902AA148}"/>
              </a:ext>
            </a:extLst>
          </p:cNvPr>
          <p:cNvGrpSpPr/>
          <p:nvPr userDrawn="1"/>
        </p:nvGrpSpPr>
        <p:grpSpPr>
          <a:xfrm>
            <a:off x="7419603" y="6250131"/>
            <a:ext cx="612338" cy="580409"/>
            <a:chOff x="7419603" y="6250131"/>
            <a:chExt cx="612338" cy="580409"/>
          </a:xfrm>
        </p:grpSpPr>
        <p:pic>
          <p:nvPicPr>
            <p:cNvPr id="24" name="Picture 23">
              <a:hlinkClick r:id="" action="ppaction://customshow?id=2&amp;return=true"/>
              <a:extLst>
                <a:ext uri="{FF2B5EF4-FFF2-40B4-BE49-F238E27FC236}">
                  <a16:creationId xmlns:a16="http://schemas.microsoft.com/office/drawing/2014/main" id="{0F1E7250-A41F-4C11-97DF-53DAAF71898A}"/>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5" name="Rectangle 24">
              <a:hlinkClick r:id="" action="ppaction://customshow?id=2&amp;return=true"/>
              <a:extLst>
                <a:ext uri="{FF2B5EF4-FFF2-40B4-BE49-F238E27FC236}">
                  <a16:creationId xmlns:a16="http://schemas.microsoft.com/office/drawing/2014/main" id="{6B1E6FBA-51E9-440D-996C-9BE1C567B4B4}"/>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6" name="Group 25">
            <a:extLst>
              <a:ext uri="{FF2B5EF4-FFF2-40B4-BE49-F238E27FC236}">
                <a16:creationId xmlns:a16="http://schemas.microsoft.com/office/drawing/2014/main" id="{4156FD02-B2D2-4045-A4B7-40B640D5504A}"/>
              </a:ext>
            </a:extLst>
          </p:cNvPr>
          <p:cNvGrpSpPr/>
          <p:nvPr userDrawn="1"/>
        </p:nvGrpSpPr>
        <p:grpSpPr>
          <a:xfrm>
            <a:off x="7850033" y="6251770"/>
            <a:ext cx="661888" cy="578106"/>
            <a:chOff x="7850033" y="6251770"/>
            <a:chExt cx="661888" cy="578106"/>
          </a:xfrm>
        </p:grpSpPr>
        <p:pic>
          <p:nvPicPr>
            <p:cNvPr id="27" name="Picture 26">
              <a:hlinkClick r:id="" action="ppaction://customshow?id=3&amp;return=true"/>
              <a:extLst>
                <a:ext uri="{FF2B5EF4-FFF2-40B4-BE49-F238E27FC236}">
                  <a16:creationId xmlns:a16="http://schemas.microsoft.com/office/drawing/2014/main" id="{5490EF0E-CFA8-4621-BB15-245500205E42}"/>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8" name="Rectangle 27">
              <a:hlinkClick r:id="" action="ppaction://customshow?id=3&amp;return=true"/>
              <a:extLst>
                <a:ext uri="{FF2B5EF4-FFF2-40B4-BE49-F238E27FC236}">
                  <a16:creationId xmlns:a16="http://schemas.microsoft.com/office/drawing/2014/main" id="{F9E0217B-F7B3-4EE3-8734-833F032B70F0}"/>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9" name="Group 28">
            <a:extLst>
              <a:ext uri="{FF2B5EF4-FFF2-40B4-BE49-F238E27FC236}">
                <a16:creationId xmlns:a16="http://schemas.microsoft.com/office/drawing/2014/main" id="{C39A562E-F672-446F-B534-13D68EC0E008}"/>
              </a:ext>
            </a:extLst>
          </p:cNvPr>
          <p:cNvGrpSpPr/>
          <p:nvPr userDrawn="1"/>
        </p:nvGrpSpPr>
        <p:grpSpPr>
          <a:xfrm>
            <a:off x="8352168" y="6272372"/>
            <a:ext cx="841708" cy="547772"/>
            <a:chOff x="8352168" y="6272372"/>
            <a:chExt cx="841708" cy="547772"/>
          </a:xfrm>
        </p:grpSpPr>
        <p:pic>
          <p:nvPicPr>
            <p:cNvPr id="30" name="Picture 2" descr="See the source image">
              <a:hlinkClick r:id="" action="ppaction://customshow?id=4&amp;return=true"/>
              <a:extLst>
                <a:ext uri="{FF2B5EF4-FFF2-40B4-BE49-F238E27FC236}">
                  <a16:creationId xmlns:a16="http://schemas.microsoft.com/office/drawing/2014/main" id="{750DC980-58FE-44C5-8A66-9009DCBED49E}"/>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hlinkClick r:id="" action="ppaction://customshow?id=4&amp;return=true"/>
              <a:extLst>
                <a:ext uri="{FF2B5EF4-FFF2-40B4-BE49-F238E27FC236}">
                  <a16:creationId xmlns:a16="http://schemas.microsoft.com/office/drawing/2014/main" id="{CAAA9BDA-871E-4ED8-8555-D0FD536B134E}"/>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2716169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6" name="Title 1">
            <a:extLst>
              <a:ext uri="{FF2B5EF4-FFF2-40B4-BE49-F238E27FC236}">
                <a16:creationId xmlns:a16="http://schemas.microsoft.com/office/drawing/2014/main" id="{8957166E-9899-42D5-8C2C-340663C1D51F}"/>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71A7FBF1-B378-4FE8-8E94-48B00A77C418}"/>
              </a:ext>
            </a:extLst>
          </p:cNvPr>
          <p:cNvSpPr>
            <a:spLocks noGrp="1"/>
          </p:cNvSpPr>
          <p:nvPr>
            <p:ph idx="1" hasCustomPrompt="1"/>
          </p:nvPr>
        </p:nvSpPr>
        <p:spPr>
          <a:xfrm>
            <a:off x="457200" y="3407151"/>
            <a:ext cx="8039988" cy="2873534"/>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Table 6">
            <a:extLst>
              <a:ext uri="{FF2B5EF4-FFF2-40B4-BE49-F238E27FC236}">
                <a16:creationId xmlns:a16="http://schemas.microsoft.com/office/drawing/2014/main" id="{38086A77-7719-45E5-836B-D3A5146A17E7}"/>
              </a:ext>
            </a:extLst>
          </p:cNvPr>
          <p:cNvGraphicFramePr>
            <a:graphicFrameLocks noGrp="1"/>
          </p:cNvGraphicFramePr>
          <p:nvPr userDrawn="1">
            <p:extLst>
              <p:ext uri="{D42A27DB-BD31-4B8C-83A1-F6EECF244321}">
                <p14:modId xmlns:p14="http://schemas.microsoft.com/office/powerpoint/2010/main" val="2147737304"/>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9" name="Picture 2" descr="See the source image">
            <a:hlinkClick r:id="" action="ppaction://customshow?id=4&amp;return=true"/>
            <a:extLst>
              <a:ext uri="{FF2B5EF4-FFF2-40B4-BE49-F238E27FC236}">
                <a16:creationId xmlns:a16="http://schemas.microsoft.com/office/drawing/2014/main" id="{000FCBFB-3E27-4743-BD97-C4285890BB5B}"/>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hlinkClick r:id="" action="ppaction://customshow?id=4&amp;return=true"/>
            <a:extLst>
              <a:ext uri="{FF2B5EF4-FFF2-40B4-BE49-F238E27FC236}">
                <a16:creationId xmlns:a16="http://schemas.microsoft.com/office/drawing/2014/main" id="{5864A2C4-04AC-4C63-941F-8893E6AA0A5A}"/>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263284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7B72DB68-D50D-4437-BD1E-7C733654DA22}" type="slidenum">
              <a:rPr lang="en-US"/>
              <a:pPr>
                <a:defRPr/>
              </a:pPr>
              <a:t>‹#›</a:t>
            </a:fld>
            <a:endParaRPr lang="en-US"/>
          </a:p>
        </p:txBody>
      </p:sp>
    </p:spTree>
    <p:extLst>
      <p:ext uri="{BB962C8B-B14F-4D97-AF65-F5344CB8AC3E}">
        <p14:creationId xmlns:p14="http://schemas.microsoft.com/office/powerpoint/2010/main" val="3464665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90451" y="3886201"/>
            <a:ext cx="2061556" cy="2419004"/>
          </a:xfrm>
        </p:spPr>
        <p:txBody>
          <a:bodyPr lIns="91440" anchor="ctr"/>
          <a:lstStyle/>
          <a:p>
            <a:pPr lvl="0"/>
            <a:r>
              <a:rPr lang="en-US" dirty="0"/>
              <a:t>Edit Master text styles</a:t>
            </a:r>
          </a:p>
        </p:txBody>
      </p:sp>
      <p:sp>
        <p:nvSpPr>
          <p:cNvPr id="4" name="Text Placeholder 5">
            <a:extLst>
              <a:ext uri="{FF2B5EF4-FFF2-40B4-BE49-F238E27FC236}">
                <a16:creationId xmlns:a16="http://schemas.microsoft.com/office/drawing/2014/main" id="{DA4B1E33-593F-4E56-B103-53BFC28B2A60}"/>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5" name="Title 1">
            <a:extLst>
              <a:ext uri="{FF2B5EF4-FFF2-40B4-BE49-F238E27FC236}">
                <a16:creationId xmlns:a16="http://schemas.microsoft.com/office/drawing/2014/main" id="{7B80B92D-7D55-4CE9-A04F-E6182415A922}"/>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7" name="Table 6">
            <a:extLst>
              <a:ext uri="{FF2B5EF4-FFF2-40B4-BE49-F238E27FC236}">
                <a16:creationId xmlns:a16="http://schemas.microsoft.com/office/drawing/2014/main" id="{A7F8392E-61CD-465E-BBE1-CA65D38B61B0}"/>
              </a:ext>
            </a:extLst>
          </p:cNvPr>
          <p:cNvGraphicFramePr>
            <a:graphicFrameLocks noGrp="1"/>
          </p:cNvGraphicFramePr>
          <p:nvPr userDrawn="1">
            <p:extLst>
              <p:ext uri="{D42A27DB-BD31-4B8C-83A1-F6EECF244321}">
                <p14:modId xmlns:p14="http://schemas.microsoft.com/office/powerpoint/2010/main" val="2147737304"/>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8" name="Picture 2" descr="See the source image">
            <a:hlinkClick r:id="" action="ppaction://customshow?id=4&amp;return=true"/>
            <a:extLst>
              <a:ext uri="{FF2B5EF4-FFF2-40B4-BE49-F238E27FC236}">
                <a16:creationId xmlns:a16="http://schemas.microsoft.com/office/drawing/2014/main" id="{21EE23C3-3D9E-4034-A239-49D54CF60701}"/>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 action="ppaction://customshow?id=4&amp;return=true"/>
            <a:extLst>
              <a:ext uri="{FF2B5EF4-FFF2-40B4-BE49-F238E27FC236}">
                <a16:creationId xmlns:a16="http://schemas.microsoft.com/office/drawing/2014/main" id="{FDF55CC3-6771-46AF-A6C9-E1C3974A2B5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1949000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F Questi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365760" y="3595256"/>
            <a:ext cx="2061556" cy="2419004"/>
          </a:xfrm>
        </p:spPr>
        <p:txBody>
          <a:bodyPr lIns="91440" anchor="ctr"/>
          <a:lstStyle/>
          <a:p>
            <a:pPr lvl="0"/>
            <a:r>
              <a:rPr lang="en-US" dirty="0"/>
              <a:t>Edit Master text styles</a:t>
            </a:r>
          </a:p>
        </p:txBody>
      </p:sp>
      <p:sp>
        <p:nvSpPr>
          <p:cNvPr id="4" name="Text Placeholder 5">
            <a:extLst>
              <a:ext uri="{FF2B5EF4-FFF2-40B4-BE49-F238E27FC236}">
                <a16:creationId xmlns:a16="http://schemas.microsoft.com/office/drawing/2014/main" id="{DA4B1E33-593F-4E56-B103-53BFC28B2A60}"/>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5" name="Title 1">
            <a:extLst>
              <a:ext uri="{FF2B5EF4-FFF2-40B4-BE49-F238E27FC236}">
                <a16:creationId xmlns:a16="http://schemas.microsoft.com/office/drawing/2014/main" id="{7B80B92D-7D55-4CE9-A04F-E6182415A922}"/>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12" name="Table 11">
            <a:extLst>
              <a:ext uri="{FF2B5EF4-FFF2-40B4-BE49-F238E27FC236}">
                <a16:creationId xmlns:a16="http://schemas.microsoft.com/office/drawing/2014/main" id="{37F52E16-95DC-48A2-9450-9F370AE372C0}"/>
              </a:ext>
            </a:extLst>
          </p:cNvPr>
          <p:cNvGraphicFramePr>
            <a:graphicFrameLocks noGrp="1"/>
          </p:cNvGraphicFramePr>
          <p:nvPr userDrawn="1">
            <p:extLst>
              <p:ext uri="{D42A27DB-BD31-4B8C-83A1-F6EECF244321}">
                <p14:modId xmlns:p14="http://schemas.microsoft.com/office/powerpoint/2010/main" val="2233105590"/>
              </p:ext>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3" name="Group 12">
            <a:extLst>
              <a:ext uri="{FF2B5EF4-FFF2-40B4-BE49-F238E27FC236}">
                <a16:creationId xmlns:a16="http://schemas.microsoft.com/office/drawing/2014/main" id="{230107A4-DDD4-490D-B3AB-EBFD4F683103}"/>
              </a:ext>
            </a:extLst>
          </p:cNvPr>
          <p:cNvGrpSpPr/>
          <p:nvPr userDrawn="1"/>
        </p:nvGrpSpPr>
        <p:grpSpPr>
          <a:xfrm>
            <a:off x="6478725" y="6251171"/>
            <a:ext cx="612338" cy="573577"/>
            <a:chOff x="6478725" y="6251171"/>
            <a:chExt cx="612338" cy="573577"/>
          </a:xfrm>
        </p:grpSpPr>
        <p:pic>
          <p:nvPicPr>
            <p:cNvPr id="14" name="Picture 2" descr="https://cdn3.iconfinder.com/data/icons/award-and-trohpy/78/Award_ribbon_cup-05-512.png">
              <a:hlinkClick r:id="" action="ppaction://customshow?id=0&amp;return=true"/>
              <a:extLst>
                <a:ext uri="{FF2B5EF4-FFF2-40B4-BE49-F238E27FC236}">
                  <a16:creationId xmlns:a16="http://schemas.microsoft.com/office/drawing/2014/main" id="{A5E21279-BD80-469C-87C2-2BB107418FEF}"/>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 action="ppaction://customshow?id=0&amp;return=true"/>
              <a:extLst>
                <a:ext uri="{FF2B5EF4-FFF2-40B4-BE49-F238E27FC236}">
                  <a16:creationId xmlns:a16="http://schemas.microsoft.com/office/drawing/2014/main" id="{2FFE297D-11BD-46CD-9C21-05A051FB5F35}"/>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16" name="Group 15">
            <a:extLst>
              <a:ext uri="{FF2B5EF4-FFF2-40B4-BE49-F238E27FC236}">
                <a16:creationId xmlns:a16="http://schemas.microsoft.com/office/drawing/2014/main" id="{C1850D3A-8E5F-455C-9787-0F79BDC586FE}"/>
              </a:ext>
            </a:extLst>
          </p:cNvPr>
          <p:cNvGrpSpPr/>
          <p:nvPr userDrawn="1"/>
        </p:nvGrpSpPr>
        <p:grpSpPr>
          <a:xfrm>
            <a:off x="6974103" y="6251171"/>
            <a:ext cx="612338" cy="588950"/>
            <a:chOff x="6974103" y="6251171"/>
            <a:chExt cx="612338" cy="588950"/>
          </a:xfrm>
        </p:grpSpPr>
        <p:pic>
          <p:nvPicPr>
            <p:cNvPr id="17" name="Picture 16">
              <a:hlinkClick r:id="" action="ppaction://customshow?id=1&amp;return=true"/>
              <a:extLst>
                <a:ext uri="{FF2B5EF4-FFF2-40B4-BE49-F238E27FC236}">
                  <a16:creationId xmlns:a16="http://schemas.microsoft.com/office/drawing/2014/main" id="{335CD3D7-B5F9-45BA-8E0C-9814F448C9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18" name="Rectangle 17">
              <a:hlinkClick r:id="" action="ppaction://customshow?id=1&amp;return=true"/>
              <a:extLst>
                <a:ext uri="{FF2B5EF4-FFF2-40B4-BE49-F238E27FC236}">
                  <a16:creationId xmlns:a16="http://schemas.microsoft.com/office/drawing/2014/main" id="{849CBA20-DEE4-4274-A195-E2B5A3C8CA61}"/>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19" name="Group 18">
            <a:extLst>
              <a:ext uri="{FF2B5EF4-FFF2-40B4-BE49-F238E27FC236}">
                <a16:creationId xmlns:a16="http://schemas.microsoft.com/office/drawing/2014/main" id="{12097024-00EF-4DD0-859B-AB5A7F1E96DB}"/>
              </a:ext>
            </a:extLst>
          </p:cNvPr>
          <p:cNvGrpSpPr/>
          <p:nvPr userDrawn="1"/>
        </p:nvGrpSpPr>
        <p:grpSpPr>
          <a:xfrm>
            <a:off x="7419603" y="6250131"/>
            <a:ext cx="612338" cy="580409"/>
            <a:chOff x="7419603" y="6250131"/>
            <a:chExt cx="612338" cy="580409"/>
          </a:xfrm>
        </p:grpSpPr>
        <p:pic>
          <p:nvPicPr>
            <p:cNvPr id="20" name="Picture 19">
              <a:hlinkClick r:id="" action="ppaction://customshow?id=2&amp;return=true"/>
              <a:extLst>
                <a:ext uri="{FF2B5EF4-FFF2-40B4-BE49-F238E27FC236}">
                  <a16:creationId xmlns:a16="http://schemas.microsoft.com/office/drawing/2014/main" id="{6CB23043-84F5-40D5-AB5F-09AAB12ED79A}"/>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1" name="Rectangle 20">
              <a:hlinkClick r:id="" action="ppaction://customshow?id=2&amp;return=true"/>
              <a:extLst>
                <a:ext uri="{FF2B5EF4-FFF2-40B4-BE49-F238E27FC236}">
                  <a16:creationId xmlns:a16="http://schemas.microsoft.com/office/drawing/2014/main" id="{316D6783-CF1B-4C33-ABE8-5F8494E9CF84}"/>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2" name="Group 21">
            <a:extLst>
              <a:ext uri="{FF2B5EF4-FFF2-40B4-BE49-F238E27FC236}">
                <a16:creationId xmlns:a16="http://schemas.microsoft.com/office/drawing/2014/main" id="{0395D748-7E2A-4926-B9F6-6158F85A9FBA}"/>
              </a:ext>
            </a:extLst>
          </p:cNvPr>
          <p:cNvGrpSpPr/>
          <p:nvPr userDrawn="1"/>
        </p:nvGrpSpPr>
        <p:grpSpPr>
          <a:xfrm>
            <a:off x="7850033" y="6251770"/>
            <a:ext cx="661888" cy="578106"/>
            <a:chOff x="7850033" y="6251770"/>
            <a:chExt cx="661888" cy="578106"/>
          </a:xfrm>
        </p:grpSpPr>
        <p:pic>
          <p:nvPicPr>
            <p:cNvPr id="23" name="Picture 22">
              <a:hlinkClick r:id="" action="ppaction://customshow?id=3&amp;return=true"/>
              <a:extLst>
                <a:ext uri="{FF2B5EF4-FFF2-40B4-BE49-F238E27FC236}">
                  <a16:creationId xmlns:a16="http://schemas.microsoft.com/office/drawing/2014/main" id="{80521236-EDD7-40F7-BF9A-ED4B9753A686}"/>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4" name="Rectangle 23">
              <a:hlinkClick r:id="" action="ppaction://customshow?id=3&amp;return=true"/>
              <a:extLst>
                <a:ext uri="{FF2B5EF4-FFF2-40B4-BE49-F238E27FC236}">
                  <a16:creationId xmlns:a16="http://schemas.microsoft.com/office/drawing/2014/main" id="{18C9CF59-FC52-4851-BD32-13B73C5F182D}"/>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5" name="Group 24">
            <a:extLst>
              <a:ext uri="{FF2B5EF4-FFF2-40B4-BE49-F238E27FC236}">
                <a16:creationId xmlns:a16="http://schemas.microsoft.com/office/drawing/2014/main" id="{50054BC3-D0B9-41BF-80E2-698E758205FA}"/>
              </a:ext>
            </a:extLst>
          </p:cNvPr>
          <p:cNvGrpSpPr/>
          <p:nvPr userDrawn="1"/>
        </p:nvGrpSpPr>
        <p:grpSpPr>
          <a:xfrm>
            <a:off x="8352168" y="6272372"/>
            <a:ext cx="841708" cy="547772"/>
            <a:chOff x="8352168" y="6272372"/>
            <a:chExt cx="841708" cy="547772"/>
          </a:xfrm>
        </p:grpSpPr>
        <p:pic>
          <p:nvPicPr>
            <p:cNvPr id="26" name="Picture 2" descr="See the source image">
              <a:hlinkClick r:id="" action="ppaction://customshow?id=4&amp;return=true"/>
              <a:extLst>
                <a:ext uri="{FF2B5EF4-FFF2-40B4-BE49-F238E27FC236}">
                  <a16:creationId xmlns:a16="http://schemas.microsoft.com/office/drawing/2014/main" id="{6C7876BF-2A5E-4071-8649-FE7DEDFB849D}"/>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hlinkClick r:id="" action="ppaction://customshow?id=4&amp;return=true"/>
              <a:extLst>
                <a:ext uri="{FF2B5EF4-FFF2-40B4-BE49-F238E27FC236}">
                  <a16:creationId xmlns:a16="http://schemas.microsoft.com/office/drawing/2014/main" id="{2E168F88-5049-46D6-BA1C-59CB1ADEB831}"/>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3706227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3805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P Ques - No CA">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902C46C2-8226-4E11-920A-FEA6D57396C0}"/>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pic>
        <p:nvPicPr>
          <p:cNvPr id="23" name="Picture 2" descr="See the source image">
            <a:hlinkClick r:id="" action="ppaction://customshow?id=4&amp;return=true"/>
            <a:extLst>
              <a:ext uri="{FF2B5EF4-FFF2-40B4-BE49-F238E27FC236}">
                <a16:creationId xmlns:a16="http://schemas.microsoft.com/office/drawing/2014/main" id="{0DD67DAD-FFA9-47E2-927B-EE3093B3E774}"/>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hlinkClick r:id="" action="ppaction://customshow?id=4&amp;return=true"/>
            <a:extLst>
              <a:ext uri="{FF2B5EF4-FFF2-40B4-BE49-F238E27FC236}">
                <a16:creationId xmlns:a16="http://schemas.microsoft.com/office/drawing/2014/main" id="{3B82AB41-6F66-455D-B3DA-87466B51DA98}"/>
              </a:ext>
            </a:extLst>
          </p:cNvPr>
          <p:cNvSpPr/>
          <p:nvPr userDrawn="1"/>
        </p:nvSpPr>
        <p:spPr>
          <a:xfrm>
            <a:off x="8352168" y="6272372"/>
            <a:ext cx="841708" cy="24622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Whiteboard</a:t>
            </a:r>
            <a:endParaRPr kumimoji="0" lang="en-US" sz="1000" b="0" i="0" u="none" strike="noStrike" kern="1200" cap="none" spc="0" normalizeH="0" baseline="0" noProof="0" dirty="0">
              <a:ln>
                <a:noFill/>
              </a:ln>
              <a:solidFill>
                <a:srgbClr val="002060"/>
              </a:solidFill>
              <a:effectLst/>
              <a:uLnTx/>
              <a:uFillTx/>
              <a:latin typeface="Calibri"/>
              <a:ea typeface="+mn-ea"/>
              <a:cs typeface="+mn-cs"/>
            </a:endParaRPr>
          </a:p>
        </p:txBody>
      </p:sp>
      <p:sp>
        <p:nvSpPr>
          <p:cNvPr id="9" name="Text Placeholder 2">
            <a:extLst>
              <a:ext uri="{FF2B5EF4-FFF2-40B4-BE49-F238E27FC236}">
                <a16:creationId xmlns:a16="http://schemas.microsoft.com/office/drawing/2014/main" id="{E0D385D5-C11D-44ED-B007-847584F83591}"/>
              </a:ext>
            </a:extLst>
          </p:cNvPr>
          <p:cNvSpPr>
            <a:spLocks noGrp="1"/>
          </p:cNvSpPr>
          <p:nvPr>
            <p:ph type="body" idx="1"/>
          </p:nvPr>
        </p:nvSpPr>
        <p:spPr>
          <a:xfrm>
            <a:off x="457200" y="3398838"/>
            <a:ext cx="8039988" cy="2893897"/>
          </a:xfrm>
        </p:spPr>
        <p:txBody>
          <a:bodyPr lIns="9144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9714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P Ques with CA">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0B2BA24F-4F85-449F-AA99-FF54EF18CC41}"/>
              </a:ext>
            </a:extLst>
          </p:cNvPr>
          <p:cNvGraphicFramePr>
            <a:graphicFrameLocks noGrp="1"/>
          </p:cNvGraphicFramePr>
          <p:nvPr userDrawn="1">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398838"/>
            <a:ext cx="8039988" cy="2893897"/>
          </a:xfrm>
        </p:spPr>
        <p:txBody>
          <a:bodyPr lIns="9144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pSp>
        <p:nvGrpSpPr>
          <p:cNvPr id="23" name="Group 22">
            <a:extLst>
              <a:ext uri="{FF2B5EF4-FFF2-40B4-BE49-F238E27FC236}">
                <a16:creationId xmlns:a16="http://schemas.microsoft.com/office/drawing/2014/main" id="{4F878591-8E79-42DB-81A4-7461F21BC56A}"/>
              </a:ext>
            </a:extLst>
          </p:cNvPr>
          <p:cNvGrpSpPr/>
          <p:nvPr userDrawn="1"/>
        </p:nvGrpSpPr>
        <p:grpSpPr>
          <a:xfrm>
            <a:off x="6478725" y="6251171"/>
            <a:ext cx="612338" cy="573577"/>
            <a:chOff x="6478725" y="6251171"/>
            <a:chExt cx="612338" cy="573577"/>
          </a:xfrm>
        </p:grpSpPr>
        <p:pic>
          <p:nvPicPr>
            <p:cNvPr id="24" name="Picture 2" descr="https://cdn3.iconfinder.com/data/icons/award-and-trohpy/78/Award_ribbon_cup-05-512.png">
              <a:hlinkClick r:id="" action="ppaction://customshow?id=0&amp;return=true"/>
              <a:extLst>
                <a:ext uri="{FF2B5EF4-FFF2-40B4-BE49-F238E27FC236}">
                  <a16:creationId xmlns:a16="http://schemas.microsoft.com/office/drawing/2014/main" id="{1EDC2E24-8874-48F7-85A7-92263EA4F967}"/>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hlinkClick r:id="" action="ppaction://customshow?id=0&amp;return=true"/>
              <a:extLst>
                <a:ext uri="{FF2B5EF4-FFF2-40B4-BE49-F238E27FC236}">
                  <a16:creationId xmlns:a16="http://schemas.microsoft.com/office/drawing/2014/main" id="{680675F8-04C8-4C6E-AD96-5D5D7D462197}"/>
                </a:ext>
              </a:extLst>
            </p:cNvPr>
            <p:cNvSpPr/>
            <p:nvPr userDrawn="1"/>
          </p:nvSpPr>
          <p:spPr>
            <a:xfrm>
              <a:off x="6478725" y="6251171"/>
              <a:ext cx="612338"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Leader</a:t>
              </a: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51A3C0C8-2A19-4D92-836C-B93D6428714B}"/>
              </a:ext>
            </a:extLst>
          </p:cNvPr>
          <p:cNvGrpSpPr/>
          <p:nvPr userDrawn="1"/>
        </p:nvGrpSpPr>
        <p:grpSpPr>
          <a:xfrm>
            <a:off x="6974103" y="6251171"/>
            <a:ext cx="612338" cy="588950"/>
            <a:chOff x="6974103" y="6251171"/>
            <a:chExt cx="612338" cy="588950"/>
          </a:xfrm>
        </p:grpSpPr>
        <p:pic>
          <p:nvPicPr>
            <p:cNvPr id="27" name="Picture 26">
              <a:hlinkClick r:id="" action="ppaction://customshow?id=1&amp;return=true"/>
              <a:extLst>
                <a:ext uri="{FF2B5EF4-FFF2-40B4-BE49-F238E27FC236}">
                  <a16:creationId xmlns:a16="http://schemas.microsoft.com/office/drawing/2014/main" id="{51663B23-0A2D-4B28-B30F-B2A5A4110A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8" name="Rectangle 27">
              <a:hlinkClick r:id="" action="ppaction://customshow?id=1&amp;return=true"/>
              <a:extLst>
                <a:ext uri="{FF2B5EF4-FFF2-40B4-BE49-F238E27FC236}">
                  <a16:creationId xmlns:a16="http://schemas.microsoft.com/office/drawing/2014/main" id="{833A2E8B-567C-467A-8434-20FB7238A1C9}"/>
                </a:ext>
              </a:extLst>
            </p:cNvPr>
            <p:cNvSpPr/>
            <p:nvPr userDrawn="1"/>
          </p:nvSpPr>
          <p:spPr>
            <a:xfrm>
              <a:off x="6974103" y="6251171"/>
              <a:ext cx="612338" cy="276999"/>
            </a:xfrm>
            <a:prstGeom prst="rect">
              <a:avLst/>
            </a:prstGeom>
          </p:spPr>
          <p:txBody>
            <a:bodyPr wrap="square"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Team</a:t>
              </a: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B172834B-7659-4843-8012-23FE14A383C9}"/>
              </a:ext>
            </a:extLst>
          </p:cNvPr>
          <p:cNvGrpSpPr/>
          <p:nvPr userDrawn="1"/>
        </p:nvGrpSpPr>
        <p:grpSpPr>
          <a:xfrm>
            <a:off x="7419603" y="6250131"/>
            <a:ext cx="612338" cy="580409"/>
            <a:chOff x="7419603" y="6250131"/>
            <a:chExt cx="612338" cy="580409"/>
          </a:xfrm>
        </p:grpSpPr>
        <p:pic>
          <p:nvPicPr>
            <p:cNvPr id="30" name="Picture 29">
              <a:hlinkClick r:id="" action="ppaction://customshow?id=2&amp;return=true"/>
              <a:extLst>
                <a:ext uri="{FF2B5EF4-FFF2-40B4-BE49-F238E27FC236}">
                  <a16:creationId xmlns:a16="http://schemas.microsoft.com/office/drawing/2014/main" id="{A64DBE12-4155-4ED3-A8B2-D525E50DCA69}"/>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31" name="Rectangle 30">
              <a:hlinkClick r:id="" action="ppaction://customshow?id=2&amp;return=true"/>
              <a:extLst>
                <a:ext uri="{FF2B5EF4-FFF2-40B4-BE49-F238E27FC236}">
                  <a16:creationId xmlns:a16="http://schemas.microsoft.com/office/drawing/2014/main" id="{160465F6-C076-47A5-B492-3B51854528D4}"/>
                </a:ext>
              </a:extLst>
            </p:cNvPr>
            <p:cNvSpPr/>
            <p:nvPr userDrawn="1"/>
          </p:nvSpPr>
          <p:spPr>
            <a:xfrm>
              <a:off x="7419603" y="6250131"/>
              <a:ext cx="612338" cy="276999"/>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MVP</a:t>
              </a: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D870C6C8-2886-430A-B9C4-55D650B8D35E}"/>
              </a:ext>
            </a:extLst>
          </p:cNvPr>
          <p:cNvGrpSpPr/>
          <p:nvPr userDrawn="1"/>
        </p:nvGrpSpPr>
        <p:grpSpPr>
          <a:xfrm>
            <a:off x="7850033" y="6251770"/>
            <a:ext cx="661888" cy="578106"/>
            <a:chOff x="7850033" y="6251770"/>
            <a:chExt cx="661888" cy="578106"/>
          </a:xfrm>
        </p:grpSpPr>
        <p:pic>
          <p:nvPicPr>
            <p:cNvPr id="33" name="Picture 32">
              <a:hlinkClick r:id="" action="ppaction://customshow?id=3&amp;return=true"/>
              <a:extLst>
                <a:ext uri="{FF2B5EF4-FFF2-40B4-BE49-F238E27FC236}">
                  <a16:creationId xmlns:a16="http://schemas.microsoft.com/office/drawing/2014/main" id="{588B96A6-D216-4877-B514-E4A08B1FCA2F}"/>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34" name="Rectangle 33">
              <a:hlinkClick r:id="" action="ppaction://customshow?id=3&amp;return=true"/>
              <a:extLst>
                <a:ext uri="{FF2B5EF4-FFF2-40B4-BE49-F238E27FC236}">
                  <a16:creationId xmlns:a16="http://schemas.microsoft.com/office/drawing/2014/main" id="{7F6EE106-BE23-4C33-BBEC-54B00A03838B}"/>
                </a:ext>
              </a:extLst>
            </p:cNvPr>
            <p:cNvSpPr/>
            <p:nvPr userDrawn="1"/>
          </p:nvSpPr>
          <p:spPr>
            <a:xfrm>
              <a:off x="7850033" y="6251770"/>
              <a:ext cx="661888" cy="276999"/>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Fastest</a:t>
              </a:r>
              <a:endParaRPr kumimoji="0" lang="en-US" sz="11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06BC0C33-A7BE-47A3-BB75-38452C695E3B}"/>
              </a:ext>
            </a:extLst>
          </p:cNvPr>
          <p:cNvGrpSpPr/>
          <p:nvPr userDrawn="1"/>
        </p:nvGrpSpPr>
        <p:grpSpPr>
          <a:xfrm>
            <a:off x="8352168" y="6272372"/>
            <a:ext cx="841708" cy="547772"/>
            <a:chOff x="8352168" y="6272372"/>
            <a:chExt cx="841708" cy="547772"/>
          </a:xfrm>
        </p:grpSpPr>
        <p:pic>
          <p:nvPicPr>
            <p:cNvPr id="36" name="Picture 2" descr="See the source image">
              <a:hlinkClick r:id="" action="ppaction://customshow?id=4&amp;return=true"/>
              <a:extLst>
                <a:ext uri="{FF2B5EF4-FFF2-40B4-BE49-F238E27FC236}">
                  <a16:creationId xmlns:a16="http://schemas.microsoft.com/office/drawing/2014/main" id="{669D9DF6-55FF-4E37-B717-C1138115A533}"/>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hlinkClick r:id="" action="ppaction://customshow?id=4&amp;return=true"/>
              <a:extLst>
                <a:ext uri="{FF2B5EF4-FFF2-40B4-BE49-F238E27FC236}">
                  <a16:creationId xmlns:a16="http://schemas.microsoft.com/office/drawing/2014/main" id="{F39BE510-BDB8-4074-8D3D-EDBAC2C0A201}"/>
                </a:ext>
              </a:extLst>
            </p:cNvPr>
            <p:cNvSpPr/>
            <p:nvPr userDrawn="1"/>
          </p:nvSpPr>
          <p:spPr>
            <a:xfrm>
              <a:off x="8352168" y="6272372"/>
              <a:ext cx="841708" cy="24622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Whiteboard</a:t>
              </a:r>
              <a:endParaRPr kumimoji="0" lang="en-US" sz="1000" b="0" i="0" u="none" strike="noStrike" kern="1200" cap="none" spc="0" normalizeH="0" baseline="0" noProof="0" dirty="0">
                <a:ln>
                  <a:noFill/>
                </a:ln>
                <a:solidFill>
                  <a:srgbClr val="002060"/>
                </a:solidFill>
                <a:effectLst/>
                <a:uLnTx/>
                <a:uFillTx/>
                <a:latin typeface="Calibri"/>
                <a:ea typeface="+mn-ea"/>
                <a:cs typeface="+mn-cs"/>
              </a:endParaRPr>
            </a:p>
          </p:txBody>
        </p:sp>
      </p:grpSp>
    </p:spTree>
    <p:extLst>
      <p:ext uri="{BB962C8B-B14F-4D97-AF65-F5344CB8AC3E}">
        <p14:creationId xmlns:p14="http://schemas.microsoft.com/office/powerpoint/2010/main" val="3772359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0E07F1D7-F534-4FF2-9DCD-0752DA6F1688}"/>
              </a:ext>
            </a:extLst>
          </p:cNvPr>
          <p:cNvGraphicFramePr>
            <a:graphicFrameLocks noGrp="1"/>
          </p:cNvGraphicFramePr>
          <p:nvPr userDrawn="1">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a:xfrm>
            <a:off x="916128" y="365760"/>
            <a:ext cx="8075472" cy="2606040"/>
          </a:xfrm>
        </p:spPr>
        <p:txBody>
          <a:bodyPr/>
          <a:lstStyle/>
          <a:p>
            <a:r>
              <a:rPr lang="en-US"/>
              <a:t>Click to edit Master title style</a:t>
            </a:r>
          </a:p>
        </p:txBody>
      </p:sp>
      <p:sp>
        <p:nvSpPr>
          <p:cNvPr id="4" name="Text Placeholder 5">
            <a:extLst>
              <a:ext uri="{FF2B5EF4-FFF2-40B4-BE49-F238E27FC236}">
                <a16:creationId xmlns:a16="http://schemas.microsoft.com/office/drawing/2014/main" id="{6513C722-6F91-46C5-9E8E-773687A9A0F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pSp>
        <p:nvGrpSpPr>
          <p:cNvPr id="7" name="Group 6">
            <a:extLst>
              <a:ext uri="{FF2B5EF4-FFF2-40B4-BE49-F238E27FC236}">
                <a16:creationId xmlns:a16="http://schemas.microsoft.com/office/drawing/2014/main" id="{05953877-E8DC-4BD5-8F0F-072F77CEE617}"/>
              </a:ext>
            </a:extLst>
          </p:cNvPr>
          <p:cNvGrpSpPr/>
          <p:nvPr userDrawn="1"/>
        </p:nvGrpSpPr>
        <p:grpSpPr>
          <a:xfrm>
            <a:off x="6478725" y="6251171"/>
            <a:ext cx="612338" cy="573577"/>
            <a:chOff x="6478725" y="6251171"/>
            <a:chExt cx="612338" cy="573577"/>
          </a:xfrm>
        </p:grpSpPr>
        <p:pic>
          <p:nvPicPr>
            <p:cNvPr id="17" name="Picture 2" descr="https://cdn3.iconfinder.com/data/icons/award-and-trohpy/78/Award_ribbon_cup-05-512.png">
              <a:hlinkClick r:id="" action="ppaction://customshow?id=0&amp;return=true"/>
              <a:extLst>
                <a:ext uri="{FF2B5EF4-FFF2-40B4-BE49-F238E27FC236}">
                  <a16:creationId xmlns:a16="http://schemas.microsoft.com/office/drawing/2014/main" id="{DCB9A2A0-C63E-4926-87C6-6DD6C71EC329}"/>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hlinkClick r:id="" action="ppaction://customshow?id=0&amp;return=true"/>
              <a:extLst>
                <a:ext uri="{FF2B5EF4-FFF2-40B4-BE49-F238E27FC236}">
                  <a16:creationId xmlns:a16="http://schemas.microsoft.com/office/drawing/2014/main" id="{7DAE0857-CEB2-4F97-8B63-30C94F01E2A8}"/>
                </a:ext>
              </a:extLst>
            </p:cNvPr>
            <p:cNvSpPr/>
            <p:nvPr userDrawn="1"/>
          </p:nvSpPr>
          <p:spPr>
            <a:xfrm>
              <a:off x="6478725" y="6251171"/>
              <a:ext cx="612338"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Leader</a:t>
              </a: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948CEAB3-BBBA-4F4A-B563-FF804EA1FEA6}"/>
              </a:ext>
            </a:extLst>
          </p:cNvPr>
          <p:cNvGrpSpPr/>
          <p:nvPr userDrawn="1"/>
        </p:nvGrpSpPr>
        <p:grpSpPr>
          <a:xfrm>
            <a:off x="6974103" y="6251171"/>
            <a:ext cx="612338" cy="588950"/>
            <a:chOff x="6974103" y="6251171"/>
            <a:chExt cx="612338" cy="588950"/>
          </a:xfrm>
        </p:grpSpPr>
        <p:pic>
          <p:nvPicPr>
            <p:cNvPr id="18" name="Picture 17">
              <a:hlinkClick r:id="" action="ppaction://customshow?id=1&amp;return=true"/>
              <a:extLst>
                <a:ext uri="{FF2B5EF4-FFF2-40B4-BE49-F238E27FC236}">
                  <a16:creationId xmlns:a16="http://schemas.microsoft.com/office/drawing/2014/main" id="{D8CB7857-69CC-450B-943F-617E103D63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3" name="Rectangle 22">
              <a:hlinkClick r:id="" action="ppaction://customshow?id=1&amp;return=true"/>
              <a:extLst>
                <a:ext uri="{FF2B5EF4-FFF2-40B4-BE49-F238E27FC236}">
                  <a16:creationId xmlns:a16="http://schemas.microsoft.com/office/drawing/2014/main" id="{4488CF74-CADA-4775-B4E0-D85E26378E8B}"/>
                </a:ext>
              </a:extLst>
            </p:cNvPr>
            <p:cNvSpPr/>
            <p:nvPr userDrawn="1"/>
          </p:nvSpPr>
          <p:spPr>
            <a:xfrm>
              <a:off x="6974103" y="6251171"/>
              <a:ext cx="612338" cy="276999"/>
            </a:xfrm>
            <a:prstGeom prst="rect">
              <a:avLst/>
            </a:prstGeom>
          </p:spPr>
          <p:txBody>
            <a:bodyPr wrap="square"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Team</a:t>
              </a: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50E46E51-F121-40D1-89C5-8AB8DC943FF3}"/>
              </a:ext>
            </a:extLst>
          </p:cNvPr>
          <p:cNvGrpSpPr/>
          <p:nvPr userDrawn="1"/>
        </p:nvGrpSpPr>
        <p:grpSpPr>
          <a:xfrm>
            <a:off x="7419603" y="6250131"/>
            <a:ext cx="612338" cy="580409"/>
            <a:chOff x="7419603" y="6250131"/>
            <a:chExt cx="612338" cy="580409"/>
          </a:xfrm>
        </p:grpSpPr>
        <p:pic>
          <p:nvPicPr>
            <p:cNvPr id="19" name="Picture 18">
              <a:hlinkClick r:id="" action="ppaction://customshow?id=2&amp;return=true"/>
              <a:extLst>
                <a:ext uri="{FF2B5EF4-FFF2-40B4-BE49-F238E27FC236}">
                  <a16:creationId xmlns:a16="http://schemas.microsoft.com/office/drawing/2014/main" id="{DDBA2FB9-3D64-442C-A784-581F05BDB0F3}"/>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4" name="Rectangle 23">
              <a:hlinkClick r:id="" action="ppaction://customshow?id=2&amp;return=true"/>
              <a:extLst>
                <a:ext uri="{FF2B5EF4-FFF2-40B4-BE49-F238E27FC236}">
                  <a16:creationId xmlns:a16="http://schemas.microsoft.com/office/drawing/2014/main" id="{32FE400F-EC23-47D4-9BD0-43F1DFE3FBEB}"/>
                </a:ext>
              </a:extLst>
            </p:cNvPr>
            <p:cNvSpPr/>
            <p:nvPr userDrawn="1"/>
          </p:nvSpPr>
          <p:spPr>
            <a:xfrm>
              <a:off x="7419603" y="6250131"/>
              <a:ext cx="612338" cy="276999"/>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MVP</a:t>
              </a: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4040A85F-1EAC-4358-BF85-305F76F42FB3}"/>
              </a:ext>
            </a:extLst>
          </p:cNvPr>
          <p:cNvGrpSpPr/>
          <p:nvPr userDrawn="1"/>
        </p:nvGrpSpPr>
        <p:grpSpPr>
          <a:xfrm>
            <a:off x="7850033" y="6251770"/>
            <a:ext cx="661888" cy="578106"/>
            <a:chOff x="7850033" y="6251770"/>
            <a:chExt cx="661888" cy="578106"/>
          </a:xfrm>
        </p:grpSpPr>
        <p:pic>
          <p:nvPicPr>
            <p:cNvPr id="20" name="Picture 19">
              <a:hlinkClick r:id="" action="ppaction://customshow?id=3&amp;return=true"/>
              <a:extLst>
                <a:ext uri="{FF2B5EF4-FFF2-40B4-BE49-F238E27FC236}">
                  <a16:creationId xmlns:a16="http://schemas.microsoft.com/office/drawing/2014/main" id="{4CA8EE8E-A7F9-4E81-ACA6-794CADF87BFC}"/>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5" name="Rectangle 24">
              <a:hlinkClick r:id="" action="ppaction://customshow?id=3&amp;return=true"/>
              <a:extLst>
                <a:ext uri="{FF2B5EF4-FFF2-40B4-BE49-F238E27FC236}">
                  <a16:creationId xmlns:a16="http://schemas.microsoft.com/office/drawing/2014/main" id="{13E76314-F40E-4F53-A90E-CA90668E033F}"/>
                </a:ext>
              </a:extLst>
            </p:cNvPr>
            <p:cNvSpPr/>
            <p:nvPr userDrawn="1"/>
          </p:nvSpPr>
          <p:spPr>
            <a:xfrm>
              <a:off x="7850033" y="6251770"/>
              <a:ext cx="661888" cy="276999"/>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Fastest</a:t>
              </a:r>
              <a:endParaRPr kumimoji="0" lang="en-US" sz="11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FF5373B4-6C3E-4A8F-B787-95B417163767}"/>
              </a:ext>
            </a:extLst>
          </p:cNvPr>
          <p:cNvGrpSpPr/>
          <p:nvPr userDrawn="1"/>
        </p:nvGrpSpPr>
        <p:grpSpPr>
          <a:xfrm>
            <a:off x="8352168" y="6272372"/>
            <a:ext cx="841708" cy="547772"/>
            <a:chOff x="8352168" y="6272372"/>
            <a:chExt cx="841708" cy="547772"/>
          </a:xfrm>
        </p:grpSpPr>
        <p:pic>
          <p:nvPicPr>
            <p:cNvPr id="21" name="Picture 2" descr="See the source image">
              <a:hlinkClick r:id="" action="ppaction://customshow?id=4&amp;return=true"/>
              <a:extLst>
                <a:ext uri="{FF2B5EF4-FFF2-40B4-BE49-F238E27FC236}">
                  <a16:creationId xmlns:a16="http://schemas.microsoft.com/office/drawing/2014/main" id="{6F2DEBC0-17ED-4C86-B721-52ABD5A30229}"/>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 action="ppaction://customshow?id=4&amp;return=true"/>
              <a:extLst>
                <a:ext uri="{FF2B5EF4-FFF2-40B4-BE49-F238E27FC236}">
                  <a16:creationId xmlns:a16="http://schemas.microsoft.com/office/drawing/2014/main" id="{6F771C6D-4866-45A2-B867-A50068DC9891}"/>
                </a:ext>
              </a:extLst>
            </p:cNvPr>
            <p:cNvSpPr/>
            <p:nvPr userDrawn="1"/>
          </p:nvSpPr>
          <p:spPr>
            <a:xfrm>
              <a:off x="8352168" y="6272372"/>
              <a:ext cx="841708" cy="24622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Whiteboard</a:t>
              </a:r>
              <a:endParaRPr kumimoji="0" lang="en-US" sz="1000" b="0"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5094C4F4-65B3-4BD0-95E3-49994AF7CD81}"/>
              </a:ext>
            </a:extLst>
          </p:cNvPr>
          <p:cNvGrpSpPr/>
          <p:nvPr userDrawn="1"/>
        </p:nvGrpSpPr>
        <p:grpSpPr>
          <a:xfrm>
            <a:off x="6018602" y="6246717"/>
            <a:ext cx="612338" cy="613707"/>
            <a:chOff x="6018602" y="6246717"/>
            <a:chExt cx="612338" cy="613707"/>
          </a:xfrm>
        </p:grpSpPr>
        <p:pic>
          <p:nvPicPr>
            <p:cNvPr id="11" name="Picture 10">
              <a:hlinkClick r:id="rId9" action="ppaction://hlinksldjump"/>
              <a:extLst>
                <a:ext uri="{FF2B5EF4-FFF2-40B4-BE49-F238E27FC236}">
                  <a16:creationId xmlns:a16="http://schemas.microsoft.com/office/drawing/2014/main" id="{F0CFFE07-30DD-4640-A772-E4DF75262DD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27" name="Rectangle 26">
              <a:hlinkClick r:id="rId9" action="ppaction://hlinksldjump"/>
              <a:extLst>
                <a:ext uri="{FF2B5EF4-FFF2-40B4-BE49-F238E27FC236}">
                  <a16:creationId xmlns:a16="http://schemas.microsoft.com/office/drawing/2014/main" id="{C22E9B01-5DC4-4BE2-9958-ACA92BF01D80}"/>
                </a:ext>
              </a:extLst>
            </p:cNvPr>
            <p:cNvSpPr/>
            <p:nvPr userDrawn="1"/>
          </p:nvSpPr>
          <p:spPr>
            <a:xfrm>
              <a:off x="6018602" y="6246717"/>
              <a:ext cx="612338"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DDDDDD">
                      <a:lumMod val="1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Index</a:t>
              </a: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grpSp>
      <p:sp>
        <p:nvSpPr>
          <p:cNvPr id="30" name="Text Placeholder 2">
            <a:extLst>
              <a:ext uri="{FF2B5EF4-FFF2-40B4-BE49-F238E27FC236}">
                <a16:creationId xmlns:a16="http://schemas.microsoft.com/office/drawing/2014/main" id="{FD8A01CD-DC86-49B1-B184-4406C94385E0}"/>
              </a:ext>
            </a:extLst>
          </p:cNvPr>
          <p:cNvSpPr>
            <a:spLocks noGrp="1"/>
          </p:cNvSpPr>
          <p:nvPr>
            <p:ph type="body" idx="1"/>
          </p:nvPr>
        </p:nvSpPr>
        <p:spPr>
          <a:xfrm>
            <a:off x="457200" y="3398838"/>
            <a:ext cx="8039988" cy="2893897"/>
          </a:xfrm>
        </p:spPr>
        <p:txBody>
          <a:bodyPr lIns="9144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4167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398838"/>
            <a:ext cx="8039988" cy="2925762"/>
          </a:xfrm>
          <a:solidFill>
            <a:srgbClr val="00133A"/>
          </a:solidFill>
          <a:ln>
            <a:solidFill>
              <a:srgbClr val="C00000"/>
            </a:solidFill>
          </a:ln>
        </p:spPr>
        <p:txBody>
          <a:bodyPr lIns="91440"/>
          <a:lstStyle>
            <a:lvl1pP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hlinkClick r:id="" action="ppaction://noaction"/>
            <a:extLst>
              <a:ext uri="{FF2B5EF4-FFF2-40B4-BE49-F238E27FC236}">
                <a16:creationId xmlns:a16="http://schemas.microsoft.com/office/drawing/2014/main" id="{4139C16B-69AB-47A3-87C9-7A8EFE2BF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00750" y="6297146"/>
            <a:ext cx="533400" cy="533400"/>
          </a:xfrm>
          <a:prstGeom prst="rect">
            <a:avLst/>
          </a:prstGeom>
        </p:spPr>
      </p:pic>
      <p:pic>
        <p:nvPicPr>
          <p:cNvPr id="8" name="Picture 2" descr="https://cdn3.iconfinder.com/data/icons/award-and-trohpy/78/Award_ribbon_cup-05-512.png">
            <a:hlinkClick r:id="" action="ppaction://noaction"/>
            <a:extLst>
              <a:ext uri="{FF2B5EF4-FFF2-40B4-BE49-F238E27FC236}">
                <a16:creationId xmlns:a16="http://schemas.microsoft.com/office/drawing/2014/main" id="{5D7C9120-D098-4698-BDAA-7F4DE0382AEB}"/>
              </a:ext>
            </a:extLst>
          </p:cNvPr>
          <p:cNvPicPr>
            <a:picLocks noChangeAspect="1" noChangeArrowheads="1"/>
          </p:cNvPicPr>
          <p:nvPr userDrawn="1"/>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571811" y="6411091"/>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hlinkClick r:id="" action="ppaction://noaction"/>
            <a:extLst>
              <a:ext uri="{FF2B5EF4-FFF2-40B4-BE49-F238E27FC236}">
                <a16:creationId xmlns:a16="http://schemas.microsoft.com/office/drawing/2014/main" id="{76031908-2F2F-4693-8C52-660B10CC4D4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445" t="3334" r="3332" b="18889"/>
          <a:stretch/>
        </p:blipFill>
        <p:spPr>
          <a:xfrm>
            <a:off x="7013651" y="6408478"/>
            <a:ext cx="474617" cy="416270"/>
          </a:xfrm>
          <a:prstGeom prst="rect">
            <a:avLst/>
          </a:prstGeom>
        </p:spPr>
      </p:pic>
      <p:pic>
        <p:nvPicPr>
          <p:cNvPr id="10" name="Picture 9">
            <a:hlinkClick r:id="" action="ppaction://noaction"/>
            <a:extLst>
              <a:ext uri="{FF2B5EF4-FFF2-40B4-BE49-F238E27FC236}">
                <a16:creationId xmlns:a16="http://schemas.microsoft.com/office/drawing/2014/main" id="{C61EDD22-02B3-482C-B267-ABF8E5F56AB2}"/>
              </a:ext>
            </a:extLst>
          </p:cNvPr>
          <p:cNvPicPr>
            <a:picLocks noChangeAspect="1"/>
          </p:cNvPicPr>
          <p:nvPr userDrawn="1"/>
        </p:nvPicPr>
        <p:blipFill>
          <a:blip r:embed="rId5" cstate="print">
            <a:duotone>
              <a:prstClr val="black"/>
              <a:schemeClr val="accent6">
                <a:lumMod val="50000"/>
                <a:tint val="45000"/>
                <a:satMod val="400000"/>
              </a:schemeClr>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flipH="1">
            <a:off x="7577383" y="6404124"/>
            <a:ext cx="377190" cy="420624"/>
          </a:xfrm>
          <a:prstGeom prst="rect">
            <a:avLst/>
          </a:prstGeom>
        </p:spPr>
      </p:pic>
      <p:pic>
        <p:nvPicPr>
          <p:cNvPr id="11" name="Picture 10">
            <a:hlinkClick r:id="" action="ppaction://noaction"/>
            <a:extLst>
              <a:ext uri="{FF2B5EF4-FFF2-40B4-BE49-F238E27FC236}">
                <a16:creationId xmlns:a16="http://schemas.microsoft.com/office/drawing/2014/main" id="{243CB6C9-8456-4DB8-88C5-BBBFA7595182}"/>
              </a:ext>
            </a:extLst>
          </p:cNvPr>
          <p:cNvPicPr>
            <a:picLocks noChangeAspect="1"/>
          </p:cNvPicPr>
          <p:nvPr userDrawn="1"/>
        </p:nvPicPr>
        <p:blipFill>
          <a:blip r:embed="rId7" cstate="print">
            <a:grayscl/>
            <a:extLst>
              <a:ext uri="{28A0092B-C50C-407E-A947-70E740481C1C}">
                <a14:useLocalDpi xmlns:a14="http://schemas.microsoft.com/office/drawing/2010/main" val="0"/>
              </a:ext>
            </a:extLst>
          </a:blip>
          <a:stretch>
            <a:fillRect/>
          </a:stretch>
        </p:blipFill>
        <p:spPr>
          <a:xfrm>
            <a:off x="8047809" y="6379442"/>
            <a:ext cx="398580" cy="442121"/>
          </a:xfrm>
          <a:prstGeom prst="rect">
            <a:avLst/>
          </a:prstGeom>
        </p:spPr>
      </p:pic>
      <p:pic>
        <p:nvPicPr>
          <p:cNvPr id="12" name="Picture 2" descr="See the source image">
            <a:hlinkClick r:id="" action="ppaction://noaction"/>
            <a:extLst>
              <a:ext uri="{FF2B5EF4-FFF2-40B4-BE49-F238E27FC236}">
                <a16:creationId xmlns:a16="http://schemas.microsoft.com/office/drawing/2014/main" id="{527A258B-FFC7-4FEC-A9DA-0DA7AE376B2D}"/>
              </a:ext>
            </a:extLst>
          </p:cNvPr>
          <p:cNvPicPr>
            <a:picLocks noChangeAspect="1" noChangeArrowheads="1"/>
          </p:cNvPicPr>
          <p:nvPr userDrawn="1"/>
        </p:nvPicPr>
        <p:blipFill rotWithShape="1">
          <a:blip r:embed="rId8" cstate="print">
            <a:grayscl/>
            <a:extLst>
              <a:ext uri="{BEBA8EAE-BF5A-486C-A8C5-ECC9F3942E4B}">
                <a14:imgProps xmlns:a14="http://schemas.microsoft.com/office/drawing/2010/main">
                  <a14:imgLayer r:embed="rId9">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497188" y="6360715"/>
            <a:ext cx="646812" cy="4421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a:extLst>
              <a:ext uri="{FF2B5EF4-FFF2-40B4-BE49-F238E27FC236}">
                <a16:creationId xmlns:a16="http://schemas.microsoft.com/office/drawing/2014/main" id="{64D24B3C-5472-476E-B856-97F3D0AA035D}"/>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5" name="Title 1">
            <a:extLst>
              <a:ext uri="{FF2B5EF4-FFF2-40B4-BE49-F238E27FC236}">
                <a16:creationId xmlns:a16="http://schemas.microsoft.com/office/drawing/2014/main" id="{4C51DB4B-D2B3-4AFA-8619-BCBE3A6D2086}"/>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Tree>
    <p:extLst>
      <p:ext uri="{BB962C8B-B14F-4D97-AF65-F5344CB8AC3E}">
        <p14:creationId xmlns:p14="http://schemas.microsoft.com/office/powerpoint/2010/main" val="328536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398838"/>
            <a:ext cx="8039988" cy="2896620"/>
          </a:xfrm>
          <a:solidFill>
            <a:srgbClr val="00133A"/>
          </a:solidFill>
          <a:ln>
            <a:solidFill>
              <a:srgbClr val="C00000"/>
            </a:solidFill>
          </a:ln>
        </p:spPr>
        <p:txBody>
          <a:bodyPr lIns="91440"/>
          <a:lstStyle>
            <a:lvl1pP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C6937A17-1684-41C9-BC08-BC25FD811DDA}"/>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2" name="Title 1">
            <a:extLst>
              <a:ext uri="{FF2B5EF4-FFF2-40B4-BE49-F238E27FC236}">
                <a16:creationId xmlns:a16="http://schemas.microsoft.com/office/drawing/2014/main" id="{B6EF5450-3527-45C0-B0F3-0EBCA859E670}"/>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11" name="Table 10">
            <a:extLst>
              <a:ext uri="{FF2B5EF4-FFF2-40B4-BE49-F238E27FC236}">
                <a16:creationId xmlns:a16="http://schemas.microsoft.com/office/drawing/2014/main" id="{EAFA5708-E82D-4072-A3E5-3B470091D69D}"/>
              </a:ext>
            </a:extLst>
          </p:cNvPr>
          <p:cNvGraphicFramePr>
            <a:graphicFrameLocks noGrp="1"/>
          </p:cNvGraphicFramePr>
          <p:nvPr userDrawn="1">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8" name="Group 17">
            <a:extLst>
              <a:ext uri="{FF2B5EF4-FFF2-40B4-BE49-F238E27FC236}">
                <a16:creationId xmlns:a16="http://schemas.microsoft.com/office/drawing/2014/main" id="{E6221A98-9EC4-460B-A11F-4023AFDF173A}"/>
              </a:ext>
            </a:extLst>
          </p:cNvPr>
          <p:cNvGrpSpPr/>
          <p:nvPr userDrawn="1"/>
        </p:nvGrpSpPr>
        <p:grpSpPr>
          <a:xfrm>
            <a:off x="6478725" y="6251171"/>
            <a:ext cx="612338" cy="573577"/>
            <a:chOff x="6478725" y="6251171"/>
            <a:chExt cx="612338" cy="573577"/>
          </a:xfrm>
        </p:grpSpPr>
        <p:pic>
          <p:nvPicPr>
            <p:cNvPr id="19" name="Picture 2" descr="https://cdn3.iconfinder.com/data/icons/award-and-trohpy/78/Award_ribbon_cup-05-512.png">
              <a:hlinkClick r:id="" action="ppaction://customshow?id=0&amp;return=true"/>
              <a:extLst>
                <a:ext uri="{FF2B5EF4-FFF2-40B4-BE49-F238E27FC236}">
                  <a16:creationId xmlns:a16="http://schemas.microsoft.com/office/drawing/2014/main" id="{829D5146-9516-4522-8E4A-9101C25FA05C}"/>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hlinkClick r:id="" action="ppaction://customshow?id=0&amp;return=true"/>
              <a:extLst>
                <a:ext uri="{FF2B5EF4-FFF2-40B4-BE49-F238E27FC236}">
                  <a16:creationId xmlns:a16="http://schemas.microsoft.com/office/drawing/2014/main" id="{FAE9ECF5-71CA-496C-9898-4BDF28D4ACB0}"/>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1" name="Group 20">
            <a:extLst>
              <a:ext uri="{FF2B5EF4-FFF2-40B4-BE49-F238E27FC236}">
                <a16:creationId xmlns:a16="http://schemas.microsoft.com/office/drawing/2014/main" id="{0637613D-7C98-4BB8-9B75-CC0F99DF8A9A}"/>
              </a:ext>
            </a:extLst>
          </p:cNvPr>
          <p:cNvGrpSpPr/>
          <p:nvPr userDrawn="1"/>
        </p:nvGrpSpPr>
        <p:grpSpPr>
          <a:xfrm>
            <a:off x="6974103" y="6251171"/>
            <a:ext cx="612338" cy="588950"/>
            <a:chOff x="6974103" y="6251171"/>
            <a:chExt cx="612338" cy="588950"/>
          </a:xfrm>
        </p:grpSpPr>
        <p:pic>
          <p:nvPicPr>
            <p:cNvPr id="22" name="Picture 21">
              <a:hlinkClick r:id="" action="ppaction://customshow?id=1&amp;return=true"/>
              <a:extLst>
                <a:ext uri="{FF2B5EF4-FFF2-40B4-BE49-F238E27FC236}">
                  <a16:creationId xmlns:a16="http://schemas.microsoft.com/office/drawing/2014/main" id="{E48BBBC8-61ED-4FD0-810C-1AAD39452D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3" name="Rectangle 22">
              <a:hlinkClick r:id="" action="ppaction://customshow?id=1&amp;return=true"/>
              <a:extLst>
                <a:ext uri="{FF2B5EF4-FFF2-40B4-BE49-F238E27FC236}">
                  <a16:creationId xmlns:a16="http://schemas.microsoft.com/office/drawing/2014/main" id="{4864D4C5-7049-40D9-A97E-15AC222C17A6}"/>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4" name="Group 23">
            <a:extLst>
              <a:ext uri="{FF2B5EF4-FFF2-40B4-BE49-F238E27FC236}">
                <a16:creationId xmlns:a16="http://schemas.microsoft.com/office/drawing/2014/main" id="{D408F83B-501B-439B-87FF-EB3A50E64B4E}"/>
              </a:ext>
            </a:extLst>
          </p:cNvPr>
          <p:cNvGrpSpPr/>
          <p:nvPr userDrawn="1"/>
        </p:nvGrpSpPr>
        <p:grpSpPr>
          <a:xfrm>
            <a:off x="7419603" y="6250131"/>
            <a:ext cx="612338" cy="580409"/>
            <a:chOff x="7419603" y="6250131"/>
            <a:chExt cx="612338" cy="580409"/>
          </a:xfrm>
        </p:grpSpPr>
        <p:pic>
          <p:nvPicPr>
            <p:cNvPr id="25" name="Picture 24">
              <a:hlinkClick r:id="" action="ppaction://customshow?id=2&amp;return=true"/>
              <a:extLst>
                <a:ext uri="{FF2B5EF4-FFF2-40B4-BE49-F238E27FC236}">
                  <a16:creationId xmlns:a16="http://schemas.microsoft.com/office/drawing/2014/main" id="{C289F834-891D-4434-BA01-43ECDC3CCFA6}"/>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6" name="Rectangle 25">
              <a:hlinkClick r:id="" action="ppaction://customshow?id=2&amp;return=true"/>
              <a:extLst>
                <a:ext uri="{FF2B5EF4-FFF2-40B4-BE49-F238E27FC236}">
                  <a16:creationId xmlns:a16="http://schemas.microsoft.com/office/drawing/2014/main" id="{3A1A9EDB-A005-4669-8F49-CE6D8ED08250}"/>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7" name="Group 26">
            <a:extLst>
              <a:ext uri="{FF2B5EF4-FFF2-40B4-BE49-F238E27FC236}">
                <a16:creationId xmlns:a16="http://schemas.microsoft.com/office/drawing/2014/main" id="{30A5796A-2951-4CD6-B8D2-B6C76BD71A46}"/>
              </a:ext>
            </a:extLst>
          </p:cNvPr>
          <p:cNvGrpSpPr/>
          <p:nvPr userDrawn="1"/>
        </p:nvGrpSpPr>
        <p:grpSpPr>
          <a:xfrm>
            <a:off x="7850033" y="6251770"/>
            <a:ext cx="661888" cy="578106"/>
            <a:chOff x="7850033" y="6251770"/>
            <a:chExt cx="661888" cy="578106"/>
          </a:xfrm>
        </p:grpSpPr>
        <p:pic>
          <p:nvPicPr>
            <p:cNvPr id="28" name="Picture 27">
              <a:hlinkClick r:id="" action="ppaction://customshow?id=3&amp;return=true"/>
              <a:extLst>
                <a:ext uri="{FF2B5EF4-FFF2-40B4-BE49-F238E27FC236}">
                  <a16:creationId xmlns:a16="http://schemas.microsoft.com/office/drawing/2014/main" id="{2567C8DA-E536-4E1B-928F-6C9B7A17B46F}"/>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9" name="Rectangle 28">
              <a:hlinkClick r:id="" action="ppaction://customshow?id=3&amp;return=true"/>
              <a:extLst>
                <a:ext uri="{FF2B5EF4-FFF2-40B4-BE49-F238E27FC236}">
                  <a16:creationId xmlns:a16="http://schemas.microsoft.com/office/drawing/2014/main" id="{D2C4881E-6034-4CDF-8840-9A7374C870E7}"/>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0" name="Group 29">
            <a:extLst>
              <a:ext uri="{FF2B5EF4-FFF2-40B4-BE49-F238E27FC236}">
                <a16:creationId xmlns:a16="http://schemas.microsoft.com/office/drawing/2014/main" id="{FB0AFF36-D99C-44D5-8993-F07748522579}"/>
              </a:ext>
            </a:extLst>
          </p:cNvPr>
          <p:cNvGrpSpPr/>
          <p:nvPr userDrawn="1"/>
        </p:nvGrpSpPr>
        <p:grpSpPr>
          <a:xfrm>
            <a:off x="8352168" y="6272372"/>
            <a:ext cx="841708" cy="547772"/>
            <a:chOff x="8352168" y="6272372"/>
            <a:chExt cx="841708" cy="547772"/>
          </a:xfrm>
        </p:grpSpPr>
        <p:pic>
          <p:nvPicPr>
            <p:cNvPr id="31" name="Picture 2" descr="See the source image">
              <a:hlinkClick r:id="" action="ppaction://customshow?id=4&amp;return=true"/>
              <a:extLst>
                <a:ext uri="{FF2B5EF4-FFF2-40B4-BE49-F238E27FC236}">
                  <a16:creationId xmlns:a16="http://schemas.microsoft.com/office/drawing/2014/main" id="{288CF4AF-606F-496F-8DAB-D0990BF2258C}"/>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hlinkClick r:id="" action="ppaction://customshow?id=4&amp;return=true"/>
              <a:extLst>
                <a:ext uri="{FF2B5EF4-FFF2-40B4-BE49-F238E27FC236}">
                  <a16:creationId xmlns:a16="http://schemas.microsoft.com/office/drawing/2014/main" id="{F948DE78-B425-46C0-B04D-BE8E7543627D}"/>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33" name="Group 32">
            <a:extLst>
              <a:ext uri="{FF2B5EF4-FFF2-40B4-BE49-F238E27FC236}">
                <a16:creationId xmlns:a16="http://schemas.microsoft.com/office/drawing/2014/main" id="{461A9FE6-32F5-4D77-93DF-32D6095E1C00}"/>
              </a:ext>
            </a:extLst>
          </p:cNvPr>
          <p:cNvGrpSpPr/>
          <p:nvPr userDrawn="1"/>
        </p:nvGrpSpPr>
        <p:grpSpPr>
          <a:xfrm>
            <a:off x="6018602" y="6246717"/>
            <a:ext cx="612338" cy="613707"/>
            <a:chOff x="6018602" y="6246717"/>
            <a:chExt cx="612338" cy="613707"/>
          </a:xfrm>
        </p:grpSpPr>
        <p:pic>
          <p:nvPicPr>
            <p:cNvPr id="34" name="Picture 33">
              <a:hlinkClick r:id="rId9" action="ppaction://hlinksldjump"/>
              <a:extLst>
                <a:ext uri="{FF2B5EF4-FFF2-40B4-BE49-F238E27FC236}">
                  <a16:creationId xmlns:a16="http://schemas.microsoft.com/office/drawing/2014/main" id="{5965C4BC-04DE-4AE4-A822-CD1A9168409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35" name="Rectangle 34">
              <a:hlinkClick r:id="rId9" action="ppaction://hlinksldjump"/>
              <a:extLst>
                <a:ext uri="{FF2B5EF4-FFF2-40B4-BE49-F238E27FC236}">
                  <a16:creationId xmlns:a16="http://schemas.microsoft.com/office/drawing/2014/main" id="{F1BC2621-AEE8-4BC7-ABB8-7FD3C021B10B}"/>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853602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P Ques w/ C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3398838"/>
            <a:ext cx="8039988" cy="2896620"/>
          </a:xfrm>
          <a:solidFill>
            <a:srgbClr val="00133A"/>
          </a:solidFill>
          <a:ln>
            <a:solidFill>
              <a:srgbClr val="C00000"/>
            </a:solidFill>
          </a:ln>
        </p:spPr>
        <p:txBody>
          <a:bodyPr lIns="91440"/>
          <a:lstStyle>
            <a:lvl1pP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5">
            <a:extLst>
              <a:ext uri="{FF2B5EF4-FFF2-40B4-BE49-F238E27FC236}">
                <a16:creationId xmlns:a16="http://schemas.microsoft.com/office/drawing/2014/main" id="{EC9D529C-544B-4050-B5DF-5CBF98301A5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5" name="Title 1">
            <a:extLst>
              <a:ext uri="{FF2B5EF4-FFF2-40B4-BE49-F238E27FC236}">
                <a16:creationId xmlns:a16="http://schemas.microsoft.com/office/drawing/2014/main" id="{633BB331-0098-49DE-8D8A-50402A472EA5}"/>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14" name="Table 13">
            <a:extLst>
              <a:ext uri="{FF2B5EF4-FFF2-40B4-BE49-F238E27FC236}">
                <a16:creationId xmlns:a16="http://schemas.microsoft.com/office/drawing/2014/main" id="{F769DCB2-BA70-41A9-9176-DB8D1570D7FA}"/>
              </a:ext>
            </a:extLst>
          </p:cNvPr>
          <p:cNvGraphicFramePr>
            <a:graphicFrameLocks noGrp="1"/>
          </p:cNvGraphicFramePr>
          <p:nvPr userDrawn="1">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6" name="Group 15">
            <a:extLst>
              <a:ext uri="{FF2B5EF4-FFF2-40B4-BE49-F238E27FC236}">
                <a16:creationId xmlns:a16="http://schemas.microsoft.com/office/drawing/2014/main" id="{BA24CFAD-88B4-492C-AF88-06A62F28EB24}"/>
              </a:ext>
            </a:extLst>
          </p:cNvPr>
          <p:cNvGrpSpPr/>
          <p:nvPr userDrawn="1"/>
        </p:nvGrpSpPr>
        <p:grpSpPr>
          <a:xfrm>
            <a:off x="6478725" y="6251171"/>
            <a:ext cx="612338" cy="573577"/>
            <a:chOff x="6478725" y="6251171"/>
            <a:chExt cx="612338" cy="573577"/>
          </a:xfrm>
        </p:grpSpPr>
        <p:pic>
          <p:nvPicPr>
            <p:cNvPr id="17" name="Picture 2" descr="https://cdn3.iconfinder.com/data/icons/award-and-trohpy/78/Award_ribbon_cup-05-512.png">
              <a:hlinkClick r:id="" action="ppaction://customshow?id=0&amp;return=true"/>
              <a:extLst>
                <a:ext uri="{FF2B5EF4-FFF2-40B4-BE49-F238E27FC236}">
                  <a16:creationId xmlns:a16="http://schemas.microsoft.com/office/drawing/2014/main" id="{1024851E-4C45-43C3-90FA-5020522415B4}"/>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hlinkClick r:id="" action="ppaction://customshow?id=0&amp;return=true"/>
              <a:extLst>
                <a:ext uri="{FF2B5EF4-FFF2-40B4-BE49-F238E27FC236}">
                  <a16:creationId xmlns:a16="http://schemas.microsoft.com/office/drawing/2014/main" id="{9E0FADFD-694D-4A9B-921B-84903478AF14}"/>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19" name="Group 18">
            <a:extLst>
              <a:ext uri="{FF2B5EF4-FFF2-40B4-BE49-F238E27FC236}">
                <a16:creationId xmlns:a16="http://schemas.microsoft.com/office/drawing/2014/main" id="{F0277595-189D-467D-A5FE-4457D8204E9D}"/>
              </a:ext>
            </a:extLst>
          </p:cNvPr>
          <p:cNvGrpSpPr/>
          <p:nvPr userDrawn="1"/>
        </p:nvGrpSpPr>
        <p:grpSpPr>
          <a:xfrm>
            <a:off x="6974103" y="6251171"/>
            <a:ext cx="612338" cy="588950"/>
            <a:chOff x="6974103" y="6251171"/>
            <a:chExt cx="612338" cy="588950"/>
          </a:xfrm>
        </p:grpSpPr>
        <p:pic>
          <p:nvPicPr>
            <p:cNvPr id="20" name="Picture 19">
              <a:hlinkClick r:id="" action="ppaction://customshow?id=1&amp;return=true"/>
              <a:extLst>
                <a:ext uri="{FF2B5EF4-FFF2-40B4-BE49-F238E27FC236}">
                  <a16:creationId xmlns:a16="http://schemas.microsoft.com/office/drawing/2014/main" id="{B07E53D4-C75E-4A7F-8059-52B1A100A2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1" name="Rectangle 20">
              <a:hlinkClick r:id="" action="ppaction://customshow?id=1&amp;return=true"/>
              <a:extLst>
                <a:ext uri="{FF2B5EF4-FFF2-40B4-BE49-F238E27FC236}">
                  <a16:creationId xmlns:a16="http://schemas.microsoft.com/office/drawing/2014/main" id="{2CE8059D-EA76-4B7B-A9DA-5498A5480FFB}"/>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2" name="Group 21">
            <a:extLst>
              <a:ext uri="{FF2B5EF4-FFF2-40B4-BE49-F238E27FC236}">
                <a16:creationId xmlns:a16="http://schemas.microsoft.com/office/drawing/2014/main" id="{BE8573E3-5C2B-4CE5-8181-4C6D595A6773}"/>
              </a:ext>
            </a:extLst>
          </p:cNvPr>
          <p:cNvGrpSpPr/>
          <p:nvPr userDrawn="1"/>
        </p:nvGrpSpPr>
        <p:grpSpPr>
          <a:xfrm>
            <a:off x="7419603" y="6250131"/>
            <a:ext cx="612338" cy="580409"/>
            <a:chOff x="7419603" y="6250131"/>
            <a:chExt cx="612338" cy="580409"/>
          </a:xfrm>
        </p:grpSpPr>
        <p:pic>
          <p:nvPicPr>
            <p:cNvPr id="23" name="Picture 22">
              <a:hlinkClick r:id="" action="ppaction://customshow?id=2&amp;return=true"/>
              <a:extLst>
                <a:ext uri="{FF2B5EF4-FFF2-40B4-BE49-F238E27FC236}">
                  <a16:creationId xmlns:a16="http://schemas.microsoft.com/office/drawing/2014/main" id="{83DEAE2E-86F0-4CBF-BF0C-60416C4D43CB}"/>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4" name="Rectangle 23">
              <a:hlinkClick r:id="" action="ppaction://customshow?id=2&amp;return=true"/>
              <a:extLst>
                <a:ext uri="{FF2B5EF4-FFF2-40B4-BE49-F238E27FC236}">
                  <a16:creationId xmlns:a16="http://schemas.microsoft.com/office/drawing/2014/main" id="{B405F19E-8E2B-4E97-A817-D42121CDBA33}"/>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5" name="Group 24">
            <a:extLst>
              <a:ext uri="{FF2B5EF4-FFF2-40B4-BE49-F238E27FC236}">
                <a16:creationId xmlns:a16="http://schemas.microsoft.com/office/drawing/2014/main" id="{DB4C886E-5B38-4455-AA9D-8CE5D7F933B9}"/>
              </a:ext>
            </a:extLst>
          </p:cNvPr>
          <p:cNvGrpSpPr/>
          <p:nvPr userDrawn="1"/>
        </p:nvGrpSpPr>
        <p:grpSpPr>
          <a:xfrm>
            <a:off x="7850033" y="6251770"/>
            <a:ext cx="661888" cy="578106"/>
            <a:chOff x="7850033" y="6251770"/>
            <a:chExt cx="661888" cy="578106"/>
          </a:xfrm>
        </p:grpSpPr>
        <p:pic>
          <p:nvPicPr>
            <p:cNvPr id="26" name="Picture 25">
              <a:hlinkClick r:id="" action="ppaction://customshow?id=3&amp;return=true"/>
              <a:extLst>
                <a:ext uri="{FF2B5EF4-FFF2-40B4-BE49-F238E27FC236}">
                  <a16:creationId xmlns:a16="http://schemas.microsoft.com/office/drawing/2014/main" id="{E812CB30-551D-44A6-8D50-C870DBF7F348}"/>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7" name="Rectangle 26">
              <a:hlinkClick r:id="" action="ppaction://customshow?id=3&amp;return=true"/>
              <a:extLst>
                <a:ext uri="{FF2B5EF4-FFF2-40B4-BE49-F238E27FC236}">
                  <a16:creationId xmlns:a16="http://schemas.microsoft.com/office/drawing/2014/main" id="{3C9CBC7A-6C24-435D-9E1E-13946104F98D}"/>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8" name="Group 27">
            <a:extLst>
              <a:ext uri="{FF2B5EF4-FFF2-40B4-BE49-F238E27FC236}">
                <a16:creationId xmlns:a16="http://schemas.microsoft.com/office/drawing/2014/main" id="{9BB73E3D-AD0C-4654-9DDA-C038CD02673A}"/>
              </a:ext>
            </a:extLst>
          </p:cNvPr>
          <p:cNvGrpSpPr/>
          <p:nvPr userDrawn="1"/>
        </p:nvGrpSpPr>
        <p:grpSpPr>
          <a:xfrm>
            <a:off x="8352168" y="6272372"/>
            <a:ext cx="841708" cy="547772"/>
            <a:chOff x="8352168" y="6272372"/>
            <a:chExt cx="841708" cy="547772"/>
          </a:xfrm>
        </p:grpSpPr>
        <p:pic>
          <p:nvPicPr>
            <p:cNvPr id="29" name="Picture 2" descr="See the source image">
              <a:hlinkClick r:id="" action="ppaction://customshow?id=4&amp;return=true"/>
              <a:extLst>
                <a:ext uri="{FF2B5EF4-FFF2-40B4-BE49-F238E27FC236}">
                  <a16:creationId xmlns:a16="http://schemas.microsoft.com/office/drawing/2014/main" id="{8A7880F6-9EC0-4311-8103-52B472EF80A8}"/>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hlinkClick r:id="" action="ppaction://customshow?id=4&amp;return=true"/>
              <a:extLst>
                <a:ext uri="{FF2B5EF4-FFF2-40B4-BE49-F238E27FC236}">
                  <a16:creationId xmlns:a16="http://schemas.microsoft.com/office/drawing/2014/main" id="{BBCCB334-DE62-47F3-B0E9-808BC1067BC3}"/>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1994764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2" name="Title 1"/>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200" y="3386138"/>
            <a:ext cx="8039988" cy="2914498"/>
          </a:xfrm>
          <a:solidFill>
            <a:srgbClr val="00133A"/>
          </a:solidFill>
          <a:ln>
            <a:solidFill>
              <a:srgbClr val="C00000"/>
            </a:solidFill>
          </a:ln>
        </p:spPr>
        <p:txBody>
          <a:bodyPr lIns="91440"/>
          <a:lstStyle>
            <a:lvl1pPr marL="633412" indent="-514350">
              <a:buSzPct val="100000"/>
              <a:buFont typeface="+mj-lt"/>
              <a:buAutoNum type="alphaUcPeriod"/>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graphicFrame>
        <p:nvGraphicFramePr>
          <p:cNvPr id="9" name="Table 8">
            <a:extLst>
              <a:ext uri="{FF2B5EF4-FFF2-40B4-BE49-F238E27FC236}">
                <a16:creationId xmlns:a16="http://schemas.microsoft.com/office/drawing/2014/main" id="{25C629AD-20E6-4E5B-9288-A53DC401F461}"/>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10" name="Picture 2" descr="See the source image">
            <a:hlinkClick r:id="" action="ppaction://customshow?id=4&amp;return=true"/>
            <a:extLst>
              <a:ext uri="{FF2B5EF4-FFF2-40B4-BE49-F238E27FC236}">
                <a16:creationId xmlns:a16="http://schemas.microsoft.com/office/drawing/2014/main" id="{C896478B-CA68-459F-9B23-CA14C60223D7}"/>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hlinkClick r:id="" action="ppaction://customshow?id=4&amp;return=true"/>
            <a:extLst>
              <a:ext uri="{FF2B5EF4-FFF2-40B4-BE49-F238E27FC236}">
                <a16:creationId xmlns:a16="http://schemas.microsoft.com/office/drawing/2014/main" id="{ECECE061-88DC-453F-91C3-1AF11FD59738}"/>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113785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F3DC0CEC-E2E4-453F-A539-B13C0BB884A0}" type="slidenum">
              <a:rPr lang="en-US"/>
              <a:pPr>
                <a:defRPr/>
              </a:pPr>
              <a:t>‹#›</a:t>
            </a:fld>
            <a:endParaRPr lang="en-US"/>
          </a:p>
        </p:txBody>
      </p:sp>
    </p:spTree>
    <p:extLst>
      <p:ext uri="{BB962C8B-B14F-4D97-AF65-F5344CB8AC3E}">
        <p14:creationId xmlns:p14="http://schemas.microsoft.com/office/powerpoint/2010/main" val="854492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YS Questi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57200" y="3815542"/>
            <a:ext cx="2610196" cy="2402696"/>
          </a:xfrm>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08B7F447-6931-460E-83A6-DD2D87858121}"/>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6" name="Title 1">
            <a:extLst>
              <a:ext uri="{FF2B5EF4-FFF2-40B4-BE49-F238E27FC236}">
                <a16:creationId xmlns:a16="http://schemas.microsoft.com/office/drawing/2014/main" id="{35D4D0BD-B997-4681-93DF-71CF54F95825}"/>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7" name="Table 6">
            <a:extLst>
              <a:ext uri="{FF2B5EF4-FFF2-40B4-BE49-F238E27FC236}">
                <a16:creationId xmlns:a16="http://schemas.microsoft.com/office/drawing/2014/main" id="{AC3E5B69-43DB-4481-B691-95D0863AF4D9}"/>
              </a:ext>
            </a:extLst>
          </p:cNvPr>
          <p:cNvGraphicFramePr>
            <a:graphicFrameLocks noGrp="1"/>
          </p:cNvGraphicFramePr>
          <p:nvPr userDrawn="1">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8" name="Picture 2" descr="See the source image">
            <a:hlinkClick r:id="" action="ppaction://customshow?id=4&amp;return=true"/>
            <a:extLst>
              <a:ext uri="{FF2B5EF4-FFF2-40B4-BE49-F238E27FC236}">
                <a16:creationId xmlns:a16="http://schemas.microsoft.com/office/drawing/2014/main" id="{EB15D5DD-6B8A-403F-A0D7-4218E21FFF6E}"/>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 action="ppaction://customshow?id=4&amp;return=true"/>
            <a:extLst>
              <a:ext uri="{FF2B5EF4-FFF2-40B4-BE49-F238E27FC236}">
                <a16:creationId xmlns:a16="http://schemas.microsoft.com/office/drawing/2014/main" id="{078A7D1C-6398-43B3-A9A6-078CF8DB0EDA}"/>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29604922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34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9B27A878-D51D-4CB2-B271-4788CBA0764E}" type="slidenum">
              <a:rPr lang="en-US"/>
              <a:pPr>
                <a:defRPr/>
              </a:pPr>
              <a:t>‹#›</a:t>
            </a:fld>
            <a:endParaRPr lang="en-US"/>
          </a:p>
        </p:txBody>
      </p:sp>
    </p:spTree>
    <p:extLst>
      <p:ext uri="{BB962C8B-B14F-4D97-AF65-F5344CB8AC3E}">
        <p14:creationId xmlns:p14="http://schemas.microsoft.com/office/powerpoint/2010/main" val="278666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3403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57400"/>
            <a:ext cx="3810000" cy="4340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7329230A-77E2-4A16-881A-13996AA63647}" type="slidenum">
              <a:rPr lang="en-US"/>
              <a:pPr>
                <a:defRPr/>
              </a:pPr>
              <a:t>‹#›</a:t>
            </a:fld>
            <a:endParaRPr lang="en-US"/>
          </a:p>
        </p:txBody>
      </p:sp>
    </p:spTree>
    <p:extLst>
      <p:ext uri="{BB962C8B-B14F-4D97-AF65-F5344CB8AC3E}">
        <p14:creationId xmlns:p14="http://schemas.microsoft.com/office/powerpoint/2010/main" val="31270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7526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590800"/>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526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8200" y="2590800"/>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1C4936C7-2262-478F-AF06-4E11F4CAD3A8}" type="slidenum">
              <a:rPr lang="en-US"/>
              <a:pPr>
                <a:defRPr/>
              </a:pPr>
              <a:t>‹#›</a:t>
            </a:fld>
            <a:endParaRPr lang="en-US"/>
          </a:p>
        </p:txBody>
      </p:sp>
    </p:spTree>
    <p:extLst>
      <p:ext uri="{BB962C8B-B14F-4D97-AF65-F5344CB8AC3E}">
        <p14:creationId xmlns:p14="http://schemas.microsoft.com/office/powerpoint/2010/main" val="338154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19050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18288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0" y="228600"/>
            <a:ext cx="6477000" cy="978408"/>
          </a:xfrm>
        </p:spPr>
        <p:txBody>
          <a:bodyPr lIns="73152" bIns="0" anchor="b">
            <a:sp3d prstMaterial="matte"/>
          </a:bodyPr>
          <a:lstStyle>
            <a:lvl1pPr algn="l">
              <a:defRPr sz="4000" b="0"/>
            </a:lvl1pPr>
            <a:extLst/>
          </a:lstStyle>
          <a:p>
            <a:r>
              <a:rPr lang="en-US"/>
              <a:t>Click to edit Master title style</a:t>
            </a:r>
            <a:endParaRPr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dirty="0"/>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6"/>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5DFC531C-0CAE-4FF5-A601-522E76A05DFB}" type="slidenum">
              <a:rPr lang="en-US"/>
              <a:pPr>
                <a:defRPr/>
              </a:pPr>
              <a:t>‹#›</a:t>
            </a:fld>
            <a:endParaRPr lang="en-US"/>
          </a:p>
        </p:txBody>
      </p:sp>
    </p:spTree>
    <p:extLst>
      <p:ext uri="{BB962C8B-B14F-4D97-AF65-F5344CB8AC3E}">
        <p14:creationId xmlns:p14="http://schemas.microsoft.com/office/powerpoint/2010/main" val="35757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 id="2147484744" r:id="rId12"/>
    <p:sldLayoutId id="2147484745" r:id="rId13"/>
    <p:sldLayoutId id="2147484746" r:id="rId14"/>
    <p:sldLayoutId id="2147484747" r:id="rId15"/>
    <p:sldLayoutId id="2147484748" r:id="rId16"/>
    <p:sldLayoutId id="2147484799" r:id="rId17"/>
    <p:sldLayoutId id="2147484820" r:id="rId18"/>
    <p:sldLayoutId id="2147484821" r:id="rId19"/>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80293816"/>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9123551"/>
      </p:ext>
    </p:extLst>
  </p:cSld>
  <p:clrMap bg1="lt1" tx1="dk1" bg2="lt2" tx2="dk2" accent1="accent1" accent2="accent2" accent3="accent3" accent4="accent4" accent5="accent5" accent6="accent6" hlink="hlink" folHlink="folHlink"/>
  <p:sldLayoutIdLst>
    <p:sldLayoutId id="2147484766" r:id="rId1"/>
    <p:sldLayoutId id="2147484767" r:id="rId2"/>
    <p:sldLayoutId id="2147484768" r:id="rId3"/>
    <p:sldLayoutId id="2147484769" r:id="rId4"/>
    <p:sldLayoutId id="2147484771" r:id="rId5"/>
    <p:sldLayoutId id="2147484772" r:id="rId6"/>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971753"/>
      </p:ext>
    </p:extLst>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31" name="Picture 7" descr="MCJROTCLogo2.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2884694167"/>
      </p:ext>
    </p:extLst>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31" name="Picture 7" descr="MCJROTCLogo2.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2639976853"/>
      </p:ext>
    </p:extLst>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1739820213"/>
      </p:ext>
    </p:extLst>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9.png"/><Relationship Id="rId5" Type="http://schemas.openxmlformats.org/officeDocument/2006/relationships/slideLayout" Target="../slideLayouts/slideLayout37.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9.png"/><Relationship Id="rId5" Type="http://schemas.openxmlformats.org/officeDocument/2006/relationships/slideLayout" Target="../slideLayouts/slideLayout37.xml"/><Relationship Id="rId4"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slideLayout" Target="../slideLayouts/slideLayout37.xml"/><Relationship Id="rId4"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image" Target="../media/image22.png"/><Relationship Id="rId4"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6.png"/><Relationship Id="rId5" Type="http://schemas.openxmlformats.org/officeDocument/2006/relationships/slideLayout" Target="../slideLayouts/slideLayout38.xml"/><Relationship Id="rId4" Type="http://schemas.openxmlformats.org/officeDocument/2006/relationships/tags" Target="../tags/tag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8.png"/><Relationship Id="rId5" Type="http://schemas.openxmlformats.org/officeDocument/2006/relationships/slideLayout" Target="../slideLayouts/slideLayout38.xml"/><Relationship Id="rId4" Type="http://schemas.openxmlformats.org/officeDocument/2006/relationships/tags" Target="../tags/tag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7.png"/><Relationship Id="rId5" Type="http://schemas.openxmlformats.org/officeDocument/2006/relationships/slideLayout" Target="../slideLayouts/slideLayout38.xml"/><Relationship Id="rId4" Type="http://schemas.openxmlformats.org/officeDocument/2006/relationships/tags" Target="../tags/tag40.xml"/></Relationships>
</file>

<file path=ppt/slides/_rels/slide24.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8.png"/><Relationship Id="rId5" Type="http://schemas.openxmlformats.org/officeDocument/2006/relationships/slideLayout" Target="../slideLayouts/slideLayout38.xml"/><Relationship Id="rId4"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29.png"/><Relationship Id="rId4"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hyperlink" Target="http://www.values.com/inspirational-stories-tv-spots/85-The-Wall" TargetMode="External"/><Relationship Id="rId1" Type="http://schemas.openxmlformats.org/officeDocument/2006/relationships/slideLayout" Target="../slideLayouts/slideLayout4.xml"/><Relationship Id="rId6" Type="http://schemas.openxmlformats.org/officeDocument/2006/relationships/hyperlink" Target="http://www.values.com/inspirational-stories-tv-spots/66-Cafeteria" TargetMode="External"/><Relationship Id="rId5" Type="http://schemas.openxmlformats.org/officeDocument/2006/relationships/image" Target="../media/image31.jpeg"/><Relationship Id="rId4" Type="http://schemas.openxmlformats.org/officeDocument/2006/relationships/hyperlink" Target="http://www.values.com/inspirational-stories-tv-spots/78-Reach"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50.xml"/><Relationship Id="rId7" Type="http://schemas.openxmlformats.org/officeDocument/2006/relationships/image" Target="../media/image3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49.xml"/><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38.png"/><Relationship Id="rId4"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39.png"/><Relationship Id="rId4"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40.png"/><Relationship Id="rId4"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62.xml"/><Relationship Id="rId7" Type="http://schemas.openxmlformats.org/officeDocument/2006/relationships/image" Target="../media/image3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49.xml"/><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41.png"/><Relationship Id="rId4"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42.png"/><Relationship Id="rId4"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71.xml"/><Relationship Id="rId7" Type="http://schemas.openxmlformats.org/officeDocument/2006/relationships/image" Target="../media/image35.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49.xml"/><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43.png"/><Relationship Id="rId4"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44.png"/><Relationship Id="rId4"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78.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image" Target="../media/image22.png"/><Relationship Id="rId4"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7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8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8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8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slideLayout" Target="../slideLayouts/slideLayout38.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34.xml"/><Relationship Id="rId5" Type="http://schemas.openxmlformats.org/officeDocument/2006/relationships/slide" Target="slide1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slideLayout" Target="../slideLayouts/slideLayout37.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581400"/>
            <a:ext cx="9144000" cy="1371600"/>
          </a:xfrm>
        </p:spPr>
        <p:txBody>
          <a:bodyPr/>
          <a:lstStyle/>
          <a:p>
            <a:pPr eaLnBrk="1" hangingPunct="1">
              <a:defRPr/>
            </a:pPr>
            <a:r>
              <a:rPr lang="en-US" b="0" dirty="0"/>
              <a:t>Marine Corps’ Core Values</a:t>
            </a:r>
          </a:p>
        </p:txBody>
      </p:sp>
      <p:sp>
        <p:nvSpPr>
          <p:cNvPr id="5" name="Footer Placeholder 4"/>
          <p:cNvSpPr>
            <a:spLocks noGrp="1"/>
          </p:cNvSpPr>
          <p:nvPr>
            <p:ph type="ftr" sz="quarter" idx="10"/>
          </p:nvPr>
        </p:nvSpPr>
        <p:spPr>
          <a:xfrm>
            <a:off x="0" y="6400800"/>
            <a:ext cx="9144000" cy="350838"/>
          </a:xfrm>
        </p:spPr>
        <p:txBody>
          <a:bodyPr/>
          <a:lstStyle/>
          <a:p>
            <a:pPr>
              <a:defRPr/>
            </a:pPr>
            <a:r>
              <a:rPr lang="en-US" sz="1800" dirty="0"/>
              <a:t>LE1-C1S2T2pg21-26 Marine Corps’ Core Values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CFB06FAE-5239-486F-BC3B-D8DD3E8AF8E7}"/>
              </a:ext>
            </a:extLst>
          </p:cNvPr>
          <p:cNvSpPr>
            <a:spLocks noGrp="1"/>
          </p:cNvSpPr>
          <p:nvPr>
            <p:ph type="body" sz="quarter" idx="10"/>
          </p:nvPr>
        </p:nvSpPr>
        <p:spPr/>
        <p:txBody>
          <a:bodyPr/>
          <a:lstStyle/>
          <a:p>
            <a:r>
              <a:rPr lang="en-US" dirty="0"/>
              <a:t>(LE1-C1S2T2:KW2)</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b="0" dirty="0"/>
              <a:t>Having moral and ethical strength.</a:t>
            </a:r>
            <a:endParaRPr lang="en-US" dirty="0"/>
          </a:p>
        </p:txBody>
      </p:sp>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a:lnSpc>
                <a:spcPct val="100000"/>
              </a:lnSpc>
              <a:spcBef>
                <a:spcPct val="20000"/>
              </a:spcBef>
            </a:pPr>
            <a:r>
              <a:rPr lang="en-US" sz="3600" dirty="0"/>
              <a:t>Character</a:t>
            </a:r>
          </a:p>
          <a:p>
            <a:pPr>
              <a:lnSpc>
                <a:spcPct val="100000"/>
              </a:lnSpc>
              <a:spcBef>
                <a:spcPct val="20000"/>
              </a:spcBef>
            </a:pPr>
            <a:r>
              <a:rPr lang="en-US" sz="3600" dirty="0"/>
              <a:t>Dilemma</a:t>
            </a:r>
          </a:p>
          <a:p>
            <a:pPr>
              <a:lnSpc>
                <a:spcPct val="100000"/>
              </a:lnSpc>
              <a:spcBef>
                <a:spcPct val="20000"/>
              </a:spcBef>
            </a:pPr>
            <a:r>
              <a:rPr lang="en-US" sz="3600" dirty="0"/>
              <a:t>Justify</a:t>
            </a:r>
          </a:p>
          <a:p>
            <a:pPr>
              <a:lnSpc>
                <a:spcPct val="100000"/>
              </a:lnSpc>
              <a:spcBef>
                <a:spcPct val="20000"/>
              </a:spcBef>
            </a:pPr>
            <a:r>
              <a:rPr lang="en-US" sz="3600" dirty="0"/>
              <a:t>Climate</a:t>
            </a:r>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16779" y="356870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7791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CFB06FAE-5239-486F-BC3B-D8DD3E8AF8E7}"/>
              </a:ext>
            </a:extLst>
          </p:cNvPr>
          <p:cNvSpPr>
            <a:spLocks noGrp="1"/>
          </p:cNvSpPr>
          <p:nvPr>
            <p:ph type="body" sz="quarter" idx="10"/>
          </p:nvPr>
        </p:nvSpPr>
        <p:spPr/>
        <p:txBody>
          <a:bodyPr/>
          <a:lstStyle/>
          <a:p>
            <a:r>
              <a:rPr lang="en-US" dirty="0"/>
              <a:t>(LE1-C1S2T2:KW3)</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b="0" dirty="0"/>
              <a:t>The general atmosphere or situation that exists in an environment.</a:t>
            </a:r>
            <a:endParaRPr lang="en-US" dirty="0"/>
          </a:p>
        </p:txBody>
      </p:sp>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a:spcBef>
                <a:spcPct val="20000"/>
              </a:spcBef>
            </a:pPr>
            <a:r>
              <a:rPr lang="en-US" sz="3600" dirty="0"/>
              <a:t>Character</a:t>
            </a:r>
          </a:p>
          <a:p>
            <a:pPr>
              <a:spcBef>
                <a:spcPct val="20000"/>
              </a:spcBef>
            </a:pPr>
            <a:r>
              <a:rPr lang="en-US" sz="3600" dirty="0"/>
              <a:t>Dilemma</a:t>
            </a:r>
          </a:p>
          <a:p>
            <a:pPr>
              <a:spcBef>
                <a:spcPct val="20000"/>
              </a:spcBef>
            </a:pPr>
            <a:r>
              <a:rPr lang="en-US" sz="3600" dirty="0"/>
              <a:t>Justify</a:t>
            </a:r>
          </a:p>
          <a:p>
            <a:pPr>
              <a:spcBef>
                <a:spcPct val="20000"/>
              </a:spcBef>
            </a:pPr>
            <a:r>
              <a:rPr lang="en-US" sz="3600" dirty="0"/>
              <a:t>Climate</a:t>
            </a:r>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16778" y="554990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506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CFB06FAE-5239-486F-BC3B-D8DD3E8AF8E7}"/>
              </a:ext>
            </a:extLst>
          </p:cNvPr>
          <p:cNvSpPr>
            <a:spLocks noGrp="1"/>
          </p:cNvSpPr>
          <p:nvPr>
            <p:ph type="body" sz="quarter" idx="10"/>
          </p:nvPr>
        </p:nvSpPr>
        <p:spPr/>
        <p:txBody>
          <a:bodyPr/>
          <a:lstStyle/>
          <a:p>
            <a:r>
              <a:rPr lang="en-US" dirty="0"/>
              <a:t>(LE1-C1S2T2:KW4)</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b="0" dirty="0"/>
              <a:t>A difficult situation in which you have to choose between alternatives.</a:t>
            </a:r>
            <a:endParaRPr lang="en-US" dirty="0"/>
          </a:p>
        </p:txBody>
      </p:sp>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a:spcBef>
                <a:spcPct val="20000"/>
              </a:spcBef>
            </a:pPr>
            <a:r>
              <a:rPr lang="en-US" sz="3600" dirty="0"/>
              <a:t>Character</a:t>
            </a:r>
          </a:p>
          <a:p>
            <a:pPr>
              <a:spcBef>
                <a:spcPct val="20000"/>
              </a:spcBef>
            </a:pPr>
            <a:r>
              <a:rPr lang="en-US" sz="3600" dirty="0"/>
              <a:t>Dilemma</a:t>
            </a:r>
          </a:p>
          <a:p>
            <a:pPr>
              <a:spcBef>
                <a:spcPct val="20000"/>
              </a:spcBef>
            </a:pPr>
            <a:r>
              <a:rPr lang="en-US" sz="3600" dirty="0"/>
              <a:t>Justify</a:t>
            </a:r>
          </a:p>
          <a:p>
            <a:pPr>
              <a:spcBef>
                <a:spcPct val="20000"/>
              </a:spcBef>
            </a:pPr>
            <a:r>
              <a:rPr lang="en-US" sz="3600" dirty="0"/>
              <a:t>Climate</a:t>
            </a:r>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16778" y="419100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497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ing Values - United States Marine Corp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a:xfrm>
            <a:off x="220663" y="1752600"/>
            <a:ext cx="8702675" cy="4859338"/>
          </a:xfrm>
        </p:spPr>
      </p:pic>
      <p:sp>
        <p:nvSpPr>
          <p:cNvPr id="6" name="Title 1"/>
          <p:cNvSpPr>
            <a:spLocks noGrp="1"/>
          </p:cNvSpPr>
          <p:nvPr>
            <p:ph type="title"/>
          </p:nvPr>
        </p:nvSpPr>
        <p:spPr/>
        <p:txBody>
          <a:bodyPr/>
          <a:lstStyle/>
          <a:p>
            <a:pPr eaLnBrk="1" hangingPunct="1">
              <a:defRPr/>
            </a:pPr>
            <a:r>
              <a:rPr lang="en-US" dirty="0"/>
              <a:t>Marine Corps Values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Opening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2308324"/>
          </a:xfrm>
          <a:prstGeom prst="rect">
            <a:avLst/>
          </a:prstGeom>
        </p:spPr>
        <p:txBody>
          <a:bodyPr wrap="square">
            <a:spAutoFit/>
          </a:bodyPr>
          <a:lstStyle/>
          <a:p>
            <a:pPr lvl="0" defTabSz="457200" fontAlgn="auto">
              <a:spcBef>
                <a:spcPts val="0"/>
              </a:spcBef>
              <a:spcAft>
                <a:spcPts val="0"/>
              </a:spcAft>
            </a:pPr>
            <a:r>
              <a:rPr lang="en-US" altLang="en-US" sz="3600" b="1" dirty="0">
                <a:solidFill>
                  <a:srgbClr val="002060"/>
                </a:solidFill>
                <a:effectLst>
                  <a:outerShdw blurRad="38100" dist="38100" dir="2700000" algn="tl">
                    <a:srgbClr val="000000">
                      <a:alpha val="43137"/>
                    </a:srgbClr>
                  </a:outerShdw>
                </a:effectLst>
                <a:latin typeface="Calibri"/>
                <a:cs typeface="+mn-cs"/>
              </a:rPr>
              <a:t>You want to fit in with the popular group at school.  They are making fun of your strange-looking neighbor.  They want you to join in the “fun.”  What would you do?</a:t>
            </a:r>
          </a:p>
        </p:txBody>
      </p:sp>
      <p:grpSp>
        <p:nvGrpSpPr>
          <p:cNvPr id="13" name="Group 12">
            <a:extLst>
              <a:ext uri="{FF2B5EF4-FFF2-40B4-BE49-F238E27FC236}">
                <a16:creationId xmlns:a16="http://schemas.microsoft.com/office/drawing/2014/main" id="{304F8AE9-54B6-4D74-8014-D29A1E5C315C}"/>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CBE4F2F0-4FE8-4B79-B3D5-CA49F82044A3}"/>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E842082C-3BA5-4644-83FA-A17BBAA4A062}"/>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5A5510EB-2DFE-4CDF-8776-647484D0E70C}"/>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3082" name="ShockwaveFlash2" r:id="rId3" imgW="1138320" imgH="1365120"/>
        </mc:Choice>
        <mc:Fallback>
          <p:control name="ShockwaveFlash2" r:id="rId3" imgW="1138320" imgH="1365120">
            <p:pic>
              <p:nvPicPr>
                <p:cNvPr id="12" name="ShockwaveFlash2">
                  <a:extLst>
                    <a:ext uri="{FF2B5EF4-FFF2-40B4-BE49-F238E27FC236}">
                      <a16:creationId xmlns:a16="http://schemas.microsoft.com/office/drawing/2014/main" id="{345C5B6B-4D7D-4E5C-817B-0CE1877C3595}"/>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14276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Core Values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1905000"/>
            <a:ext cx="8458200" cy="584200"/>
          </a:xfrm>
          <a:prstGeom prst="rect">
            <a:avLst/>
          </a:prstGeom>
        </p:spPr>
        <p:txBody>
          <a:bodyPr>
            <a:spAutoFit/>
          </a:bodyPr>
          <a:lstStyle/>
          <a:p>
            <a:pPr marL="222250" eaLnBrk="0" hangingPunct="0">
              <a:spcBef>
                <a:spcPts val="600"/>
              </a:spcBef>
              <a:buClr>
                <a:srgbClr val="DDDDDD"/>
              </a:buClr>
              <a:buSzPct val="80000"/>
              <a:defRPr/>
            </a:pPr>
            <a:r>
              <a:rPr lang="en-US" sz="3200" u="sng" dirty="0">
                <a:solidFill>
                  <a:srgbClr val="FFFFFF"/>
                </a:solidFill>
                <a:latin typeface="Calibri"/>
                <a:cs typeface="+mn-cs"/>
              </a:rPr>
              <a:t>Honor								</a:t>
            </a:r>
          </a:p>
        </p:txBody>
      </p:sp>
      <p:sp>
        <p:nvSpPr>
          <p:cNvPr id="9" name="Rectangle 8"/>
          <p:cNvSpPr/>
          <p:nvPr/>
        </p:nvSpPr>
        <p:spPr>
          <a:xfrm>
            <a:off x="304800" y="2514600"/>
            <a:ext cx="8305800" cy="954088"/>
          </a:xfrm>
          <a:prstGeom prst="rect">
            <a:avLst/>
          </a:prstGeom>
        </p:spPr>
        <p:txBody>
          <a:bodyPr>
            <a:spAutoFit/>
          </a:bodyPr>
          <a:lstStyle/>
          <a:p>
            <a:pPr marL="222250" eaLnBrk="0" hangingPunct="0">
              <a:spcBef>
                <a:spcPts val="600"/>
              </a:spcBef>
              <a:buClr>
                <a:srgbClr val="DDDDDD"/>
              </a:buClr>
              <a:buSzPct val="80000"/>
              <a:defRPr/>
            </a:pPr>
            <a:r>
              <a:rPr lang="en-US" sz="2800" dirty="0">
                <a:solidFill>
                  <a:srgbClr val="FFFFFF"/>
                </a:solidFill>
                <a:latin typeface="Calibri"/>
                <a:cs typeface="+mn-cs"/>
              </a:rPr>
              <a:t>The quality that guides Marines to exemplify ethical and moral behavior.</a:t>
            </a:r>
          </a:p>
        </p:txBody>
      </p:sp>
      <p:sp>
        <p:nvSpPr>
          <p:cNvPr id="8" name="Rectangle 7"/>
          <p:cNvSpPr/>
          <p:nvPr/>
        </p:nvSpPr>
        <p:spPr>
          <a:xfrm>
            <a:off x="304800" y="3657600"/>
            <a:ext cx="4495800" cy="2616200"/>
          </a:xfrm>
          <a:prstGeom prst="rect">
            <a:avLst/>
          </a:prstGeom>
        </p:spPr>
        <p:txBody>
          <a:bodyPr>
            <a:spAutoFit/>
          </a:bodyPr>
          <a:lstStyle/>
          <a:p>
            <a:pPr marL="679450" indent="-457200" eaLnBrk="0" hangingPunct="0">
              <a:spcBef>
                <a:spcPts val="600"/>
              </a:spcBef>
              <a:buClr>
                <a:srgbClr val="DDDDDD"/>
              </a:buClr>
              <a:buSzPct val="80000"/>
              <a:buFont typeface="Wingdings" pitchFamily="2" charset="2"/>
              <a:buChar char="§"/>
              <a:defRPr/>
            </a:pPr>
            <a:r>
              <a:rPr lang="en-US" sz="2400" dirty="0">
                <a:solidFill>
                  <a:srgbClr val="FFFF00"/>
                </a:solidFill>
                <a:latin typeface="Calibri"/>
                <a:cs typeface="+mn-cs"/>
              </a:rPr>
              <a:t>Never</a:t>
            </a:r>
            <a:r>
              <a:rPr lang="en-US" sz="2400" dirty="0">
                <a:solidFill>
                  <a:schemeClr val="bg1"/>
                </a:solidFill>
                <a:latin typeface="Calibri"/>
                <a:cs typeface="+mn-cs"/>
              </a:rPr>
              <a:t> lie, cheat, or steal</a:t>
            </a:r>
          </a:p>
          <a:p>
            <a:pPr marL="679450" indent="-457200" eaLnBrk="0" hangingPunct="0">
              <a:spcBef>
                <a:spcPts val="600"/>
              </a:spcBef>
              <a:buClr>
                <a:srgbClr val="DDDDDD"/>
              </a:buClr>
              <a:buSzPct val="80000"/>
              <a:buFont typeface="Wingdings" pitchFamily="2" charset="2"/>
              <a:buChar char="§"/>
              <a:defRPr/>
            </a:pPr>
            <a:r>
              <a:rPr lang="en-US" sz="2400" dirty="0">
                <a:solidFill>
                  <a:schemeClr val="bg1"/>
                </a:solidFill>
                <a:latin typeface="Calibri"/>
                <a:cs typeface="+mn-cs"/>
              </a:rPr>
              <a:t>Abide by an </a:t>
            </a:r>
            <a:r>
              <a:rPr lang="en-US" sz="2400">
                <a:solidFill>
                  <a:schemeClr val="bg1"/>
                </a:solidFill>
                <a:latin typeface="Calibri"/>
                <a:cs typeface="+mn-cs"/>
              </a:rPr>
              <a:t>uncompromising </a:t>
            </a:r>
            <a:r>
              <a:rPr lang="en-US" sz="2400">
                <a:solidFill>
                  <a:srgbClr val="FFFF00"/>
                </a:solidFill>
                <a:latin typeface="Calibri"/>
                <a:cs typeface="+mn-cs"/>
              </a:rPr>
              <a:t>code </a:t>
            </a:r>
            <a:r>
              <a:rPr lang="en-US" sz="2400" dirty="0">
                <a:solidFill>
                  <a:srgbClr val="FFFF00"/>
                </a:solidFill>
                <a:latin typeface="Calibri"/>
                <a:cs typeface="+mn-cs"/>
              </a:rPr>
              <a:t>of integrity</a:t>
            </a:r>
          </a:p>
          <a:p>
            <a:pPr marL="679450" indent="-457200" eaLnBrk="0" hangingPunct="0">
              <a:spcBef>
                <a:spcPts val="600"/>
              </a:spcBef>
              <a:buClr>
                <a:srgbClr val="DDDDDD"/>
              </a:buClr>
              <a:buSzPct val="80000"/>
              <a:buFont typeface="Wingdings" pitchFamily="2" charset="2"/>
              <a:buChar char="§"/>
              <a:defRPr/>
            </a:pPr>
            <a:r>
              <a:rPr lang="en-US" sz="2400" dirty="0">
                <a:solidFill>
                  <a:srgbClr val="FFFF00"/>
                </a:solidFill>
                <a:latin typeface="Calibri"/>
                <a:cs typeface="+mn-cs"/>
              </a:rPr>
              <a:t>Respect</a:t>
            </a:r>
            <a:r>
              <a:rPr lang="en-US" sz="2400" dirty="0">
                <a:solidFill>
                  <a:schemeClr val="bg1"/>
                </a:solidFill>
                <a:latin typeface="Calibri"/>
                <a:cs typeface="+mn-cs"/>
              </a:rPr>
              <a:t> human dignity</a:t>
            </a:r>
          </a:p>
          <a:p>
            <a:pPr marL="679450" indent="-457200" eaLnBrk="0" hangingPunct="0">
              <a:spcBef>
                <a:spcPts val="600"/>
              </a:spcBef>
              <a:buClr>
                <a:srgbClr val="DDDDDD"/>
              </a:buClr>
              <a:buSzPct val="80000"/>
              <a:buFont typeface="Wingdings" pitchFamily="2" charset="2"/>
              <a:buChar char="§"/>
              <a:defRPr/>
            </a:pPr>
            <a:r>
              <a:rPr lang="en-US" sz="2400" dirty="0">
                <a:solidFill>
                  <a:srgbClr val="FFFF00"/>
                </a:solidFill>
                <a:latin typeface="Calibri"/>
                <a:cs typeface="+mn-cs"/>
              </a:rPr>
              <a:t>Respect</a:t>
            </a:r>
            <a:r>
              <a:rPr lang="en-US" sz="2400" dirty="0">
                <a:solidFill>
                  <a:srgbClr val="FFFFFF"/>
                </a:solidFill>
                <a:latin typeface="Calibri"/>
                <a:cs typeface="+mn-cs"/>
              </a:rPr>
              <a:t> </a:t>
            </a:r>
            <a:r>
              <a:rPr lang="en-US" sz="2400" dirty="0">
                <a:solidFill>
                  <a:srgbClr val="FFFF00"/>
                </a:solidFill>
                <a:latin typeface="Calibri"/>
                <a:cs typeface="+mn-cs"/>
              </a:rPr>
              <a:t>and concern </a:t>
            </a:r>
            <a:r>
              <a:rPr lang="en-US" sz="2400" dirty="0">
                <a:solidFill>
                  <a:srgbClr val="FFFFFF"/>
                </a:solidFill>
                <a:latin typeface="Calibri"/>
                <a:cs typeface="+mn-cs"/>
              </a:rPr>
              <a:t>for each other</a:t>
            </a:r>
            <a:endParaRPr lang="en-US" sz="2800" dirty="0">
              <a:solidFill>
                <a:srgbClr val="FFFFFF"/>
              </a:solidFill>
              <a:latin typeface="Calibri"/>
              <a:cs typeface="+mn-cs"/>
            </a:endParaRPr>
          </a:p>
        </p:txBody>
      </p:sp>
      <p:sp>
        <p:nvSpPr>
          <p:cNvPr id="11" name="Rectangle 10"/>
          <p:cNvSpPr/>
          <p:nvPr/>
        </p:nvSpPr>
        <p:spPr>
          <a:xfrm>
            <a:off x="4876800" y="3657600"/>
            <a:ext cx="3810000" cy="2832100"/>
          </a:xfrm>
          <a:prstGeom prst="rect">
            <a:avLst/>
          </a:prstGeom>
        </p:spPr>
        <p:txBody>
          <a:bodyPr>
            <a:spAutoFit/>
          </a:bodyPr>
          <a:lstStyle/>
          <a:p>
            <a:pPr marL="679450" indent="-457200" eaLnBrk="0" hangingPunct="0">
              <a:spcBef>
                <a:spcPts val="0"/>
              </a:spcBef>
              <a:buClr>
                <a:srgbClr val="DDDDDD"/>
              </a:buClr>
              <a:buSzPct val="80000"/>
              <a:buFont typeface="Wingdings" pitchFamily="2" charset="2"/>
              <a:buChar char="§"/>
              <a:defRPr/>
            </a:pPr>
            <a:r>
              <a:rPr lang="en-US" sz="2400" dirty="0">
                <a:solidFill>
                  <a:srgbClr val="FFFF00"/>
                </a:solidFill>
                <a:latin typeface="Calibri"/>
                <a:cs typeface="+mn-cs"/>
              </a:rPr>
              <a:t>Maturity</a:t>
            </a:r>
            <a:r>
              <a:rPr lang="en-US" sz="2400" dirty="0">
                <a:solidFill>
                  <a:srgbClr val="FFFFFF"/>
                </a:solidFill>
                <a:latin typeface="Calibri"/>
                <a:cs typeface="+mn-cs"/>
              </a:rPr>
              <a:t>, </a:t>
            </a:r>
            <a:r>
              <a:rPr lang="en-US" sz="2400" dirty="0">
                <a:solidFill>
                  <a:srgbClr val="FFFF00"/>
                </a:solidFill>
                <a:latin typeface="Calibri"/>
                <a:cs typeface="+mn-cs"/>
              </a:rPr>
              <a:t>dedication</a:t>
            </a:r>
            <a:r>
              <a:rPr lang="en-US" sz="2400" dirty="0">
                <a:solidFill>
                  <a:srgbClr val="FFFFFF"/>
                </a:solidFill>
                <a:latin typeface="Calibri"/>
                <a:cs typeface="+mn-cs"/>
              </a:rPr>
              <a:t>, </a:t>
            </a:r>
            <a:r>
              <a:rPr lang="en-US" sz="2400" dirty="0">
                <a:solidFill>
                  <a:srgbClr val="FFFF00"/>
                </a:solidFill>
                <a:latin typeface="Calibri"/>
                <a:cs typeface="+mn-cs"/>
              </a:rPr>
              <a:t>trust</a:t>
            </a:r>
            <a:r>
              <a:rPr lang="en-US" sz="2400" dirty="0">
                <a:solidFill>
                  <a:srgbClr val="FFFFFF"/>
                </a:solidFill>
                <a:latin typeface="Calibri"/>
                <a:cs typeface="+mn-cs"/>
              </a:rPr>
              <a:t>, and </a:t>
            </a:r>
            <a:r>
              <a:rPr lang="en-US" sz="2400" dirty="0">
                <a:solidFill>
                  <a:srgbClr val="FFFF00"/>
                </a:solidFill>
                <a:latin typeface="Calibri"/>
                <a:cs typeface="+mn-cs"/>
              </a:rPr>
              <a:t>dependability</a:t>
            </a:r>
          </a:p>
          <a:p>
            <a:pPr marL="679450" indent="-457200" eaLnBrk="0" hangingPunct="0">
              <a:spcBef>
                <a:spcPts val="600"/>
              </a:spcBef>
              <a:buClr>
                <a:srgbClr val="DDDDDD"/>
              </a:buClr>
              <a:buSzPct val="80000"/>
              <a:buFont typeface="Wingdings" pitchFamily="2" charset="2"/>
              <a:buChar char="§"/>
              <a:defRPr/>
            </a:pPr>
            <a:r>
              <a:rPr lang="en-US" sz="2400" dirty="0">
                <a:solidFill>
                  <a:srgbClr val="FFFF00"/>
                </a:solidFill>
                <a:latin typeface="Calibri"/>
                <a:cs typeface="+mn-cs"/>
              </a:rPr>
              <a:t>Accountability</a:t>
            </a:r>
            <a:r>
              <a:rPr lang="en-US" sz="2400" dirty="0">
                <a:solidFill>
                  <a:srgbClr val="FFFFFF"/>
                </a:solidFill>
                <a:latin typeface="Calibri"/>
                <a:cs typeface="+mn-cs"/>
              </a:rPr>
              <a:t> for your actions</a:t>
            </a:r>
          </a:p>
          <a:p>
            <a:pPr marL="679450" indent="-457200" eaLnBrk="0" hangingPunct="0">
              <a:spcBef>
                <a:spcPts val="600"/>
              </a:spcBef>
              <a:buClr>
                <a:srgbClr val="DDDDDD"/>
              </a:buClr>
              <a:buSzPct val="80000"/>
              <a:buFont typeface="Wingdings" pitchFamily="2" charset="2"/>
              <a:buChar char="§"/>
              <a:defRPr/>
            </a:pPr>
            <a:r>
              <a:rPr lang="en-US" sz="2400" dirty="0">
                <a:solidFill>
                  <a:srgbClr val="FFFF00"/>
                </a:solidFill>
                <a:latin typeface="Calibri"/>
                <a:cs typeface="+mn-cs"/>
              </a:rPr>
              <a:t>Fulfillment</a:t>
            </a:r>
            <a:r>
              <a:rPr lang="en-US" sz="2400" dirty="0">
                <a:solidFill>
                  <a:srgbClr val="FFFFFF"/>
                </a:solidFill>
                <a:latin typeface="Calibri"/>
                <a:cs typeface="+mn-cs"/>
              </a:rPr>
              <a:t> of </a:t>
            </a:r>
            <a:r>
              <a:rPr lang="en-US" sz="2400" dirty="0">
                <a:solidFill>
                  <a:schemeClr val="bg1"/>
                </a:solidFill>
                <a:latin typeface="Calibri"/>
                <a:cs typeface="+mn-cs"/>
              </a:rPr>
              <a:t>obligations</a:t>
            </a:r>
            <a:endParaRPr lang="en-US" sz="2800" dirty="0">
              <a:solidFill>
                <a:schemeClr val="bg1"/>
              </a:solidFill>
              <a:latin typeface="Calibri"/>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Core Values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1905000"/>
            <a:ext cx="8458200" cy="584200"/>
          </a:xfrm>
          <a:prstGeom prst="rect">
            <a:avLst/>
          </a:prstGeom>
        </p:spPr>
        <p:txBody>
          <a:bodyPr>
            <a:spAutoFit/>
          </a:bodyPr>
          <a:lstStyle/>
          <a:p>
            <a:pPr marL="222250" eaLnBrk="0" hangingPunct="0">
              <a:spcBef>
                <a:spcPts val="600"/>
              </a:spcBef>
              <a:buClr>
                <a:srgbClr val="DDDDDD"/>
              </a:buClr>
              <a:buSzPct val="80000"/>
              <a:defRPr/>
            </a:pPr>
            <a:r>
              <a:rPr lang="en-US" sz="3200" u="sng" dirty="0">
                <a:solidFill>
                  <a:srgbClr val="FFFFFF"/>
                </a:solidFill>
                <a:latin typeface="Calibri"/>
                <a:cs typeface="+mn-cs"/>
              </a:rPr>
              <a:t>Courage								</a:t>
            </a:r>
          </a:p>
        </p:txBody>
      </p:sp>
      <p:sp>
        <p:nvSpPr>
          <p:cNvPr id="9" name="Rectangle 8"/>
          <p:cNvSpPr/>
          <p:nvPr/>
        </p:nvSpPr>
        <p:spPr>
          <a:xfrm>
            <a:off x="304800" y="2514600"/>
            <a:ext cx="8305800" cy="1384300"/>
          </a:xfrm>
          <a:prstGeom prst="rect">
            <a:avLst/>
          </a:prstGeom>
        </p:spPr>
        <p:txBody>
          <a:bodyPr>
            <a:spAutoFit/>
          </a:bodyPr>
          <a:lstStyle/>
          <a:p>
            <a:pPr marL="679450" indent="-457200" eaLnBrk="0" hangingPunct="0">
              <a:spcBef>
                <a:spcPts val="600"/>
              </a:spcBef>
              <a:buClr>
                <a:srgbClr val="DDDDDD"/>
              </a:buClr>
              <a:buSzPct val="80000"/>
              <a:buFont typeface="Wingdings" pitchFamily="2" charset="2"/>
              <a:buChar char="§"/>
              <a:defRPr/>
            </a:pPr>
            <a:r>
              <a:rPr lang="en-US" sz="2800" dirty="0">
                <a:solidFill>
                  <a:srgbClr val="FFFFFF"/>
                </a:solidFill>
                <a:latin typeface="Calibri"/>
                <a:cs typeface="+mn-cs"/>
              </a:rPr>
              <a:t>A mental quality that </a:t>
            </a:r>
            <a:r>
              <a:rPr lang="en-US" sz="2800">
                <a:solidFill>
                  <a:srgbClr val="FFFFFF"/>
                </a:solidFill>
                <a:latin typeface="Calibri"/>
                <a:cs typeface="+mn-cs"/>
              </a:rPr>
              <a:t>recognizes danger </a:t>
            </a:r>
            <a:r>
              <a:rPr lang="en-US" sz="2800" dirty="0">
                <a:solidFill>
                  <a:srgbClr val="FFFFFF"/>
                </a:solidFill>
                <a:latin typeface="Calibri"/>
                <a:cs typeface="+mn-cs"/>
              </a:rPr>
              <a:t>or criticism, but enables a leader to proceed in the face of it with calmness and firmness.</a:t>
            </a:r>
          </a:p>
        </p:txBody>
      </p:sp>
      <p:sp>
        <p:nvSpPr>
          <p:cNvPr id="12" name="Rectangle 11"/>
          <p:cNvSpPr/>
          <p:nvPr/>
        </p:nvSpPr>
        <p:spPr>
          <a:xfrm>
            <a:off x="304800" y="4114800"/>
            <a:ext cx="8305800" cy="2046288"/>
          </a:xfrm>
          <a:prstGeom prst="rect">
            <a:avLst/>
          </a:prstGeom>
        </p:spPr>
        <p:txBody>
          <a:bodyPr>
            <a:spAutoFit/>
          </a:bodyPr>
          <a:lstStyle/>
          <a:p>
            <a:pPr marL="679450" indent="-457200" eaLnBrk="0" hangingPunct="0">
              <a:spcBef>
                <a:spcPts val="600"/>
              </a:spcBef>
              <a:buClr>
                <a:srgbClr val="DDDDDD"/>
              </a:buClr>
              <a:buSzPct val="80000"/>
              <a:buFont typeface="Wingdings" pitchFamily="2" charset="2"/>
              <a:buChar char="§"/>
              <a:defRPr/>
            </a:pPr>
            <a:r>
              <a:rPr lang="en-US" sz="2800" dirty="0">
                <a:solidFill>
                  <a:srgbClr val="FFFFFF"/>
                </a:solidFill>
                <a:latin typeface="Calibri"/>
                <a:cs typeface="+mn-cs"/>
              </a:rPr>
              <a:t>Courage is a quality of mind that leaders:</a:t>
            </a:r>
          </a:p>
          <a:p>
            <a:pPr marL="1136650" lvl="1" indent="-457200" eaLnBrk="0" hangingPunct="0">
              <a:spcBef>
                <a:spcPts val="600"/>
              </a:spcBef>
              <a:buClr>
                <a:srgbClr val="DDDDDD"/>
              </a:buClr>
              <a:buSzPct val="80000"/>
              <a:buFont typeface="Wingdings" pitchFamily="2" charset="2"/>
              <a:buChar char="ü"/>
              <a:defRPr/>
            </a:pPr>
            <a:r>
              <a:rPr lang="en-US" sz="2800" dirty="0">
                <a:solidFill>
                  <a:srgbClr val="FFFF00"/>
                </a:solidFill>
                <a:latin typeface="Calibri"/>
                <a:cs typeface="+mn-cs"/>
              </a:rPr>
              <a:t>Take control </a:t>
            </a:r>
            <a:r>
              <a:rPr lang="en-US" sz="2800" dirty="0">
                <a:solidFill>
                  <a:srgbClr val="FFFFFF"/>
                </a:solidFill>
                <a:latin typeface="Calibri"/>
                <a:cs typeface="+mn-cs"/>
              </a:rPr>
              <a:t>over fear</a:t>
            </a:r>
          </a:p>
          <a:p>
            <a:pPr marL="1136650" lvl="1" indent="-457200" eaLnBrk="0" hangingPunct="0">
              <a:spcBef>
                <a:spcPts val="600"/>
              </a:spcBef>
              <a:buClr>
                <a:srgbClr val="DDDDDD"/>
              </a:buClr>
              <a:buSzPct val="80000"/>
              <a:buFont typeface="Wingdings" pitchFamily="2" charset="2"/>
              <a:buChar char="ü"/>
              <a:defRPr/>
            </a:pPr>
            <a:r>
              <a:rPr lang="en-US" sz="2800" dirty="0">
                <a:solidFill>
                  <a:srgbClr val="FFFF00"/>
                </a:solidFill>
                <a:latin typeface="Calibri"/>
                <a:cs typeface="+mn-cs"/>
              </a:rPr>
              <a:t>Take responsibility</a:t>
            </a:r>
          </a:p>
          <a:p>
            <a:pPr marL="1136650" lvl="1" indent="-457200" eaLnBrk="0" hangingPunct="0">
              <a:spcBef>
                <a:spcPts val="600"/>
              </a:spcBef>
              <a:buClr>
                <a:srgbClr val="DDDDDD"/>
              </a:buClr>
              <a:buSzPct val="80000"/>
              <a:buFont typeface="Wingdings" pitchFamily="2" charset="2"/>
              <a:buChar char="ü"/>
              <a:defRPr/>
            </a:pPr>
            <a:r>
              <a:rPr lang="en-US" sz="2800" dirty="0">
                <a:solidFill>
                  <a:srgbClr val="FFFF00"/>
                </a:solidFill>
                <a:latin typeface="Calibri"/>
                <a:cs typeface="+mn-cs"/>
              </a:rPr>
              <a:t>Act properly </a:t>
            </a:r>
            <a:r>
              <a:rPr lang="en-US" sz="2800" dirty="0">
                <a:solidFill>
                  <a:srgbClr val="FFFFFF"/>
                </a:solidFill>
                <a:latin typeface="Calibri"/>
                <a:cs typeface="+mn-cs"/>
              </a:rPr>
              <a:t>in a threatening situation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Core Values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1905000"/>
            <a:ext cx="8458200" cy="523875"/>
          </a:xfrm>
          <a:prstGeom prst="rect">
            <a:avLst/>
          </a:prstGeom>
        </p:spPr>
        <p:txBody>
          <a:bodyPr>
            <a:spAutoFit/>
          </a:bodyPr>
          <a:lstStyle/>
          <a:p>
            <a:pPr marL="222250" eaLnBrk="0" hangingPunct="0">
              <a:spcBef>
                <a:spcPts val="600"/>
              </a:spcBef>
              <a:buClr>
                <a:srgbClr val="DDDDDD"/>
              </a:buClr>
              <a:buSzPct val="80000"/>
              <a:defRPr/>
            </a:pPr>
            <a:r>
              <a:rPr lang="en-US" sz="2800" u="sng" dirty="0">
                <a:solidFill>
                  <a:srgbClr val="FFFFFF"/>
                </a:solidFill>
                <a:latin typeface="Calibri"/>
                <a:cs typeface="+mn-cs"/>
              </a:rPr>
              <a:t>Courage								</a:t>
            </a:r>
          </a:p>
        </p:txBody>
      </p:sp>
      <p:sp>
        <p:nvSpPr>
          <p:cNvPr id="9" name="Rectangle 8"/>
          <p:cNvSpPr/>
          <p:nvPr/>
        </p:nvSpPr>
        <p:spPr>
          <a:xfrm>
            <a:off x="304800" y="2514600"/>
            <a:ext cx="8305800" cy="523875"/>
          </a:xfrm>
          <a:prstGeom prst="rect">
            <a:avLst/>
          </a:prstGeom>
        </p:spPr>
        <p:txBody>
          <a:bodyPr>
            <a:spAutoFit/>
          </a:bodyPr>
          <a:lstStyle/>
          <a:p>
            <a:pPr marL="222250" eaLnBrk="0" hangingPunct="0">
              <a:spcBef>
                <a:spcPts val="600"/>
              </a:spcBef>
              <a:buClr>
                <a:srgbClr val="DDDDDD"/>
              </a:buClr>
              <a:buSzPct val="80000"/>
              <a:defRPr/>
            </a:pPr>
            <a:r>
              <a:rPr lang="en-US" sz="2800" dirty="0">
                <a:solidFill>
                  <a:srgbClr val="FFFFFF"/>
                </a:solidFill>
                <a:latin typeface="Calibri"/>
                <a:cs typeface="+mn-cs"/>
              </a:rPr>
              <a:t>There are two types of courage:</a:t>
            </a:r>
          </a:p>
        </p:txBody>
      </p:sp>
      <p:pic>
        <p:nvPicPr>
          <p:cNvPr id="97285" name="Picture 5" descr="C:\Users\Steve Huff2\AppData\Local\Microsoft\Windows\Temporary Internet Files\Content.IE5\IYKR2UCD\MP9003862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962525"/>
            <a:ext cx="2057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6" name="Picture 2" descr="C:\Users\Steve Huff2\AppData\Local\Microsoft\Windows\Temporary Internet Files\Content.IE5\UUAHG93W\MP9004003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98825"/>
            <a:ext cx="20256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895600" y="3137118"/>
            <a:ext cx="5791200" cy="1815882"/>
          </a:xfrm>
          <a:prstGeom prst="rect">
            <a:avLst/>
          </a:prstGeom>
        </p:spPr>
        <p:txBody>
          <a:bodyPr>
            <a:spAutoFit/>
          </a:bodyPr>
          <a:lstStyle/>
          <a:p>
            <a:pPr marL="222250" eaLnBrk="0" hangingPunct="0">
              <a:spcBef>
                <a:spcPts val="600"/>
              </a:spcBef>
              <a:buClr>
                <a:srgbClr val="DDDDDD"/>
              </a:buClr>
              <a:buSzPct val="80000"/>
              <a:defRPr/>
            </a:pPr>
            <a:r>
              <a:rPr lang="en-US" sz="2800" dirty="0">
                <a:solidFill>
                  <a:srgbClr val="FFFF00"/>
                </a:solidFill>
                <a:latin typeface="Calibri"/>
                <a:cs typeface="+mn-cs"/>
              </a:rPr>
              <a:t>Physical courage: </a:t>
            </a:r>
            <a:r>
              <a:rPr lang="en-US" sz="2800" dirty="0">
                <a:solidFill>
                  <a:srgbClr val="FFFFFF"/>
                </a:solidFill>
                <a:latin typeface="Calibri"/>
                <a:cs typeface="+mn-cs"/>
              </a:rPr>
              <a:t>The ability to overcome the fear of bodily harm and push yourself beyond your physical limits.</a:t>
            </a:r>
          </a:p>
        </p:txBody>
      </p:sp>
      <p:sp>
        <p:nvSpPr>
          <p:cNvPr id="10" name="Rectangle 9"/>
          <p:cNvSpPr/>
          <p:nvPr/>
        </p:nvSpPr>
        <p:spPr>
          <a:xfrm>
            <a:off x="2895600" y="5016500"/>
            <a:ext cx="5791200" cy="1384300"/>
          </a:xfrm>
          <a:prstGeom prst="rect">
            <a:avLst/>
          </a:prstGeom>
        </p:spPr>
        <p:txBody>
          <a:bodyPr>
            <a:spAutoFit/>
          </a:bodyPr>
          <a:lstStyle/>
          <a:p>
            <a:pPr marL="222250" eaLnBrk="0" hangingPunct="0">
              <a:spcBef>
                <a:spcPts val="600"/>
              </a:spcBef>
              <a:buClr>
                <a:srgbClr val="DDDDDD"/>
              </a:buClr>
              <a:buSzPct val="80000"/>
              <a:defRPr/>
            </a:pPr>
            <a:r>
              <a:rPr lang="en-US" sz="2800" dirty="0">
                <a:solidFill>
                  <a:srgbClr val="FFFF00"/>
                </a:solidFill>
                <a:latin typeface="Calibri"/>
                <a:cs typeface="+mn-cs"/>
              </a:rPr>
              <a:t>Moral Courage: </a:t>
            </a:r>
            <a:r>
              <a:rPr lang="en-US" sz="2800" dirty="0">
                <a:solidFill>
                  <a:srgbClr val="FFFFFF"/>
                </a:solidFill>
                <a:latin typeface="Calibri"/>
                <a:cs typeface="+mn-cs"/>
              </a:rPr>
              <a:t>The ability to stand firm in your values, morals, and convictions.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98306"/>
                                        </p:tgtEl>
                                        <p:attrNameLst>
                                          <p:attrName>style.visibility</p:attrName>
                                        </p:attrNameLst>
                                      </p:cBhvr>
                                      <p:to>
                                        <p:strVal val="visible"/>
                                      </p:to>
                                    </p:set>
                                    <p:animEffect transition="in" filter="fade">
                                      <p:cBhvr>
                                        <p:cTn id="16" dur="500"/>
                                        <p:tgtEl>
                                          <p:spTgt spid="9830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97285"/>
                                        </p:tgtEl>
                                        <p:attrNameLst>
                                          <p:attrName>style.visibility</p:attrName>
                                        </p:attrNameLst>
                                      </p:cBhvr>
                                      <p:to>
                                        <p:strVal val="visible"/>
                                      </p:to>
                                    </p:set>
                                    <p:animEffect transition="in" filter="fade">
                                      <p:cBhvr>
                                        <p:cTn id="25" dur="5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Core Values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3" name="Rectangle 2"/>
          <p:cNvSpPr/>
          <p:nvPr/>
        </p:nvSpPr>
        <p:spPr>
          <a:xfrm>
            <a:off x="228600" y="1905000"/>
            <a:ext cx="8458200" cy="584200"/>
          </a:xfrm>
          <a:prstGeom prst="rect">
            <a:avLst/>
          </a:prstGeom>
        </p:spPr>
        <p:txBody>
          <a:bodyPr>
            <a:spAutoFit/>
          </a:bodyPr>
          <a:lstStyle/>
          <a:p>
            <a:pPr marL="222250" eaLnBrk="0" hangingPunct="0">
              <a:spcBef>
                <a:spcPts val="600"/>
              </a:spcBef>
              <a:buClr>
                <a:srgbClr val="DDDDDD"/>
              </a:buClr>
              <a:buSzPct val="80000"/>
              <a:defRPr/>
            </a:pPr>
            <a:r>
              <a:rPr lang="en-US" sz="3200" u="sng" dirty="0">
                <a:solidFill>
                  <a:srgbClr val="FFFFFF"/>
                </a:solidFill>
                <a:latin typeface="Calibri"/>
                <a:cs typeface="+mn-cs"/>
              </a:rPr>
              <a:t>Commitment							</a:t>
            </a:r>
          </a:p>
        </p:txBody>
      </p:sp>
      <p:sp>
        <p:nvSpPr>
          <p:cNvPr id="9" name="Rectangle 8"/>
          <p:cNvSpPr/>
          <p:nvPr/>
        </p:nvSpPr>
        <p:spPr>
          <a:xfrm>
            <a:off x="304800" y="2514600"/>
            <a:ext cx="8305800" cy="954088"/>
          </a:xfrm>
          <a:prstGeom prst="rect">
            <a:avLst/>
          </a:prstGeom>
        </p:spPr>
        <p:txBody>
          <a:bodyPr>
            <a:spAutoFit/>
          </a:bodyPr>
          <a:lstStyle/>
          <a:p>
            <a:pPr marL="222250" eaLnBrk="0" hangingPunct="0">
              <a:spcBef>
                <a:spcPts val="600"/>
              </a:spcBef>
              <a:buClr>
                <a:srgbClr val="DDDDDD"/>
              </a:buClr>
              <a:buSzPct val="80000"/>
              <a:defRPr/>
            </a:pPr>
            <a:r>
              <a:rPr lang="en-US" sz="2800" dirty="0">
                <a:solidFill>
                  <a:srgbClr val="FFFFFF"/>
                </a:solidFill>
                <a:latin typeface="Calibri"/>
                <a:cs typeface="+mn-cs"/>
              </a:rPr>
              <a:t>The dedication to carry out all unit tasks and to serve the values of the country, MCJROTC, and the unit.</a:t>
            </a:r>
          </a:p>
        </p:txBody>
      </p:sp>
      <p:sp>
        <p:nvSpPr>
          <p:cNvPr id="8" name="Rectangle 7"/>
          <p:cNvSpPr/>
          <p:nvPr/>
        </p:nvSpPr>
        <p:spPr>
          <a:xfrm>
            <a:off x="304800" y="3771900"/>
            <a:ext cx="5486400" cy="1969770"/>
          </a:xfrm>
          <a:prstGeom prst="rect">
            <a:avLst/>
          </a:prstGeom>
        </p:spPr>
        <p:txBody>
          <a:bodyPr>
            <a:spAutoFit/>
          </a:bodyPr>
          <a:lstStyle/>
          <a:p>
            <a:pPr marL="679450" indent="-457200" eaLnBrk="0" hangingPunct="0">
              <a:spcBef>
                <a:spcPts val="600"/>
              </a:spcBef>
              <a:buClr>
                <a:srgbClr val="DDDDDD"/>
              </a:buClr>
              <a:buSzPct val="80000"/>
              <a:buFont typeface="Wingdings" pitchFamily="2" charset="2"/>
              <a:buChar char="§"/>
              <a:defRPr/>
            </a:pPr>
            <a:r>
              <a:rPr lang="en-US" sz="2800" dirty="0">
                <a:solidFill>
                  <a:srgbClr val="FFFFFF"/>
                </a:solidFill>
                <a:latin typeface="Calibri"/>
                <a:cs typeface="+mn-cs"/>
              </a:rPr>
              <a:t>Being </a:t>
            </a:r>
            <a:r>
              <a:rPr lang="en-US" sz="2800" dirty="0">
                <a:solidFill>
                  <a:srgbClr val="FFFF00"/>
                </a:solidFill>
                <a:latin typeface="Calibri"/>
                <a:cs typeface="+mn-cs"/>
              </a:rPr>
              <a:t>proud</a:t>
            </a:r>
            <a:r>
              <a:rPr lang="en-US" sz="2800" dirty="0">
                <a:solidFill>
                  <a:srgbClr val="FFFFFF"/>
                </a:solidFill>
                <a:latin typeface="Calibri"/>
                <a:cs typeface="+mn-cs"/>
              </a:rPr>
              <a:t> of your unit</a:t>
            </a:r>
          </a:p>
          <a:p>
            <a:pPr marL="679450" indent="-457200" eaLnBrk="0" hangingPunct="0">
              <a:spcBef>
                <a:spcPts val="600"/>
              </a:spcBef>
              <a:buClr>
                <a:srgbClr val="DDDDDD"/>
              </a:buClr>
              <a:buSzPct val="80000"/>
              <a:buFont typeface="Wingdings" pitchFamily="2" charset="2"/>
              <a:buChar char="§"/>
              <a:defRPr/>
            </a:pPr>
            <a:r>
              <a:rPr lang="en-US" sz="2800" dirty="0">
                <a:solidFill>
                  <a:srgbClr val="FFFFFF"/>
                </a:solidFill>
                <a:latin typeface="Calibri"/>
                <a:cs typeface="+mn-cs"/>
              </a:rPr>
              <a:t>Having </a:t>
            </a:r>
            <a:r>
              <a:rPr lang="en-US" sz="2800" dirty="0">
                <a:solidFill>
                  <a:srgbClr val="FFFF00"/>
                </a:solidFill>
                <a:latin typeface="Calibri"/>
                <a:cs typeface="+mn-cs"/>
              </a:rPr>
              <a:t>concern</a:t>
            </a:r>
            <a:r>
              <a:rPr lang="en-US" sz="2800" dirty="0">
                <a:solidFill>
                  <a:srgbClr val="FFFFFF"/>
                </a:solidFill>
                <a:latin typeface="Calibri"/>
                <a:cs typeface="+mn-cs"/>
              </a:rPr>
              <a:t> for others</a:t>
            </a:r>
          </a:p>
          <a:p>
            <a:pPr marL="679450" indent="-457200" eaLnBrk="0" hangingPunct="0">
              <a:spcBef>
                <a:spcPts val="600"/>
              </a:spcBef>
              <a:buClr>
                <a:srgbClr val="DDDDDD"/>
              </a:buClr>
              <a:buSzPct val="80000"/>
              <a:buFont typeface="Wingdings" pitchFamily="2" charset="2"/>
              <a:buChar char="§"/>
              <a:defRPr/>
            </a:pPr>
            <a:r>
              <a:rPr lang="en-US" sz="2800" dirty="0">
                <a:solidFill>
                  <a:srgbClr val="FFFFFF"/>
                </a:solidFill>
                <a:latin typeface="Calibri"/>
                <a:cs typeface="+mn-cs"/>
              </a:rPr>
              <a:t>Being </a:t>
            </a:r>
            <a:r>
              <a:rPr lang="en-US" sz="2800" dirty="0">
                <a:solidFill>
                  <a:srgbClr val="FFFF00"/>
                </a:solidFill>
                <a:latin typeface="Calibri"/>
                <a:cs typeface="+mn-cs"/>
              </a:rPr>
              <a:t>determined </a:t>
            </a:r>
            <a:r>
              <a:rPr lang="en-US" sz="2800" dirty="0">
                <a:solidFill>
                  <a:srgbClr val="FFFFFF"/>
                </a:solidFill>
                <a:latin typeface="Calibri"/>
                <a:cs typeface="+mn-cs"/>
              </a:rPr>
              <a:t>to achieve excellence in any endeavor</a:t>
            </a:r>
          </a:p>
        </p:txBody>
      </p:sp>
      <p:pic>
        <p:nvPicPr>
          <p:cNvPr id="99330" name="20654-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94150"/>
            <a:ext cx="28162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9330"/>
                                        </p:tgtEl>
                                        <p:attrNameLst>
                                          <p:attrName>style.visibility</p:attrName>
                                        </p:attrNameLst>
                                      </p:cBhvr>
                                      <p:to>
                                        <p:strVal val="visible"/>
                                      </p:to>
                                    </p:set>
                                    <p:animEffect transition="in" filter="fade">
                                      <p:cBhvr>
                                        <p:cTn id="11" dur="500"/>
                                        <p:tgtEl>
                                          <p:spTgt spid="993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2DC7D18-6385-4559-8FED-634109537B56}"/>
              </a:ext>
            </a:extLst>
          </p:cNvPr>
          <p:cNvSpPr>
            <a:spLocks noGrp="1"/>
          </p:cNvSpPr>
          <p:nvPr>
            <p:ph type="body" sz="quarter" idx="10"/>
          </p:nvPr>
        </p:nvSpPr>
        <p:spPr/>
        <p:txBody>
          <a:bodyPr/>
          <a:lstStyle/>
          <a:p>
            <a:r>
              <a:rPr lang="en-US" dirty="0"/>
              <a:t>(LE1-C1S2T2:LQ3)</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sz="4400" b="0" dirty="0"/>
              <a:t>Identify the two types of courage.</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lstStyle/>
          <a:p>
            <a:pPr>
              <a:lnSpc>
                <a:spcPct val="100000"/>
              </a:lnSpc>
              <a:spcBef>
                <a:spcPct val="20000"/>
              </a:spcBef>
            </a:pPr>
            <a:r>
              <a:rPr lang="en-US" sz="4000" dirty="0"/>
              <a:t>Spiritual and Emotional</a:t>
            </a:r>
          </a:p>
          <a:p>
            <a:pPr>
              <a:lnSpc>
                <a:spcPct val="100000"/>
              </a:lnSpc>
              <a:spcBef>
                <a:spcPct val="20000"/>
              </a:spcBef>
            </a:pPr>
            <a:r>
              <a:rPr lang="en-US" sz="4000" dirty="0"/>
              <a:t>Random and Constant</a:t>
            </a:r>
          </a:p>
          <a:p>
            <a:pPr>
              <a:lnSpc>
                <a:spcPct val="100000"/>
              </a:lnSpc>
              <a:spcBef>
                <a:spcPct val="20000"/>
              </a:spcBef>
            </a:pPr>
            <a:r>
              <a:rPr lang="en-US" sz="4000" dirty="0"/>
              <a:t>Moral and Physical </a:t>
            </a:r>
          </a:p>
          <a:p>
            <a:pPr>
              <a:lnSpc>
                <a:spcPct val="100000"/>
              </a:lnSpc>
              <a:spcBef>
                <a:spcPct val="20000"/>
              </a:spcBef>
            </a:pPr>
            <a:r>
              <a:rPr lang="en-US" sz="4000" dirty="0"/>
              <a:t>Fire and Ice</a:t>
            </a:r>
          </a:p>
        </p:txBody>
      </p:sp>
      <p:sp>
        <p:nvSpPr>
          <p:cNvPr id="4" name="TPPolling">
            <a:extLst>
              <a:ext uri="{FF2B5EF4-FFF2-40B4-BE49-F238E27FC236}">
                <a16:creationId xmlns:a16="http://schemas.microsoft.com/office/drawing/2014/main" id="{F7A4DAD4-76F1-4602-AC30-B22C233137D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52E2A992-2F22-4DAC-A8EC-42E869E8D31A}"/>
              </a:ext>
            </a:extLst>
          </p:cNvPr>
          <p:cNvSpPr/>
          <p:nvPr>
            <p:custDataLst>
              <p:tags r:id="rId3"/>
            </p:custDataLst>
          </p:nvPr>
        </p:nvSpPr>
        <p:spPr>
          <a:xfrm>
            <a:off x="8497187" y="3398838"/>
            <a:ext cx="646813" cy="2925761"/>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7" name="CAI1">
            <a:extLst>
              <a:ext uri="{FF2B5EF4-FFF2-40B4-BE49-F238E27FC236}">
                <a16:creationId xmlns:a16="http://schemas.microsoft.com/office/drawing/2014/main" id="{7C2486FE-738B-47A7-B957-3537846B9C4F}"/>
              </a:ext>
            </a:extLst>
          </p:cNvPr>
          <p:cNvSpPr/>
          <p:nvPr>
            <p:custDataLst>
              <p:tags r:id="rId4"/>
            </p:custDataLst>
          </p:nvPr>
        </p:nvSpPr>
        <p:spPr>
          <a:xfrm rot="10800000">
            <a:off x="57045" y="5093166"/>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1855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a:xfrm>
            <a:off x="304800" y="2133600"/>
            <a:ext cx="8534400" cy="2362200"/>
          </a:xfrm>
          <a:ln>
            <a:noFill/>
          </a:ln>
          <a:extLst>
            <a:ext uri="{91240B29-F687-4F45-9708-019B960494DF}">
              <a14:hiddenLine xmlns:a14="http://schemas.microsoft.com/office/drawing/2010/main" w="25400">
                <a:solidFill>
                  <a:srgbClr val="C00000"/>
                </a:solidFill>
                <a:miter lim="800000"/>
                <a:headEnd/>
                <a:tailEnd/>
              </a14:hiddenLine>
            </a:ext>
          </a:extLst>
        </p:spPr>
        <p:txBody>
          <a:bodyPr/>
          <a:lstStyle/>
          <a:p>
            <a:pPr eaLnBrk="1" hangingPunct="1">
              <a:buSzPct val="75000"/>
              <a:buFont typeface="Wingdings 2" pitchFamily="18" charset="2"/>
              <a:buNone/>
            </a:pPr>
            <a:r>
              <a:rPr lang="en-US" altLang="en-US" sz="4000"/>
              <a:t>   </a:t>
            </a:r>
            <a:r>
              <a:rPr lang="en-US" altLang="en-US" sz="3600"/>
              <a:t>This lesson explains and provides examples of honor, courage, and commitment as they relate to Marine Corps.</a:t>
            </a:r>
          </a:p>
        </p:txBody>
      </p:sp>
      <p:sp>
        <p:nvSpPr>
          <p:cNvPr id="3" name="Title 3">
            <a:extLst>
              <a:ext uri="{FF2B5EF4-FFF2-40B4-BE49-F238E27FC236}">
                <a16:creationId xmlns:a16="http://schemas.microsoft.com/office/drawing/2014/main" id="{DF7871D4-69D6-4A15-B255-0599FA2AA079}"/>
              </a:ext>
            </a:extLst>
          </p:cNvPr>
          <p:cNvSpPr txBox="1">
            <a:spLocks/>
          </p:cNvSpPr>
          <p:nvPr/>
        </p:nvSpPr>
        <p:spPr>
          <a:xfrm>
            <a:off x="1828800" y="155448"/>
            <a:ext cx="6858000" cy="1252728"/>
          </a:xfrm>
          <a:prstGeom prst="rect">
            <a:avLst/>
          </a:prstGeom>
        </p:spPr>
        <p:txBody>
          <a:bodyPr anchor="ct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eaLnBrk="1" hangingPunct="1">
              <a:defRPr/>
            </a:pPr>
            <a:r>
              <a:rPr lang="en-US" dirty="0"/>
              <a:t>Lesson Purpose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2DC7D18-6385-4559-8FED-634109537B56}"/>
              </a:ext>
            </a:extLst>
          </p:cNvPr>
          <p:cNvSpPr>
            <a:spLocks noGrp="1"/>
          </p:cNvSpPr>
          <p:nvPr>
            <p:ph type="body" sz="quarter" idx="10"/>
          </p:nvPr>
        </p:nvSpPr>
        <p:spPr/>
        <p:txBody>
          <a:bodyPr/>
          <a:lstStyle/>
          <a:p>
            <a:r>
              <a:rPr lang="en-US" dirty="0"/>
              <a:t>(LE1-C1S2T2:LQ3)</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sz="3200" b="0" dirty="0"/>
              <a:t>Your friends want you to by illegal drugs.  You decide that drugs are not something that will help you in your life so you say "NO."  What value did you primarily rely on to take this stand?</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lstStyle/>
          <a:p>
            <a:pPr>
              <a:lnSpc>
                <a:spcPct val="100000"/>
              </a:lnSpc>
              <a:spcBef>
                <a:spcPct val="20000"/>
              </a:spcBef>
            </a:pPr>
            <a:r>
              <a:rPr lang="en-US" sz="4000" dirty="0"/>
              <a:t>Honor</a:t>
            </a:r>
          </a:p>
          <a:p>
            <a:pPr>
              <a:lnSpc>
                <a:spcPct val="100000"/>
              </a:lnSpc>
              <a:spcBef>
                <a:spcPct val="20000"/>
              </a:spcBef>
            </a:pPr>
            <a:r>
              <a:rPr lang="en-US" sz="4000" dirty="0"/>
              <a:t>Courage</a:t>
            </a:r>
          </a:p>
          <a:p>
            <a:pPr>
              <a:lnSpc>
                <a:spcPct val="100000"/>
              </a:lnSpc>
              <a:spcBef>
                <a:spcPct val="20000"/>
              </a:spcBef>
            </a:pPr>
            <a:r>
              <a:rPr lang="en-US" sz="4000" dirty="0"/>
              <a:t>Commitment</a:t>
            </a:r>
          </a:p>
        </p:txBody>
      </p:sp>
      <p:sp>
        <p:nvSpPr>
          <p:cNvPr id="4" name="TPPolling">
            <a:extLst>
              <a:ext uri="{FF2B5EF4-FFF2-40B4-BE49-F238E27FC236}">
                <a16:creationId xmlns:a16="http://schemas.microsoft.com/office/drawing/2014/main" id="{F7A4DAD4-76F1-4602-AC30-B22C233137D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52E2A992-2F22-4DAC-A8EC-42E869E8D31A}"/>
              </a:ext>
            </a:extLst>
          </p:cNvPr>
          <p:cNvSpPr/>
          <p:nvPr>
            <p:custDataLst>
              <p:tags r:id="rId3"/>
            </p:custDataLst>
          </p:nvPr>
        </p:nvSpPr>
        <p:spPr>
          <a:xfrm>
            <a:off x="8497187" y="3398838"/>
            <a:ext cx="646813" cy="2925761"/>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7" name="CAI1">
            <a:extLst>
              <a:ext uri="{FF2B5EF4-FFF2-40B4-BE49-F238E27FC236}">
                <a16:creationId xmlns:a16="http://schemas.microsoft.com/office/drawing/2014/main" id="{7C2486FE-738B-47A7-B957-3537846B9C4F}"/>
              </a:ext>
            </a:extLst>
          </p:cNvPr>
          <p:cNvSpPr/>
          <p:nvPr>
            <p:custDataLst>
              <p:tags r:id="rId4"/>
            </p:custDataLst>
          </p:nvPr>
        </p:nvSpPr>
        <p:spPr>
          <a:xfrm rot="10800000">
            <a:off x="57045" y="434340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400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Pressures of Leadership</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9" name="Rectangle 8"/>
          <p:cNvSpPr/>
          <p:nvPr/>
        </p:nvSpPr>
        <p:spPr>
          <a:xfrm>
            <a:off x="304800" y="1981200"/>
            <a:ext cx="8305800" cy="1384300"/>
          </a:xfrm>
          <a:prstGeom prst="rect">
            <a:avLst/>
          </a:prstGeom>
        </p:spPr>
        <p:txBody>
          <a:bodyPr>
            <a:spAutoFit/>
          </a:bodyPr>
          <a:lstStyle/>
          <a:p>
            <a:pPr marL="679450" indent="-457200" eaLnBrk="0" hangingPunct="0">
              <a:spcBef>
                <a:spcPts val="600"/>
              </a:spcBef>
              <a:buClr>
                <a:srgbClr val="DDDDDD"/>
              </a:buClr>
              <a:buSzPct val="80000"/>
              <a:buFont typeface="Wingdings" pitchFamily="2" charset="2"/>
              <a:buChar char="§"/>
              <a:defRPr/>
            </a:pPr>
            <a:r>
              <a:rPr lang="en-US" sz="2800" dirty="0">
                <a:solidFill>
                  <a:srgbClr val="FFFFFF"/>
                </a:solidFill>
                <a:latin typeface="Calibri"/>
                <a:cs typeface="+mn-cs"/>
              </a:rPr>
              <a:t>Leaders are often put in situations where two or more values conflict, otherwise known as a _______.</a:t>
            </a:r>
          </a:p>
        </p:txBody>
      </p:sp>
      <p:sp>
        <p:nvSpPr>
          <p:cNvPr id="2" name="Rectangle 1"/>
          <p:cNvSpPr>
            <a:spLocks noChangeArrowheads="1"/>
          </p:cNvSpPr>
          <p:nvPr/>
        </p:nvSpPr>
        <p:spPr bwMode="auto">
          <a:xfrm>
            <a:off x="990600" y="2819400"/>
            <a:ext cx="146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buClrTx/>
              <a:buSzTx/>
              <a:buFontTx/>
              <a:buNone/>
            </a:pPr>
            <a:r>
              <a:rPr lang="en-US" altLang="en-US" sz="2800">
                <a:solidFill>
                  <a:srgbClr val="FFFF00"/>
                </a:solidFill>
              </a:rPr>
              <a:t>dilemma</a:t>
            </a:r>
            <a:endParaRPr lang="en-US" altLang="en-US" sz="2800">
              <a:solidFill>
                <a:srgbClr val="FFFF00"/>
              </a:solidFill>
              <a:latin typeface="Arial" charset="0"/>
            </a:endParaRPr>
          </a:p>
        </p:txBody>
      </p:sp>
      <p:sp>
        <p:nvSpPr>
          <p:cNvPr id="8" name="Rectangle 7"/>
          <p:cNvSpPr/>
          <p:nvPr/>
        </p:nvSpPr>
        <p:spPr>
          <a:xfrm>
            <a:off x="304800" y="3505200"/>
            <a:ext cx="8305800" cy="1384300"/>
          </a:xfrm>
          <a:prstGeom prst="rect">
            <a:avLst/>
          </a:prstGeom>
        </p:spPr>
        <p:txBody>
          <a:bodyPr>
            <a:spAutoFit/>
          </a:bodyPr>
          <a:lstStyle/>
          <a:p>
            <a:pPr marL="679450" indent="-457200" eaLnBrk="0" hangingPunct="0">
              <a:spcBef>
                <a:spcPts val="600"/>
              </a:spcBef>
              <a:buClr>
                <a:srgbClr val="DDDDDD"/>
              </a:buClr>
              <a:buSzPct val="80000"/>
              <a:buFont typeface="Wingdings" pitchFamily="2" charset="2"/>
              <a:buChar char="§"/>
              <a:defRPr/>
            </a:pPr>
            <a:r>
              <a:rPr lang="en-US" sz="2800" dirty="0">
                <a:solidFill>
                  <a:srgbClr val="FFFFFF"/>
                </a:solidFill>
                <a:latin typeface="Calibri"/>
                <a:cs typeface="+mn-cs"/>
              </a:rPr>
              <a:t>If you make the right decision when faced with an ethical problem, you will build your character and leadership.</a:t>
            </a:r>
          </a:p>
        </p:txBody>
      </p:sp>
      <p:sp>
        <p:nvSpPr>
          <p:cNvPr id="10" name="Rectangle 9"/>
          <p:cNvSpPr/>
          <p:nvPr/>
        </p:nvSpPr>
        <p:spPr>
          <a:xfrm>
            <a:off x="304800" y="5029200"/>
            <a:ext cx="8305800" cy="1384300"/>
          </a:xfrm>
          <a:prstGeom prst="rect">
            <a:avLst/>
          </a:prstGeom>
        </p:spPr>
        <p:txBody>
          <a:bodyPr>
            <a:spAutoFit/>
          </a:bodyPr>
          <a:lstStyle/>
          <a:p>
            <a:pPr marL="679450" indent="-457200" eaLnBrk="0" hangingPunct="0">
              <a:spcBef>
                <a:spcPts val="600"/>
              </a:spcBef>
              <a:buClr>
                <a:srgbClr val="DDDDDD"/>
              </a:buClr>
              <a:buSzPct val="80000"/>
              <a:buFont typeface="Wingdings" pitchFamily="2" charset="2"/>
              <a:buChar char="§"/>
              <a:defRPr/>
            </a:pPr>
            <a:r>
              <a:rPr lang="en-US" sz="2800" b="1">
                <a:solidFill>
                  <a:srgbClr val="FFFFFF"/>
                </a:solidFill>
                <a:latin typeface="Calibri"/>
                <a:cs typeface="+mn-cs"/>
              </a:rPr>
              <a:t>However, </a:t>
            </a:r>
            <a:r>
              <a:rPr lang="en-US" sz="2800">
                <a:solidFill>
                  <a:srgbClr val="FFFFFF"/>
                </a:solidFill>
                <a:latin typeface="Calibri"/>
                <a:cs typeface="+mn-cs"/>
              </a:rPr>
              <a:t>if </a:t>
            </a:r>
            <a:r>
              <a:rPr lang="en-US" sz="2800" dirty="0">
                <a:solidFill>
                  <a:srgbClr val="FFFFFF"/>
                </a:solidFill>
                <a:latin typeface="Calibri"/>
                <a:cs typeface="+mn-cs"/>
              </a:rPr>
              <a:t>you fall into the trap of taking the ____ way out, you will tend to erode </a:t>
            </a:r>
            <a:r>
              <a:rPr lang="en-US" sz="2800">
                <a:solidFill>
                  <a:srgbClr val="FFFFFF"/>
                </a:solidFill>
                <a:latin typeface="Calibri"/>
                <a:cs typeface="+mn-cs"/>
              </a:rPr>
              <a:t>your character and lose the respect of your fellow cadets.</a:t>
            </a:r>
            <a:endParaRPr lang="en-US" sz="2800" dirty="0">
              <a:solidFill>
                <a:srgbClr val="FFFFFF"/>
              </a:solidFill>
              <a:latin typeface="Calibri"/>
              <a:cs typeface="+mn-cs"/>
            </a:endParaRPr>
          </a:p>
        </p:txBody>
      </p:sp>
      <p:sp>
        <p:nvSpPr>
          <p:cNvPr id="11" name="Rectangle 10"/>
          <p:cNvSpPr>
            <a:spLocks noChangeArrowheads="1"/>
          </p:cNvSpPr>
          <p:nvPr/>
        </p:nvSpPr>
        <p:spPr bwMode="auto">
          <a:xfrm>
            <a:off x="7686675" y="5021263"/>
            <a:ext cx="830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buClrTx/>
              <a:buSzTx/>
              <a:buFontTx/>
              <a:buNone/>
            </a:pPr>
            <a:r>
              <a:rPr lang="en-US" altLang="en-US" sz="2800">
                <a:solidFill>
                  <a:srgbClr val="FFFF00"/>
                </a:solidFill>
              </a:rPr>
              <a:t>easy</a:t>
            </a:r>
            <a:endParaRPr lang="en-US" altLang="en-US" sz="2800">
              <a:solidFill>
                <a:srgbClr val="FFFF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P spid="8" grpId="0" build="p"/>
      <p:bldP spid="10" grpId="0" build="p"/>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Historical Case Studies</a:t>
            </a:r>
          </a:p>
        </p:txBody>
      </p:sp>
      <p:sp>
        <p:nvSpPr>
          <p:cNvPr id="28675" name="Content Placeholder 2"/>
          <p:cNvSpPr>
            <a:spLocks noGrp="1"/>
          </p:cNvSpPr>
          <p:nvPr>
            <p:ph sz="half" idx="1"/>
          </p:nvPr>
        </p:nvSpPr>
        <p:spPr>
          <a:xfrm>
            <a:off x="228600" y="1752600"/>
            <a:ext cx="8686800" cy="4876800"/>
          </a:xfrm>
        </p:spPr>
        <p:txBody>
          <a:bodyPr/>
          <a:lstStyle/>
          <a:p>
            <a:pPr>
              <a:buClr>
                <a:srgbClr val="DDDDDD"/>
              </a:buClr>
              <a:defRPr/>
            </a:pPr>
            <a:endParaRPr lang="en-US" sz="2400" dirty="0">
              <a:solidFill>
                <a:srgbClr val="FFFFFF"/>
              </a:solidFill>
            </a:endParaRPr>
          </a:p>
          <a:p>
            <a:pPr marL="222250" indent="0">
              <a:spcBef>
                <a:spcPts val="600"/>
              </a:spcBef>
              <a:buFont typeface="Wingdings 2" pitchFamily="18" charset="2"/>
              <a:buNone/>
              <a:defRPr/>
            </a:pPr>
            <a:r>
              <a:rPr lang="en-US" dirty="0"/>
              <a:t>      </a:t>
            </a:r>
            <a:endParaRPr lang="en-US" sz="3200" dirty="0"/>
          </a:p>
          <a:p>
            <a:pPr eaLnBrk="1" hangingPunct="1">
              <a:buClr>
                <a:schemeClr val="bg1"/>
              </a:buClr>
              <a:buSzPct val="90000"/>
              <a:buFont typeface="Wingdings 2" pitchFamily="18" charset="2"/>
              <a:buNone/>
              <a:defRPr/>
            </a:pPr>
            <a:endParaRPr lang="en-US" dirty="0"/>
          </a:p>
        </p:txBody>
      </p:sp>
      <p:sp>
        <p:nvSpPr>
          <p:cNvPr id="9" name="Rectangle 8"/>
          <p:cNvSpPr/>
          <p:nvPr/>
        </p:nvSpPr>
        <p:spPr>
          <a:xfrm>
            <a:off x="317500" y="2174875"/>
            <a:ext cx="8305800" cy="3800475"/>
          </a:xfrm>
          <a:prstGeom prst="rect">
            <a:avLst/>
          </a:prstGeom>
        </p:spPr>
        <p:txBody>
          <a:bodyPr>
            <a:spAutoFit/>
          </a:bodyPr>
          <a:lstStyle/>
          <a:p>
            <a:pPr marL="679450" indent="-457200" eaLnBrk="0" hangingPunct="0">
              <a:spcBef>
                <a:spcPts val="600"/>
              </a:spcBef>
              <a:spcAft>
                <a:spcPts val="1200"/>
              </a:spcAft>
              <a:buClr>
                <a:srgbClr val="DDDDDD"/>
              </a:buClr>
              <a:buSzPct val="80000"/>
              <a:buFont typeface="Wingdings" pitchFamily="2" charset="2"/>
              <a:buChar char="§"/>
              <a:defRPr/>
            </a:pPr>
            <a:r>
              <a:rPr lang="en-US" sz="2800" dirty="0">
                <a:solidFill>
                  <a:srgbClr val="FFFFFF"/>
                </a:solidFill>
                <a:latin typeface="Calibri"/>
                <a:cs typeface="+mn-cs"/>
              </a:rPr>
              <a:t>Three historical case studies are provided in your student text.</a:t>
            </a:r>
          </a:p>
          <a:p>
            <a:pPr marL="1193800" lvl="1" indent="-514350" eaLnBrk="0" hangingPunct="0">
              <a:spcBef>
                <a:spcPts val="600"/>
              </a:spcBef>
              <a:buClr>
                <a:srgbClr val="DDDDDD"/>
              </a:buClr>
              <a:buSzPct val="80000"/>
              <a:buFont typeface="+mj-lt"/>
              <a:buAutoNum type="arabicPeriod"/>
              <a:defRPr/>
            </a:pPr>
            <a:r>
              <a:rPr lang="en-US" sz="2800" dirty="0">
                <a:solidFill>
                  <a:srgbClr val="FFFFFF"/>
                </a:solidFill>
                <a:latin typeface="Calibri"/>
                <a:cs typeface="+mn-cs"/>
              </a:rPr>
              <a:t>Story of Lieutenant Presley Neville O’Bannon</a:t>
            </a:r>
          </a:p>
          <a:p>
            <a:pPr marL="1193800" lvl="1" indent="-514350" eaLnBrk="0" hangingPunct="0">
              <a:spcBef>
                <a:spcPts val="600"/>
              </a:spcBef>
              <a:buClr>
                <a:srgbClr val="DDDDDD"/>
              </a:buClr>
              <a:buSzPct val="80000"/>
              <a:buFont typeface="+mj-lt"/>
              <a:buAutoNum type="arabicPeriod"/>
              <a:defRPr/>
            </a:pPr>
            <a:r>
              <a:rPr lang="en-US" sz="2800" dirty="0">
                <a:solidFill>
                  <a:srgbClr val="FFFFFF"/>
                </a:solidFill>
                <a:latin typeface="Calibri"/>
                <a:cs typeface="+mn-cs"/>
              </a:rPr>
              <a:t>Story of John Henry Quick</a:t>
            </a:r>
          </a:p>
          <a:p>
            <a:pPr marL="1193800" lvl="1" indent="-514350" eaLnBrk="0" hangingPunct="0">
              <a:spcBef>
                <a:spcPts val="600"/>
              </a:spcBef>
              <a:spcAft>
                <a:spcPts val="1800"/>
              </a:spcAft>
              <a:buClr>
                <a:srgbClr val="DDDDDD"/>
              </a:buClr>
              <a:buSzPct val="80000"/>
              <a:buFont typeface="+mj-lt"/>
              <a:buAutoNum type="arabicPeriod"/>
              <a:defRPr/>
            </a:pPr>
            <a:r>
              <a:rPr lang="en-US" sz="2800" dirty="0">
                <a:solidFill>
                  <a:srgbClr val="FFFFFF"/>
                </a:solidFill>
                <a:latin typeface="Calibri"/>
                <a:cs typeface="+mn-cs"/>
              </a:rPr>
              <a:t>Story of Corporal John F. Mackie</a:t>
            </a:r>
          </a:p>
          <a:p>
            <a:pPr marL="679450" indent="-457200" eaLnBrk="0" hangingPunct="0">
              <a:spcBef>
                <a:spcPts val="600"/>
              </a:spcBef>
              <a:buClr>
                <a:srgbClr val="DDDDDD"/>
              </a:buClr>
              <a:buSzPct val="80000"/>
              <a:buFont typeface="Wingdings" pitchFamily="2" charset="2"/>
              <a:buChar char="§"/>
              <a:defRPr/>
            </a:pPr>
            <a:r>
              <a:rPr lang="en-US" sz="2800">
                <a:solidFill>
                  <a:srgbClr val="FFFFFF"/>
                </a:solidFill>
                <a:latin typeface="Calibri"/>
                <a:cs typeface="+mn-cs"/>
              </a:rPr>
              <a:t>Read </a:t>
            </a:r>
            <a:r>
              <a:rPr lang="en-US" sz="2800" dirty="0">
                <a:solidFill>
                  <a:srgbClr val="FFFFFF"/>
                </a:solidFill>
                <a:latin typeface="Calibri"/>
                <a:cs typeface="+mn-cs"/>
              </a:rPr>
              <a:t>these three case studies and answer the following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left)">
                                      <p:cBhvr>
                                        <p:cTn id="13" dur="500"/>
                                        <p:tgtEl>
                                          <p:spTgt spid="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left)">
                                      <p:cBhvr>
                                        <p:cTn id="16" dur="500"/>
                                        <p:tgtEl>
                                          <p:spTgt spid="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wipe(left)">
                                      <p:cBhvr>
                                        <p:cTn id="2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2DC7D18-6385-4559-8FED-634109537B56}"/>
              </a:ext>
            </a:extLst>
          </p:cNvPr>
          <p:cNvSpPr>
            <a:spLocks noGrp="1"/>
          </p:cNvSpPr>
          <p:nvPr>
            <p:ph type="body" sz="quarter" idx="10"/>
          </p:nvPr>
        </p:nvSpPr>
        <p:spPr/>
        <p:txBody>
          <a:bodyPr/>
          <a:lstStyle/>
          <a:p>
            <a:r>
              <a:rPr lang="en-US" dirty="0"/>
              <a:t>(LE1-C1S2T2:LQ5)</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b="0" dirty="0"/>
              <a:t>Lieutenant O'Bannon showed courage by... </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lstStyle/>
          <a:p>
            <a:pPr marL="697230" indent="-514350">
              <a:lnSpc>
                <a:spcPct val="100000"/>
              </a:lnSpc>
              <a:spcBef>
                <a:spcPts val="400"/>
              </a:spcBef>
            </a:pPr>
            <a:r>
              <a:rPr lang="en-US" sz="2800" dirty="0"/>
              <a:t>continuing his march across the desert of Baraca for 45 days.</a:t>
            </a:r>
          </a:p>
          <a:p>
            <a:pPr marL="697230" indent="-514350">
              <a:lnSpc>
                <a:spcPct val="100000"/>
              </a:lnSpc>
              <a:spcBef>
                <a:spcPts val="400"/>
              </a:spcBef>
            </a:pPr>
            <a:r>
              <a:rPr lang="en-US" sz="2800" dirty="0"/>
              <a:t>capturing the fort at </a:t>
            </a:r>
            <a:r>
              <a:rPr lang="en-US" sz="2800" dirty="0" err="1"/>
              <a:t>Derne</a:t>
            </a:r>
            <a:r>
              <a:rPr lang="en-US" sz="2800" dirty="0"/>
              <a:t> with seven Marines and support from naval gunfire.</a:t>
            </a:r>
          </a:p>
          <a:p>
            <a:pPr marL="697230" indent="-514350">
              <a:lnSpc>
                <a:spcPct val="100000"/>
              </a:lnSpc>
              <a:spcBef>
                <a:spcPts val="400"/>
              </a:spcBef>
            </a:pPr>
            <a:r>
              <a:rPr lang="en-US" sz="2800" dirty="0"/>
              <a:t>convincing the enemy to surrender.</a:t>
            </a:r>
          </a:p>
          <a:p>
            <a:pPr marL="697230" indent="-514350">
              <a:lnSpc>
                <a:spcPct val="100000"/>
              </a:lnSpc>
              <a:spcBef>
                <a:spcPts val="400"/>
              </a:spcBef>
            </a:pPr>
            <a:r>
              <a:rPr lang="en-US" sz="2800" dirty="0"/>
              <a:t>Both A and B</a:t>
            </a:r>
          </a:p>
        </p:txBody>
      </p:sp>
      <p:sp>
        <p:nvSpPr>
          <p:cNvPr id="4" name="TPPolling">
            <a:extLst>
              <a:ext uri="{FF2B5EF4-FFF2-40B4-BE49-F238E27FC236}">
                <a16:creationId xmlns:a16="http://schemas.microsoft.com/office/drawing/2014/main" id="{F7A4DAD4-76F1-4602-AC30-B22C233137D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52E2A992-2F22-4DAC-A8EC-42E869E8D31A}"/>
              </a:ext>
            </a:extLst>
          </p:cNvPr>
          <p:cNvSpPr/>
          <p:nvPr>
            <p:custDataLst>
              <p:tags r:id="rId3"/>
            </p:custDataLst>
          </p:nvPr>
        </p:nvSpPr>
        <p:spPr>
          <a:xfrm>
            <a:off x="8497187" y="3398838"/>
            <a:ext cx="646813" cy="2925761"/>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7" name="CAI1">
            <a:extLst>
              <a:ext uri="{FF2B5EF4-FFF2-40B4-BE49-F238E27FC236}">
                <a16:creationId xmlns:a16="http://schemas.microsoft.com/office/drawing/2014/main" id="{7C2486FE-738B-47A7-B957-3537846B9C4F}"/>
              </a:ext>
            </a:extLst>
          </p:cNvPr>
          <p:cNvSpPr/>
          <p:nvPr>
            <p:custDataLst>
              <p:tags r:id="rId4"/>
            </p:custDataLst>
          </p:nvPr>
        </p:nvSpPr>
        <p:spPr>
          <a:xfrm rot="10800000">
            <a:off x="57045" y="582930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616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2DC7D18-6385-4559-8FED-634109537B56}"/>
              </a:ext>
            </a:extLst>
          </p:cNvPr>
          <p:cNvSpPr>
            <a:spLocks noGrp="1"/>
          </p:cNvSpPr>
          <p:nvPr>
            <p:ph type="body" sz="quarter" idx="10"/>
          </p:nvPr>
        </p:nvSpPr>
        <p:spPr/>
        <p:txBody>
          <a:bodyPr/>
          <a:lstStyle/>
          <a:p>
            <a:r>
              <a:rPr lang="en-US" dirty="0"/>
              <a:t>(LE1-C1S2T2:LQ6)</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b="0" dirty="0"/>
              <a:t>Sergeant John Quick showed honor by...</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lstStyle/>
          <a:p>
            <a:pPr marL="697230" indent="-514350">
              <a:lnSpc>
                <a:spcPct val="100000"/>
              </a:lnSpc>
              <a:spcBef>
                <a:spcPct val="20000"/>
              </a:spcBef>
            </a:pPr>
            <a:r>
              <a:rPr lang="en-US" sz="2600" dirty="0"/>
              <a:t>standing in the middle of friendly fire to signal the ship's crew to cease-fire.</a:t>
            </a:r>
          </a:p>
          <a:p>
            <a:pPr marL="697230" indent="-514350">
              <a:lnSpc>
                <a:spcPct val="100000"/>
              </a:lnSpc>
              <a:spcBef>
                <a:spcPct val="20000"/>
              </a:spcBef>
            </a:pPr>
            <a:r>
              <a:rPr lang="en-US" sz="2600" dirty="0"/>
              <a:t>giving members of his patrol the fortitude to complete their mission in Samar.</a:t>
            </a:r>
          </a:p>
          <a:p>
            <a:pPr marL="697230" indent="-514350">
              <a:lnSpc>
                <a:spcPct val="100000"/>
              </a:lnSpc>
              <a:spcBef>
                <a:spcPct val="20000"/>
              </a:spcBef>
            </a:pPr>
            <a:r>
              <a:rPr lang="en-US" sz="2600" dirty="0"/>
              <a:t>displaying dynamic leadership throughout his career.</a:t>
            </a:r>
          </a:p>
          <a:p>
            <a:pPr marL="697230" indent="-514350">
              <a:lnSpc>
                <a:spcPct val="100000"/>
              </a:lnSpc>
              <a:spcBef>
                <a:spcPct val="20000"/>
              </a:spcBef>
            </a:pPr>
            <a:r>
              <a:rPr lang="en-US" sz="2600" dirty="0"/>
              <a:t>All of the above</a:t>
            </a:r>
          </a:p>
        </p:txBody>
      </p:sp>
      <p:sp>
        <p:nvSpPr>
          <p:cNvPr id="4" name="TPPolling">
            <a:extLst>
              <a:ext uri="{FF2B5EF4-FFF2-40B4-BE49-F238E27FC236}">
                <a16:creationId xmlns:a16="http://schemas.microsoft.com/office/drawing/2014/main" id="{F7A4DAD4-76F1-4602-AC30-B22C233137D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52E2A992-2F22-4DAC-A8EC-42E869E8D31A}"/>
              </a:ext>
            </a:extLst>
          </p:cNvPr>
          <p:cNvSpPr/>
          <p:nvPr>
            <p:custDataLst>
              <p:tags r:id="rId3"/>
            </p:custDataLst>
          </p:nvPr>
        </p:nvSpPr>
        <p:spPr>
          <a:xfrm>
            <a:off x="8497187" y="3398838"/>
            <a:ext cx="646813" cy="2925761"/>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7" name="CAI1">
            <a:extLst>
              <a:ext uri="{FF2B5EF4-FFF2-40B4-BE49-F238E27FC236}">
                <a16:creationId xmlns:a16="http://schemas.microsoft.com/office/drawing/2014/main" id="{7C2486FE-738B-47A7-B957-3537846B9C4F}"/>
              </a:ext>
            </a:extLst>
          </p:cNvPr>
          <p:cNvSpPr/>
          <p:nvPr>
            <p:custDataLst>
              <p:tags r:id="rId4"/>
            </p:custDataLst>
          </p:nvPr>
        </p:nvSpPr>
        <p:spPr>
          <a:xfrm rot="10800000">
            <a:off x="50335" y="5756945"/>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29280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Chart">
            <a:extLst>
              <a:ext uri="{FF2B5EF4-FFF2-40B4-BE49-F238E27FC236}">
                <a16:creationId xmlns:a16="http://schemas.microsoft.com/office/drawing/2014/main" id="{A7399D4D-6C7F-41CC-B53C-BEED3A89FE5B}"/>
              </a:ext>
            </a:extLst>
          </p:cNvPr>
          <p:cNvSpPr/>
          <p:nvPr>
            <p:custDataLst>
              <p:tags r:id="rId2"/>
            </p:custDataLst>
          </p:nvPr>
        </p:nvSpPr>
        <p:spPr>
          <a:xfrm>
            <a:off x="3581400" y="3352800"/>
            <a:ext cx="4953000" cy="3014996"/>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PAnswers" title="Answer Text Block">
            <a:extLst>
              <a:ext uri="{FF2B5EF4-FFF2-40B4-BE49-F238E27FC236}">
                <a16:creationId xmlns:a16="http://schemas.microsoft.com/office/drawing/2014/main" id="{0E671762-FC55-4F8F-8B87-812CD439EFDA}"/>
              </a:ext>
            </a:extLst>
          </p:cNvPr>
          <p:cNvSpPr>
            <a:spLocks noGrp="1"/>
          </p:cNvSpPr>
          <p:nvPr>
            <p:ph type="body" idx="1"/>
          </p:nvPr>
        </p:nvSpPr>
        <p:spPr>
          <a:xfrm>
            <a:off x="558800" y="3796046"/>
            <a:ext cx="2061556" cy="2043544"/>
          </a:xfrm>
        </p:spPr>
        <p:txBody>
          <a:bodyPr/>
          <a:lstStyle/>
          <a:p>
            <a:pPr>
              <a:spcBef>
                <a:spcPct val="20000"/>
              </a:spcBef>
              <a:spcAft>
                <a:spcPts val="0"/>
              </a:spcAft>
              <a:buFont typeface="+mj-lt"/>
              <a:buAutoNum type="alphaUcPeriod"/>
            </a:pPr>
            <a:r>
              <a:rPr lang="en-US" sz="3600" dirty="0"/>
              <a:t>True</a:t>
            </a:r>
          </a:p>
          <a:p>
            <a:pPr>
              <a:spcBef>
                <a:spcPct val="20000"/>
              </a:spcBef>
              <a:spcAft>
                <a:spcPts val="0"/>
              </a:spcAft>
              <a:buFont typeface="+mj-lt"/>
              <a:buAutoNum type="alphaUcPeriod"/>
            </a:pPr>
            <a:r>
              <a:rPr lang="en-US" sz="3600" dirty="0"/>
              <a:t>False</a:t>
            </a:r>
          </a:p>
        </p:txBody>
      </p:sp>
      <p:sp>
        <p:nvSpPr>
          <p:cNvPr id="6" name="Text Placeholder 5">
            <a:extLst>
              <a:ext uri="{FF2B5EF4-FFF2-40B4-BE49-F238E27FC236}">
                <a16:creationId xmlns:a16="http://schemas.microsoft.com/office/drawing/2014/main" id="{BACC96BD-2E55-4C5D-A81E-0B87EE7322FC}"/>
              </a:ext>
            </a:extLst>
          </p:cNvPr>
          <p:cNvSpPr>
            <a:spLocks noGrp="1"/>
          </p:cNvSpPr>
          <p:nvPr>
            <p:ph type="body" sz="quarter" idx="10"/>
          </p:nvPr>
        </p:nvSpPr>
        <p:spPr/>
        <p:txBody>
          <a:bodyPr/>
          <a:lstStyle/>
          <a:p>
            <a:r>
              <a:rPr lang="en-US" dirty="0"/>
              <a:t>(LE1-C1S2T2:LQ7)</a:t>
            </a:r>
          </a:p>
        </p:txBody>
      </p:sp>
      <p:sp>
        <p:nvSpPr>
          <p:cNvPr id="2" name="TPQuestion" title="Question Text Shape">
            <a:extLst>
              <a:ext uri="{FF2B5EF4-FFF2-40B4-BE49-F238E27FC236}">
                <a16:creationId xmlns:a16="http://schemas.microsoft.com/office/drawing/2014/main" id="{58AD782D-BA75-4195-8648-3B16B0BD6D0E}"/>
              </a:ext>
            </a:extLst>
          </p:cNvPr>
          <p:cNvSpPr>
            <a:spLocks noGrp="1"/>
          </p:cNvSpPr>
          <p:nvPr>
            <p:ph type="title"/>
          </p:nvPr>
        </p:nvSpPr>
        <p:spPr/>
        <p:txBody>
          <a:bodyPr/>
          <a:lstStyle/>
          <a:p>
            <a:r>
              <a:rPr lang="en-US" sz="2800" b="0" dirty="0"/>
              <a:t>True or False:</a:t>
            </a:r>
            <a:br>
              <a:rPr lang="en-US" sz="2800" b="0" dirty="0"/>
            </a:br>
            <a:r>
              <a:rPr lang="en-US" b="0" dirty="0"/>
              <a:t>Corporal John F. Mackie was the second U.S. Marine to ever receive the Medal of Honor.</a:t>
            </a:r>
            <a:endParaRPr lang="en-US" dirty="0"/>
          </a:p>
        </p:txBody>
      </p:sp>
      <p:sp>
        <p:nvSpPr>
          <p:cNvPr id="4" name="TPPolling">
            <a:extLst>
              <a:ext uri="{FF2B5EF4-FFF2-40B4-BE49-F238E27FC236}">
                <a16:creationId xmlns:a16="http://schemas.microsoft.com/office/drawing/2014/main" id="{B5F5B3D4-F23B-485B-A5F3-CDD244D9C5E4}"/>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1">
            <a:extLst>
              <a:ext uri="{FF2B5EF4-FFF2-40B4-BE49-F238E27FC236}">
                <a16:creationId xmlns:a16="http://schemas.microsoft.com/office/drawing/2014/main" id="{7F8CD10E-3012-4371-9ED3-DEC8EA1EBF6C}"/>
              </a:ext>
            </a:extLst>
          </p:cNvPr>
          <p:cNvSpPr/>
          <p:nvPr>
            <p:custDataLst>
              <p:tags r:id="rId3"/>
            </p:custDataLst>
          </p:nvPr>
        </p:nvSpPr>
        <p:spPr>
          <a:xfrm rot="10800000">
            <a:off x="41945" y="4983049"/>
            <a:ext cx="473364" cy="473364"/>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716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Optional </a:t>
            </a:r>
            <a:r>
              <a:rPr lang="en-US" altLang="en-US" dirty="0"/>
              <a:t>Video </a:t>
            </a:r>
            <a:r>
              <a:rPr lang="en-US" dirty="0"/>
              <a:t>Questions</a:t>
            </a:r>
          </a:p>
        </p:txBody>
      </p:sp>
      <p:sp>
        <p:nvSpPr>
          <p:cNvPr id="34819" name="Content Placeholder 2"/>
          <p:cNvSpPr>
            <a:spLocks noGrp="1"/>
          </p:cNvSpPr>
          <p:nvPr>
            <p:ph idx="1"/>
          </p:nvPr>
        </p:nvSpPr>
        <p:spPr/>
        <p:txBody>
          <a:bodyPr tIns="182880"/>
          <a:lstStyle/>
          <a:p>
            <a:pPr marL="117475" indent="0" algn="ctr">
              <a:buFont typeface="Wingdings 2" pitchFamily="18" charset="2"/>
              <a:buNone/>
            </a:pPr>
            <a:r>
              <a:rPr lang="en-US" altLang="en-US" sz="3600" dirty="0"/>
              <a:t>Watch these three videos, then answer </a:t>
            </a:r>
          </a:p>
          <a:p>
            <a:pPr marL="117475" indent="0" algn="ctr">
              <a:buNone/>
            </a:pPr>
            <a:r>
              <a:rPr lang="en-US" altLang="en-US" sz="3600" dirty="0"/>
              <a:t>Video Questions (1-10).</a:t>
            </a:r>
          </a:p>
        </p:txBody>
      </p:sp>
      <p:pic>
        <p:nvPicPr>
          <p:cNvPr id="6" name="Picture 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810000"/>
            <a:ext cx="1981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8100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211263" y="3348038"/>
            <a:ext cx="1387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buClrTx/>
              <a:buSzTx/>
              <a:buFontTx/>
              <a:buNone/>
            </a:pPr>
            <a:r>
              <a:rPr lang="en-US" altLang="en-US" sz="2400">
                <a:latin typeface="Arial" charset="0"/>
              </a:rPr>
              <a:t>The Wall</a:t>
            </a:r>
          </a:p>
        </p:txBody>
      </p:sp>
      <p:sp>
        <p:nvSpPr>
          <p:cNvPr id="10" name="Rectangle 9"/>
          <p:cNvSpPr>
            <a:spLocks noChangeArrowheads="1"/>
          </p:cNvSpPr>
          <p:nvPr/>
        </p:nvSpPr>
        <p:spPr bwMode="auto">
          <a:xfrm>
            <a:off x="3725863" y="3348038"/>
            <a:ext cx="169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buClrTx/>
              <a:buSzTx/>
              <a:buFontTx/>
              <a:buNone/>
            </a:pPr>
            <a:r>
              <a:rPr lang="en-US" altLang="en-US" sz="2400">
                <a:latin typeface="Arial" charset="0"/>
              </a:rPr>
              <a:t>The Reach</a:t>
            </a:r>
          </a:p>
        </p:txBody>
      </p:sp>
      <p:sp>
        <p:nvSpPr>
          <p:cNvPr id="11" name="Rectangle 10"/>
          <p:cNvSpPr>
            <a:spLocks noChangeArrowheads="1"/>
          </p:cNvSpPr>
          <p:nvPr/>
        </p:nvSpPr>
        <p:spPr bwMode="auto">
          <a:xfrm>
            <a:off x="6213475" y="3348038"/>
            <a:ext cx="2051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buClrTx/>
              <a:buSzTx/>
              <a:buFontTx/>
              <a:buNone/>
            </a:pPr>
            <a:r>
              <a:rPr lang="en-US" altLang="en-US" sz="2400">
                <a:latin typeface="Arial" charset="0"/>
              </a:rPr>
              <a:t>The Cafeteria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4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Autofit/>
          </a:bodyPr>
          <a:lstStyle/>
          <a:p>
            <a:r>
              <a:rPr lang="en-US" b="0" dirty="0"/>
              <a:t>Which video most clearly demonstrates the Marine Corps' Core Value of honor?  Why?</a:t>
            </a:r>
            <a:endParaRPr lang="en-US"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a:xfrm>
            <a:off x="-152400" y="3286131"/>
            <a:ext cx="9283699" cy="635686"/>
          </a:xfrm>
          <a:noFill/>
          <a:ln>
            <a:noFill/>
          </a:ln>
        </p:spPr>
        <p:txBody>
          <a:bodyPr lIns="91440" numCol="3">
            <a:normAutofit fontScale="92500" lnSpcReduction="20000"/>
          </a:bodyPr>
          <a:lstStyle/>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Wall</a:t>
            </a:r>
          </a:p>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Reach</a:t>
            </a:r>
          </a:p>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Cafeteria</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PChart" descr="A. got 0, B. got 0, C. got 0, ">
            <a:extLst>
              <a:ext uri="{FF2B5EF4-FFF2-40B4-BE49-F238E27FC236}">
                <a16:creationId xmlns:a16="http://schemas.microsoft.com/office/drawing/2014/main" id="{7B975C4D-E86A-468C-AE9B-C6D9CBA97F9C}"/>
              </a:ext>
            </a:extLst>
          </p:cNvPr>
          <p:cNvSpPr/>
          <p:nvPr>
            <p:custDataLst>
              <p:tags r:id="rId3"/>
            </p:custDataLst>
          </p:nvPr>
        </p:nvSpPr>
        <p:spPr>
          <a:xfrm>
            <a:off x="12700" y="3787746"/>
            <a:ext cx="9144000" cy="3070254"/>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AF2C06D-55B9-442E-9002-8E6169257DE4}"/>
              </a:ext>
            </a:extLst>
          </p:cNvPr>
          <p:cNvPicPr>
            <a:picLocks noChangeAspect="1"/>
          </p:cNvPicPr>
          <p:nvPr/>
        </p:nvPicPr>
        <p:blipFill rotWithShape="1">
          <a:blip r:embed="rId7">
            <a:extLst>
              <a:ext uri="{28A0092B-C50C-407E-A947-70E740481C1C}">
                <a14:useLocalDpi xmlns:a14="http://schemas.microsoft.com/office/drawing/2010/main" val="0"/>
              </a:ext>
            </a:extLst>
          </a:blip>
          <a:srcRect t="1480"/>
          <a:stretch/>
        </p:blipFill>
        <p:spPr>
          <a:xfrm>
            <a:off x="685800" y="3989847"/>
            <a:ext cx="2155805" cy="2306483"/>
          </a:xfrm>
          <a:prstGeom prst="rect">
            <a:avLst/>
          </a:prstGeom>
        </p:spPr>
      </p:pic>
      <p:pic>
        <p:nvPicPr>
          <p:cNvPr id="11" name="Picture 10">
            <a:extLst>
              <a:ext uri="{FF2B5EF4-FFF2-40B4-BE49-F238E27FC236}">
                <a16:creationId xmlns:a16="http://schemas.microsoft.com/office/drawing/2014/main" id="{32073425-E15B-4FFD-84E7-0041E24B70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0" y="3993919"/>
            <a:ext cx="1832376" cy="2308908"/>
          </a:xfrm>
          <a:prstGeom prst="rect">
            <a:avLst/>
          </a:prstGeom>
        </p:spPr>
      </p:pic>
      <p:pic>
        <p:nvPicPr>
          <p:cNvPr id="12" name="Picture 11">
            <a:extLst>
              <a:ext uri="{FF2B5EF4-FFF2-40B4-BE49-F238E27FC236}">
                <a16:creationId xmlns:a16="http://schemas.microsoft.com/office/drawing/2014/main" id="{AA9C1DF6-007E-410F-AD94-58B5078311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740" y="3993918"/>
            <a:ext cx="2416314" cy="2306483"/>
          </a:xfrm>
          <a:prstGeom prst="rect">
            <a:avLst/>
          </a:prstGeom>
        </p:spPr>
      </p:pic>
      <p:sp>
        <p:nvSpPr>
          <p:cNvPr id="6" name="Text Placeholder 5">
            <a:extLst>
              <a:ext uri="{FF2B5EF4-FFF2-40B4-BE49-F238E27FC236}">
                <a16:creationId xmlns:a16="http://schemas.microsoft.com/office/drawing/2014/main" id="{56729AC2-E761-45BE-8B6D-1C28A1E7C463}"/>
              </a:ext>
            </a:extLst>
          </p:cNvPr>
          <p:cNvSpPr>
            <a:spLocks noGrp="1"/>
          </p:cNvSpPr>
          <p:nvPr>
            <p:ph type="body" sz="quarter" idx="10"/>
          </p:nvPr>
        </p:nvSpPr>
        <p:spPr/>
        <p:txBody>
          <a:bodyPr/>
          <a:lstStyle/>
          <a:p>
            <a:r>
              <a:rPr lang="en-US" dirty="0"/>
              <a:t>(LE1-C1S2T2:VQ1)</a:t>
            </a:r>
          </a:p>
        </p:txBody>
      </p:sp>
    </p:spTree>
    <p:custDataLst>
      <p:tags r:id="rId1"/>
    </p:custDataLst>
    <p:extLst>
      <p:ext uri="{BB962C8B-B14F-4D97-AF65-F5344CB8AC3E}">
        <p14:creationId xmlns:p14="http://schemas.microsoft.com/office/powerpoint/2010/main" val="30294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8F0BD6F5-4260-401B-915C-95CB12CE19DF}"/>
              </a:ext>
            </a:extLst>
          </p:cNvPr>
          <p:cNvSpPr>
            <a:spLocks noGrp="1"/>
          </p:cNvSpPr>
          <p:nvPr>
            <p:ph type="title"/>
          </p:nvPr>
        </p:nvSpPr>
        <p:spPr/>
        <p:txBody>
          <a:bodyPr>
            <a:normAutofit/>
          </a:bodyPr>
          <a:lstStyle/>
          <a:p>
            <a:r>
              <a:rPr lang="en-US" sz="3600" b="0" dirty="0"/>
              <a:t>How would you rate yourself RIGHT NOW in terms of your ability to act honorably.  That is, to do the right thing even when it is not easy or cool?  BE HONEST!</a:t>
            </a:r>
          </a:p>
        </p:txBody>
      </p:sp>
      <p:sp>
        <p:nvSpPr>
          <p:cNvPr id="3" name="TPAnswers" title="Answer Text Shape">
            <a:extLst>
              <a:ext uri="{FF2B5EF4-FFF2-40B4-BE49-F238E27FC236}">
                <a16:creationId xmlns:a16="http://schemas.microsoft.com/office/drawing/2014/main" id="{97FD0F93-924A-4ED9-9289-DEE0766138E4}"/>
              </a:ext>
            </a:extLst>
          </p:cNvPr>
          <p:cNvSpPr>
            <a:spLocks noGrp="1"/>
          </p:cNvSpPr>
          <p:nvPr>
            <p:ph type="body" idx="4294967295"/>
            <p:custDataLst>
              <p:tags r:id="rId2"/>
            </p:custDataLst>
          </p:nvPr>
        </p:nvSpPr>
        <p:spPr>
          <a:xfrm>
            <a:off x="457200" y="3398838"/>
            <a:ext cx="8039988" cy="2893897"/>
          </a:xfrm>
        </p:spPr>
        <p:txBody>
          <a:bodyPr>
            <a:noAutofit/>
          </a:bodyPr>
          <a:lstStyle/>
          <a:p>
            <a:pPr marL="640080">
              <a:lnSpc>
                <a:spcPct val="100000"/>
              </a:lnSpc>
              <a:spcBef>
                <a:spcPts val="500"/>
              </a:spcBef>
              <a:buFont typeface="+mj-lt"/>
              <a:buAutoNum type="alphaUcPeriod"/>
            </a:pPr>
            <a:r>
              <a:rPr lang="en-US" sz="2800" dirty="0"/>
              <a:t>Very low - I really struggle with this.</a:t>
            </a:r>
          </a:p>
          <a:p>
            <a:pPr marL="640080">
              <a:lnSpc>
                <a:spcPct val="100000"/>
              </a:lnSpc>
              <a:spcBef>
                <a:spcPts val="500"/>
              </a:spcBef>
              <a:buFont typeface="+mj-lt"/>
              <a:buAutoNum type="alphaUcPeriod"/>
            </a:pPr>
            <a:r>
              <a:rPr lang="en-US" sz="2800" dirty="0"/>
              <a:t>Low - I have a lot of room for improvement.</a:t>
            </a:r>
          </a:p>
          <a:p>
            <a:pPr marL="640080">
              <a:lnSpc>
                <a:spcPct val="100000"/>
              </a:lnSpc>
              <a:spcBef>
                <a:spcPts val="500"/>
              </a:spcBef>
              <a:buFont typeface="+mj-lt"/>
              <a:buAutoNum type="alphaUcPeriod"/>
            </a:pPr>
            <a:r>
              <a:rPr lang="en-US" sz="2800" dirty="0"/>
              <a:t>I can go either way, depending on the situation.</a:t>
            </a:r>
          </a:p>
          <a:p>
            <a:pPr marL="640080">
              <a:lnSpc>
                <a:spcPct val="100000"/>
              </a:lnSpc>
              <a:spcBef>
                <a:spcPts val="500"/>
              </a:spcBef>
              <a:buFont typeface="+mj-lt"/>
              <a:buAutoNum type="alphaUcPeriod"/>
            </a:pPr>
            <a:r>
              <a:rPr lang="en-US" sz="2800" dirty="0"/>
              <a:t>High - I have made a lot of progress in this area.</a:t>
            </a:r>
          </a:p>
          <a:p>
            <a:pPr marL="640080">
              <a:lnSpc>
                <a:spcPct val="100000"/>
              </a:lnSpc>
              <a:spcBef>
                <a:spcPts val="500"/>
              </a:spcBef>
              <a:buFont typeface="+mj-lt"/>
              <a:buAutoNum type="alphaUcPeriod"/>
            </a:pPr>
            <a:r>
              <a:rPr lang="en-US" sz="2800" dirty="0"/>
              <a:t>Very high - I see myself as a role model to others in this area.</a:t>
            </a:r>
          </a:p>
        </p:txBody>
      </p:sp>
      <p:sp>
        <p:nvSpPr>
          <p:cNvPr id="4" name="TPPolling">
            <a:extLst>
              <a:ext uri="{FF2B5EF4-FFF2-40B4-BE49-F238E27FC236}">
                <a16:creationId xmlns:a16="http://schemas.microsoft.com/office/drawing/2014/main" id="{F24E9C32-86C0-4EC6-8B60-F54A30663306}"/>
              </a:ext>
            </a:extLst>
          </p:cNvPr>
          <p:cNvSpPr/>
          <p:nvPr/>
        </p:nvSpPr>
        <p:spPr>
          <a:xfrm>
            <a:off x="0" y="0"/>
            <a:ext cx="12700" cy="12700"/>
          </a:xfrm>
          <a:prstGeom prst="rect">
            <a:avLst/>
          </a:prstGeom>
          <a:solidFill>
            <a:srgbClr val="00C800">
              <a:alpha val="1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PChart">
            <a:extLst>
              <a:ext uri="{FF2B5EF4-FFF2-40B4-BE49-F238E27FC236}">
                <a16:creationId xmlns:a16="http://schemas.microsoft.com/office/drawing/2014/main" id="{75C74B34-DEB3-4D83-B62C-9C205C1AECE6}"/>
              </a:ext>
            </a:extLst>
          </p:cNvPr>
          <p:cNvSpPr/>
          <p:nvPr>
            <p:custDataLst>
              <p:tags r:id="rId3"/>
            </p:custDataLst>
          </p:nvPr>
        </p:nvSpPr>
        <p:spPr>
          <a:xfrm>
            <a:off x="8497188" y="3398837"/>
            <a:ext cx="646812" cy="29083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 Placeholder 5">
            <a:extLst>
              <a:ext uri="{FF2B5EF4-FFF2-40B4-BE49-F238E27FC236}">
                <a16:creationId xmlns:a16="http://schemas.microsoft.com/office/drawing/2014/main" id="{C6E8CC31-6E9E-47A6-8A21-EB5F4714DEE3}"/>
              </a:ext>
            </a:extLst>
          </p:cNvPr>
          <p:cNvSpPr>
            <a:spLocks noGrp="1"/>
          </p:cNvSpPr>
          <p:nvPr>
            <p:ph type="body" sz="quarter" idx="10"/>
          </p:nvPr>
        </p:nvSpPr>
        <p:spPr>
          <a:xfrm>
            <a:off x="6629400" y="9652"/>
            <a:ext cx="2514600" cy="304800"/>
          </a:xfrm>
        </p:spPr>
        <p:txBody>
          <a:bodyPr/>
          <a:lstStyle/>
          <a:p>
            <a:r>
              <a:rPr lang="en-US" dirty="0"/>
              <a:t>(LE1-C1S2T2:VQ2)</a:t>
            </a:r>
          </a:p>
        </p:txBody>
      </p:sp>
    </p:spTree>
    <p:custDataLst>
      <p:tags r:id="rId1"/>
    </p:custDataLst>
    <p:extLst>
      <p:ext uri="{BB962C8B-B14F-4D97-AF65-F5344CB8AC3E}">
        <p14:creationId xmlns:p14="http://schemas.microsoft.com/office/powerpoint/2010/main" val="46235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8E3CBDA-F3B3-43DD-A1BD-74BC1317B6B2}"/>
              </a:ext>
            </a:extLst>
          </p:cNvPr>
          <p:cNvSpPr>
            <a:spLocks noGrp="1"/>
          </p:cNvSpPr>
          <p:nvPr>
            <p:ph type="body" sz="quarter" idx="10"/>
          </p:nvPr>
        </p:nvSpPr>
        <p:spPr/>
        <p:txBody>
          <a:bodyPr/>
          <a:lstStyle/>
          <a:p>
            <a:r>
              <a:rPr lang="en-US" dirty="0"/>
              <a:t>(LE1-C1S2T2:VQ3)</a:t>
            </a:r>
          </a:p>
        </p:txBody>
      </p:sp>
      <p:sp>
        <p:nvSpPr>
          <p:cNvPr id="2" name="TPQuestion" title="Question Text Shape">
            <a:extLst>
              <a:ext uri="{FF2B5EF4-FFF2-40B4-BE49-F238E27FC236}">
                <a16:creationId xmlns:a16="http://schemas.microsoft.com/office/drawing/2014/main" id="{909C042C-9B34-4BB2-B9AE-7E1F6C95AC48}"/>
              </a:ext>
            </a:extLst>
          </p:cNvPr>
          <p:cNvSpPr>
            <a:spLocks noGrp="1"/>
          </p:cNvSpPr>
          <p:nvPr>
            <p:ph type="title"/>
          </p:nvPr>
        </p:nvSpPr>
        <p:spPr/>
        <p:txBody>
          <a:bodyPr>
            <a:noAutofit/>
          </a:bodyPr>
          <a:lstStyle/>
          <a:p>
            <a:r>
              <a:rPr lang="en-US" sz="3200" b="0" dirty="0"/>
              <a:t>Acting with honor is rarely an easy thing to do, particularly when around certain people. Which of the following reasons make it the HARDEST for YOU to do the right thing?</a:t>
            </a:r>
          </a:p>
        </p:txBody>
      </p:sp>
      <p:sp>
        <p:nvSpPr>
          <p:cNvPr id="3" name="TPAnswers" title="Answer Text Shape">
            <a:extLst>
              <a:ext uri="{FF2B5EF4-FFF2-40B4-BE49-F238E27FC236}">
                <a16:creationId xmlns:a16="http://schemas.microsoft.com/office/drawing/2014/main" id="{1A495C66-EFBB-47D7-80E9-7BFFF4153404}"/>
              </a:ext>
            </a:extLst>
          </p:cNvPr>
          <p:cNvSpPr>
            <a:spLocks noGrp="1"/>
          </p:cNvSpPr>
          <p:nvPr>
            <p:ph idx="1"/>
            <p:custDataLst>
              <p:tags r:id="rId2"/>
            </p:custDataLst>
          </p:nvPr>
        </p:nvSpPr>
        <p:spPr/>
        <p:txBody>
          <a:bodyPr>
            <a:normAutofit fontScale="85000" lnSpcReduction="20000"/>
          </a:bodyPr>
          <a:lstStyle/>
          <a:p>
            <a:pPr marL="742950" indent="-742950">
              <a:lnSpc>
                <a:spcPct val="100000"/>
              </a:lnSpc>
              <a:spcBef>
                <a:spcPct val="20000"/>
              </a:spcBef>
              <a:buFont typeface="+mj-lt"/>
              <a:buAutoNum type="alphaUcPeriod"/>
            </a:pPr>
            <a:r>
              <a:rPr lang="en-US" dirty="0"/>
              <a:t>My friends don’t really think doing the right thing is very cool.</a:t>
            </a:r>
          </a:p>
          <a:p>
            <a:pPr marL="742950" indent="-742950">
              <a:lnSpc>
                <a:spcPct val="100000"/>
              </a:lnSpc>
              <a:spcBef>
                <a:spcPct val="20000"/>
              </a:spcBef>
              <a:buFont typeface="+mj-lt"/>
              <a:buAutoNum type="alphaUcPeriod"/>
            </a:pPr>
            <a:r>
              <a:rPr lang="en-US" dirty="0"/>
              <a:t>I don’t have many people in my life that value honor.</a:t>
            </a:r>
          </a:p>
          <a:p>
            <a:pPr marL="742950" indent="-742950">
              <a:lnSpc>
                <a:spcPct val="100000"/>
              </a:lnSpc>
              <a:spcBef>
                <a:spcPct val="20000"/>
              </a:spcBef>
              <a:buFont typeface="+mj-lt"/>
              <a:buAutoNum type="alphaUcPeriod"/>
            </a:pPr>
            <a:r>
              <a:rPr lang="en-US" dirty="0"/>
              <a:t>I have not really ever thought about the importance of acting honorably.</a:t>
            </a:r>
          </a:p>
          <a:p>
            <a:pPr marL="742950" indent="-742950">
              <a:lnSpc>
                <a:spcPct val="100000"/>
              </a:lnSpc>
              <a:spcBef>
                <a:spcPct val="20000"/>
              </a:spcBef>
              <a:buFont typeface="+mj-lt"/>
              <a:buAutoNum type="alphaUcPeriod"/>
            </a:pPr>
            <a:r>
              <a:rPr lang="en-US" dirty="0"/>
              <a:t>Other response</a:t>
            </a:r>
          </a:p>
        </p:txBody>
      </p:sp>
      <p:sp>
        <p:nvSpPr>
          <p:cNvPr id="4" name="TPPolling">
            <a:extLst>
              <a:ext uri="{FF2B5EF4-FFF2-40B4-BE49-F238E27FC236}">
                <a16:creationId xmlns:a16="http://schemas.microsoft.com/office/drawing/2014/main" id="{EDCD2403-285A-4E4A-BE26-96E910BE6801}"/>
              </a:ext>
            </a:extLst>
          </p:cNvPr>
          <p:cNvSpPr/>
          <p:nvPr/>
        </p:nvSpPr>
        <p:spPr>
          <a:xfrm>
            <a:off x="0" y="0"/>
            <a:ext cx="12700" cy="12700"/>
          </a:xfrm>
          <a:prstGeom prst="rect">
            <a:avLst/>
          </a:prstGeom>
          <a:solidFill>
            <a:srgbClr val="00C800">
              <a:alpha val="1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PChart">
            <a:extLst>
              <a:ext uri="{FF2B5EF4-FFF2-40B4-BE49-F238E27FC236}">
                <a16:creationId xmlns:a16="http://schemas.microsoft.com/office/drawing/2014/main" id="{0B884F83-EE3F-4541-8492-E0115A190C93}"/>
              </a:ext>
            </a:extLst>
          </p:cNvPr>
          <p:cNvSpPr/>
          <p:nvPr>
            <p:custDataLst>
              <p:tags r:id="rId3"/>
            </p:custDataLst>
          </p:nvPr>
        </p:nvSpPr>
        <p:spPr>
          <a:xfrm>
            <a:off x="8497188" y="3398837"/>
            <a:ext cx="646812" cy="2893897"/>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00421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Lesson Objectives</a:t>
            </a:r>
          </a:p>
        </p:txBody>
      </p:sp>
      <p:sp>
        <p:nvSpPr>
          <p:cNvPr id="5" name="Content Placeholder 4"/>
          <p:cNvSpPr>
            <a:spLocks noGrp="1"/>
          </p:cNvSpPr>
          <p:nvPr>
            <p:ph idx="1"/>
          </p:nvPr>
        </p:nvSpPr>
        <p:spPr>
          <a:xfrm>
            <a:off x="304800" y="1774825"/>
            <a:ext cx="8534400" cy="4778375"/>
          </a:xfrm>
        </p:spPr>
        <p:txBody>
          <a:bodyPr/>
          <a:lstStyle/>
          <a:p>
            <a:pPr marL="633412" indent="-514350" eaLnBrk="1" fontAlgn="auto" hangingPunct="1">
              <a:spcBef>
                <a:spcPct val="20000"/>
              </a:spcBef>
              <a:spcAft>
                <a:spcPts val="0"/>
              </a:spcAft>
              <a:buClr>
                <a:schemeClr val="bg1"/>
              </a:buClr>
              <a:buSzPct val="75000"/>
              <a:buFont typeface="+mj-lt"/>
              <a:buAutoNum type="arabicPeriod"/>
              <a:defRPr/>
            </a:pPr>
            <a:endParaRPr lang="en-US" sz="800" kern="0" dirty="0">
              <a:ea typeface="Verdana" pitchFamily="34" charset="0"/>
              <a:cs typeface="Verdana" pitchFamily="34" charset="0"/>
            </a:endParaRPr>
          </a:p>
          <a:p>
            <a:pPr marL="633412" indent="-514350" eaLnBrk="1" hangingPunct="1">
              <a:spcBef>
                <a:spcPct val="20000"/>
              </a:spcBef>
              <a:buClr>
                <a:schemeClr val="bg1"/>
              </a:buClr>
              <a:buSzPct val="75000"/>
              <a:buFont typeface="+mj-lt"/>
              <a:buAutoNum type="arabicPeriod"/>
              <a:defRPr/>
            </a:pPr>
            <a:endParaRPr lang="en-US" sz="800" dirty="0"/>
          </a:p>
          <a:p>
            <a:pPr marL="633412" indent="-514350" eaLnBrk="1" hangingPunct="1">
              <a:spcBef>
                <a:spcPct val="20000"/>
              </a:spcBef>
              <a:buClr>
                <a:schemeClr val="bg1"/>
              </a:buClr>
              <a:buSzPct val="75000"/>
              <a:buFont typeface="+mj-lt"/>
              <a:buAutoNum type="arabicPeriod"/>
              <a:defRPr/>
            </a:pPr>
            <a:r>
              <a:rPr lang="en-US" dirty="0"/>
              <a:t>Define </a:t>
            </a:r>
            <a:r>
              <a:rPr lang="en-US" dirty="0">
                <a:solidFill>
                  <a:srgbClr val="FFFF00"/>
                </a:solidFill>
              </a:rPr>
              <a:t>honor</a:t>
            </a:r>
            <a:r>
              <a:rPr lang="en-US" dirty="0"/>
              <a:t>, </a:t>
            </a:r>
            <a:r>
              <a:rPr lang="en-US" dirty="0">
                <a:solidFill>
                  <a:srgbClr val="FFFF00"/>
                </a:solidFill>
              </a:rPr>
              <a:t>courage</a:t>
            </a:r>
            <a:r>
              <a:rPr lang="en-US" dirty="0"/>
              <a:t>, and </a:t>
            </a:r>
            <a:r>
              <a:rPr lang="en-US" dirty="0">
                <a:solidFill>
                  <a:srgbClr val="FFFF00"/>
                </a:solidFill>
              </a:rPr>
              <a:t>commitment</a:t>
            </a:r>
            <a:r>
              <a:rPr lang="en-US" dirty="0"/>
              <a:t> as they relate to the Marine Corps.</a:t>
            </a:r>
          </a:p>
          <a:p>
            <a:pPr marL="633412" indent="-514350" eaLnBrk="1" hangingPunct="1">
              <a:spcBef>
                <a:spcPct val="20000"/>
              </a:spcBef>
              <a:buClr>
                <a:schemeClr val="bg1"/>
              </a:buClr>
              <a:buSzPct val="75000"/>
              <a:buFont typeface="+mj-lt"/>
              <a:buAutoNum type="arabicPeriod"/>
              <a:defRPr/>
            </a:pPr>
            <a:r>
              <a:rPr lang="en-US" dirty="0"/>
              <a:t>Provide examples of honor, courage, and commitment.</a:t>
            </a:r>
          </a:p>
          <a:p>
            <a:pPr marL="633412" indent="-514350" eaLnBrk="1" hangingPunct="1">
              <a:spcBef>
                <a:spcPct val="20000"/>
              </a:spcBef>
              <a:buClr>
                <a:schemeClr val="bg1"/>
              </a:buClr>
              <a:buSzPct val="75000"/>
              <a:buFont typeface="+mj-lt"/>
              <a:buAutoNum type="arabicPeriod"/>
              <a:defRPr/>
            </a:pPr>
            <a:r>
              <a:rPr lang="en-US" dirty="0"/>
              <a:t>Understand how honor, courage, and commitment relate to the </a:t>
            </a:r>
            <a:r>
              <a:rPr lang="en-US" dirty="0">
                <a:solidFill>
                  <a:srgbClr val="FFFF00"/>
                </a:solidFill>
              </a:rPr>
              <a:t>code of conduct </a:t>
            </a:r>
            <a:r>
              <a:rPr lang="en-US" dirty="0"/>
              <a:t>for the Marine Corps.</a:t>
            </a:r>
          </a:p>
        </p:txBody>
      </p:sp>
      <p:grpSp>
        <p:nvGrpSpPr>
          <p:cNvPr id="10" name="Group 9">
            <a:extLst>
              <a:ext uri="{FF2B5EF4-FFF2-40B4-BE49-F238E27FC236}">
                <a16:creationId xmlns:a16="http://schemas.microsoft.com/office/drawing/2014/main" id="{D675ECF4-2A79-49A0-96F4-9696A2E8B848}"/>
              </a:ext>
            </a:extLst>
          </p:cNvPr>
          <p:cNvGrpSpPr/>
          <p:nvPr/>
        </p:nvGrpSpPr>
        <p:grpSpPr>
          <a:xfrm>
            <a:off x="8284818" y="6002825"/>
            <a:ext cx="813044" cy="795949"/>
            <a:chOff x="7687806" y="1959081"/>
            <a:chExt cx="813044" cy="795949"/>
          </a:xfrm>
          <a:effectLst>
            <a:glow rad="139700">
              <a:srgbClr val="5F5F5F">
                <a:satMod val="175000"/>
                <a:alpha val="40000"/>
              </a:srgbClr>
            </a:glow>
          </a:effectLst>
        </p:grpSpPr>
        <p:sp>
          <p:nvSpPr>
            <p:cNvPr id="11" name="Star: 10 Points 10">
              <a:hlinkClick r:id="rId3" action="ppaction://hlinksldjump"/>
              <a:extLst>
                <a:ext uri="{FF2B5EF4-FFF2-40B4-BE49-F238E27FC236}">
                  <a16:creationId xmlns:a16="http://schemas.microsoft.com/office/drawing/2014/main" id="{2A759063-0288-40DE-89B0-7C4110CDF85C}"/>
                </a:ext>
              </a:extLst>
            </p:cNvPr>
            <p:cNvSpPr/>
            <p:nvPr/>
          </p:nvSpPr>
          <p:spPr>
            <a:xfrm>
              <a:off x="7712629" y="1959081"/>
              <a:ext cx="763398" cy="795949"/>
            </a:xfrm>
            <a:prstGeom prst="star10">
              <a:avLst/>
            </a:prstGeom>
            <a:solidFill>
              <a:srgbClr val="DDDDDD"/>
            </a:solidFill>
            <a:ln w="48000" cap="flat" cmpd="thickThin" algn="ctr">
              <a:solidFill>
                <a:srgbClr val="DDDDD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2" name="Rectangle 11">
              <a:hlinkClick r:id="rId3" action="ppaction://hlinksldjump"/>
              <a:extLst>
                <a:ext uri="{FF2B5EF4-FFF2-40B4-BE49-F238E27FC236}">
                  <a16:creationId xmlns:a16="http://schemas.microsoft.com/office/drawing/2014/main" id="{2F0C983D-3A57-46E6-A4D3-FC8BF8C3446E}"/>
                </a:ext>
              </a:extLst>
            </p:cNvPr>
            <p:cNvSpPr/>
            <p:nvPr/>
          </p:nvSpPr>
          <p:spPr>
            <a:xfrm>
              <a:off x="7687806" y="2157000"/>
              <a:ext cx="813044" cy="400110"/>
            </a:xfrm>
            <a:prstGeom prst="rect">
              <a:avLst/>
            </a:prstGeom>
            <a:noFill/>
            <a:ln>
              <a:noFill/>
            </a:ln>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DDDDDD">
                      <a:lumMod val="10000"/>
                    </a:srgbClr>
                  </a:solidFill>
                  <a:effectLst/>
                  <a:uLnTx/>
                  <a:uFillTx/>
                  <a:latin typeface="Calibri"/>
                  <a:cs typeface="+mn-cs"/>
                </a:rPr>
                <a:t>Game</a:t>
              </a:r>
              <a:endParaRPr kumimoji="0" lang="en-US" sz="1800" b="1" i="0" u="none" strike="noStrike" kern="0" cap="none" spc="0" normalizeH="0" baseline="0" noProof="0" dirty="0">
                <a:ln>
                  <a:noFill/>
                </a:ln>
                <a:solidFill>
                  <a:srgbClr val="DDDDDD">
                    <a:lumMod val="10000"/>
                  </a:srgbClr>
                </a:solidFill>
                <a:effectLst/>
                <a:uLnTx/>
                <a:uFillTx/>
                <a:latin typeface="Calibri"/>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0F89D511-0A6C-490F-A5AA-4C6B7E98D4EE}"/>
              </a:ext>
            </a:extLst>
          </p:cNvPr>
          <p:cNvSpPr>
            <a:spLocks noGrp="1"/>
          </p:cNvSpPr>
          <p:nvPr>
            <p:ph type="title"/>
          </p:nvPr>
        </p:nvSpPr>
        <p:spPr/>
        <p:txBody>
          <a:bodyPr>
            <a:noAutofit/>
          </a:bodyPr>
          <a:lstStyle/>
          <a:p>
            <a:r>
              <a:rPr lang="en-US" sz="4000" b="0" dirty="0"/>
              <a:t>Which of the following strategies could be something you could do to develop honorable behavior in your life?</a:t>
            </a:r>
          </a:p>
        </p:txBody>
      </p:sp>
      <p:sp>
        <p:nvSpPr>
          <p:cNvPr id="3" name="TPAnswers" title="Answer Text Shape">
            <a:extLst>
              <a:ext uri="{FF2B5EF4-FFF2-40B4-BE49-F238E27FC236}">
                <a16:creationId xmlns:a16="http://schemas.microsoft.com/office/drawing/2014/main" id="{F9F1164E-1850-443B-87D4-0D0CEDC1411F}"/>
              </a:ext>
            </a:extLst>
          </p:cNvPr>
          <p:cNvSpPr>
            <a:spLocks noGrp="1"/>
          </p:cNvSpPr>
          <p:nvPr>
            <p:ph type="body" idx="4294967295"/>
            <p:custDataLst>
              <p:tags r:id="rId2"/>
            </p:custDataLst>
          </p:nvPr>
        </p:nvSpPr>
        <p:spPr>
          <a:xfrm>
            <a:off x="457200" y="3398838"/>
            <a:ext cx="8039988" cy="2893897"/>
          </a:xfrm>
        </p:spPr>
        <p:txBody>
          <a:bodyPr>
            <a:normAutofit fontScale="92500" lnSpcReduction="10000"/>
          </a:bodyPr>
          <a:lstStyle/>
          <a:p>
            <a:pPr marL="640080">
              <a:lnSpc>
                <a:spcPct val="100000"/>
              </a:lnSpc>
              <a:spcBef>
                <a:spcPct val="20000"/>
              </a:spcBef>
              <a:buFont typeface="+mj-lt"/>
              <a:buAutoNum type="alphaUcPeriod"/>
            </a:pPr>
            <a:r>
              <a:rPr lang="en-US" dirty="0"/>
              <a:t>Find a group of friends that also value honor</a:t>
            </a:r>
          </a:p>
          <a:p>
            <a:pPr marL="640080">
              <a:lnSpc>
                <a:spcPct val="100000"/>
              </a:lnSpc>
              <a:spcBef>
                <a:spcPct val="20000"/>
              </a:spcBef>
              <a:buFont typeface="+mj-lt"/>
              <a:buAutoNum type="alphaUcPeriod"/>
            </a:pPr>
            <a:r>
              <a:rPr lang="en-US" dirty="0"/>
              <a:t>Find a mentor to talk to as I develop honor in my life</a:t>
            </a:r>
          </a:p>
          <a:p>
            <a:pPr marL="640080">
              <a:lnSpc>
                <a:spcPct val="100000"/>
              </a:lnSpc>
              <a:spcBef>
                <a:spcPct val="20000"/>
              </a:spcBef>
              <a:buFont typeface="+mj-lt"/>
              <a:buAutoNum type="alphaUcPeriod"/>
            </a:pPr>
            <a:r>
              <a:rPr lang="en-US" dirty="0"/>
              <a:t>Study examples of people who acted with honor</a:t>
            </a:r>
          </a:p>
          <a:p>
            <a:pPr marL="640080">
              <a:lnSpc>
                <a:spcPct val="100000"/>
              </a:lnSpc>
              <a:spcBef>
                <a:spcPct val="20000"/>
              </a:spcBef>
              <a:buFont typeface="+mj-lt"/>
              <a:buAutoNum type="alphaUcPeriod"/>
            </a:pPr>
            <a:r>
              <a:rPr lang="en-US" dirty="0"/>
              <a:t>Other response</a:t>
            </a:r>
          </a:p>
        </p:txBody>
      </p:sp>
      <p:sp>
        <p:nvSpPr>
          <p:cNvPr id="4" name="TPPolling">
            <a:extLst>
              <a:ext uri="{FF2B5EF4-FFF2-40B4-BE49-F238E27FC236}">
                <a16:creationId xmlns:a16="http://schemas.microsoft.com/office/drawing/2014/main" id="{558787D2-3272-4295-84C0-65E694D9E601}"/>
              </a:ext>
            </a:extLst>
          </p:cNvPr>
          <p:cNvSpPr/>
          <p:nvPr/>
        </p:nvSpPr>
        <p:spPr>
          <a:xfrm>
            <a:off x="0" y="0"/>
            <a:ext cx="12700" cy="12700"/>
          </a:xfrm>
          <a:prstGeom prst="rect">
            <a:avLst/>
          </a:prstGeom>
          <a:solidFill>
            <a:srgbClr val="00C800">
              <a:alpha val="1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PChart">
            <a:extLst>
              <a:ext uri="{FF2B5EF4-FFF2-40B4-BE49-F238E27FC236}">
                <a16:creationId xmlns:a16="http://schemas.microsoft.com/office/drawing/2014/main" id="{B352F9C4-A69E-47E4-837D-4CCF17E83D59}"/>
              </a:ext>
            </a:extLst>
          </p:cNvPr>
          <p:cNvSpPr/>
          <p:nvPr>
            <p:custDataLst>
              <p:tags r:id="rId3"/>
            </p:custDataLst>
          </p:nvPr>
        </p:nvSpPr>
        <p:spPr>
          <a:xfrm>
            <a:off x="8497188" y="3398837"/>
            <a:ext cx="646812" cy="2893897"/>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7">
            <a:extLst>
              <a:ext uri="{FF2B5EF4-FFF2-40B4-BE49-F238E27FC236}">
                <a16:creationId xmlns:a16="http://schemas.microsoft.com/office/drawing/2014/main" id="{2560AD6F-AEB9-466F-A3BD-5EFC313B59BE}"/>
              </a:ext>
            </a:extLst>
          </p:cNvPr>
          <p:cNvSpPr>
            <a:spLocks noGrp="1"/>
          </p:cNvSpPr>
          <p:nvPr>
            <p:ph type="body" sz="quarter" idx="10"/>
          </p:nvPr>
        </p:nvSpPr>
        <p:spPr/>
        <p:txBody>
          <a:bodyPr/>
          <a:lstStyle/>
          <a:p>
            <a:r>
              <a:rPr lang="en-US" dirty="0"/>
              <a:t>(LE1-C1S2T2:VQ4)</a:t>
            </a:r>
          </a:p>
        </p:txBody>
      </p:sp>
    </p:spTree>
    <p:custDataLst>
      <p:tags r:id="rId1"/>
    </p:custDataLst>
    <p:extLst>
      <p:ext uri="{BB962C8B-B14F-4D97-AF65-F5344CB8AC3E}">
        <p14:creationId xmlns:p14="http://schemas.microsoft.com/office/powerpoint/2010/main" val="344763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Autofit/>
          </a:bodyPr>
          <a:lstStyle/>
          <a:p>
            <a:r>
              <a:rPr lang="en-US" b="0" dirty="0"/>
              <a:t>Which video most clearly demonstrates the Marine Corps Core Value of moral courage?  Why?</a:t>
            </a:r>
            <a:endParaRPr lang="en-US"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a:xfrm>
            <a:off x="-152400" y="3286131"/>
            <a:ext cx="9283699" cy="635686"/>
          </a:xfrm>
          <a:noFill/>
          <a:ln>
            <a:noFill/>
          </a:ln>
        </p:spPr>
        <p:txBody>
          <a:bodyPr lIns="91440" numCol="3">
            <a:normAutofit fontScale="92500" lnSpcReduction="20000"/>
          </a:bodyPr>
          <a:lstStyle/>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Wall</a:t>
            </a:r>
          </a:p>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Reach</a:t>
            </a:r>
          </a:p>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Cafeteria</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PChart" descr="A. got 0, B. got 0, C. got 0, ">
            <a:extLst>
              <a:ext uri="{FF2B5EF4-FFF2-40B4-BE49-F238E27FC236}">
                <a16:creationId xmlns:a16="http://schemas.microsoft.com/office/drawing/2014/main" id="{7B975C4D-E86A-468C-AE9B-C6D9CBA97F9C}"/>
              </a:ext>
            </a:extLst>
          </p:cNvPr>
          <p:cNvSpPr/>
          <p:nvPr>
            <p:custDataLst>
              <p:tags r:id="rId3"/>
            </p:custDataLst>
          </p:nvPr>
        </p:nvSpPr>
        <p:spPr>
          <a:xfrm>
            <a:off x="12700" y="3787746"/>
            <a:ext cx="9144000" cy="3070254"/>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AF2C06D-55B9-442E-9002-8E6169257DE4}"/>
              </a:ext>
            </a:extLst>
          </p:cNvPr>
          <p:cNvPicPr>
            <a:picLocks noChangeAspect="1"/>
          </p:cNvPicPr>
          <p:nvPr/>
        </p:nvPicPr>
        <p:blipFill rotWithShape="1">
          <a:blip r:embed="rId7">
            <a:extLst>
              <a:ext uri="{28A0092B-C50C-407E-A947-70E740481C1C}">
                <a14:useLocalDpi xmlns:a14="http://schemas.microsoft.com/office/drawing/2010/main" val="0"/>
              </a:ext>
            </a:extLst>
          </a:blip>
          <a:srcRect t="1480"/>
          <a:stretch/>
        </p:blipFill>
        <p:spPr>
          <a:xfrm>
            <a:off x="685800" y="3989847"/>
            <a:ext cx="2155805" cy="2306483"/>
          </a:xfrm>
          <a:prstGeom prst="rect">
            <a:avLst/>
          </a:prstGeom>
        </p:spPr>
      </p:pic>
      <p:pic>
        <p:nvPicPr>
          <p:cNvPr id="11" name="Picture 10">
            <a:extLst>
              <a:ext uri="{FF2B5EF4-FFF2-40B4-BE49-F238E27FC236}">
                <a16:creationId xmlns:a16="http://schemas.microsoft.com/office/drawing/2014/main" id="{32073425-E15B-4FFD-84E7-0041E24B70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0" y="3993919"/>
            <a:ext cx="1832376" cy="2308908"/>
          </a:xfrm>
          <a:prstGeom prst="rect">
            <a:avLst/>
          </a:prstGeom>
        </p:spPr>
      </p:pic>
      <p:pic>
        <p:nvPicPr>
          <p:cNvPr id="12" name="Picture 11">
            <a:extLst>
              <a:ext uri="{FF2B5EF4-FFF2-40B4-BE49-F238E27FC236}">
                <a16:creationId xmlns:a16="http://schemas.microsoft.com/office/drawing/2014/main" id="{AA9C1DF6-007E-410F-AD94-58B5078311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740" y="3993918"/>
            <a:ext cx="2416314" cy="2306483"/>
          </a:xfrm>
          <a:prstGeom prst="rect">
            <a:avLst/>
          </a:prstGeom>
        </p:spPr>
      </p:pic>
      <p:sp>
        <p:nvSpPr>
          <p:cNvPr id="6" name="Text Placeholder 5">
            <a:extLst>
              <a:ext uri="{FF2B5EF4-FFF2-40B4-BE49-F238E27FC236}">
                <a16:creationId xmlns:a16="http://schemas.microsoft.com/office/drawing/2014/main" id="{56729AC2-E761-45BE-8B6D-1C28A1E7C463}"/>
              </a:ext>
            </a:extLst>
          </p:cNvPr>
          <p:cNvSpPr>
            <a:spLocks noGrp="1"/>
          </p:cNvSpPr>
          <p:nvPr>
            <p:ph type="body" sz="quarter" idx="10"/>
          </p:nvPr>
        </p:nvSpPr>
        <p:spPr/>
        <p:txBody>
          <a:bodyPr/>
          <a:lstStyle/>
          <a:p>
            <a:r>
              <a:rPr lang="en-US" dirty="0"/>
              <a:t>(LE1-C1S2T2:VQ5)</a:t>
            </a:r>
          </a:p>
        </p:txBody>
      </p:sp>
    </p:spTree>
    <p:custDataLst>
      <p:tags r:id="rId1"/>
    </p:custDataLst>
    <p:extLst>
      <p:ext uri="{BB962C8B-B14F-4D97-AF65-F5344CB8AC3E}">
        <p14:creationId xmlns:p14="http://schemas.microsoft.com/office/powerpoint/2010/main" val="4703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6B05248E-38F8-4F4B-8359-7D1D76CF003E}"/>
              </a:ext>
            </a:extLst>
          </p:cNvPr>
          <p:cNvSpPr>
            <a:spLocks noGrp="1"/>
          </p:cNvSpPr>
          <p:nvPr>
            <p:ph type="title"/>
          </p:nvPr>
        </p:nvSpPr>
        <p:spPr/>
        <p:txBody>
          <a:bodyPr>
            <a:noAutofit/>
          </a:bodyPr>
          <a:lstStyle/>
          <a:p>
            <a:r>
              <a:rPr lang="en-US" sz="4400" b="0" dirty="0"/>
              <a:t>How would you rate yourself right now in the area of moral courage?</a:t>
            </a:r>
          </a:p>
        </p:txBody>
      </p:sp>
      <p:sp>
        <p:nvSpPr>
          <p:cNvPr id="3" name="TPAnswers" title="Answer Text Shape">
            <a:extLst>
              <a:ext uri="{FF2B5EF4-FFF2-40B4-BE49-F238E27FC236}">
                <a16:creationId xmlns:a16="http://schemas.microsoft.com/office/drawing/2014/main" id="{E883941A-9A6A-4590-9B41-A5F2D3E8CCC8}"/>
              </a:ext>
            </a:extLst>
          </p:cNvPr>
          <p:cNvSpPr>
            <a:spLocks noGrp="1"/>
          </p:cNvSpPr>
          <p:nvPr>
            <p:ph type="body" idx="4294967295"/>
            <p:custDataLst>
              <p:tags r:id="rId2"/>
            </p:custDataLst>
          </p:nvPr>
        </p:nvSpPr>
        <p:spPr>
          <a:xfrm>
            <a:off x="457200" y="3398838"/>
            <a:ext cx="8039988" cy="2893897"/>
          </a:xfrm>
        </p:spPr>
        <p:txBody>
          <a:bodyPr>
            <a:normAutofit fontScale="77500" lnSpcReduction="20000"/>
          </a:bodyPr>
          <a:lstStyle/>
          <a:p>
            <a:pPr marL="640080">
              <a:lnSpc>
                <a:spcPct val="100000"/>
              </a:lnSpc>
              <a:spcBef>
                <a:spcPct val="20000"/>
              </a:spcBef>
              <a:buFont typeface="+mj-lt"/>
              <a:buAutoNum type="alphaUcPeriod"/>
            </a:pPr>
            <a:r>
              <a:rPr lang="en-US" dirty="0"/>
              <a:t>Very low - I tend to give in to peer pressure and fear in many areas.</a:t>
            </a:r>
          </a:p>
          <a:p>
            <a:pPr marL="640080">
              <a:lnSpc>
                <a:spcPct val="100000"/>
              </a:lnSpc>
              <a:spcBef>
                <a:spcPct val="20000"/>
              </a:spcBef>
              <a:buFont typeface="+mj-lt"/>
              <a:buAutoNum type="alphaUcPeriod"/>
            </a:pPr>
            <a:r>
              <a:rPr lang="en-US" dirty="0"/>
              <a:t>Low - I could respond better in this area.</a:t>
            </a:r>
          </a:p>
          <a:p>
            <a:pPr marL="640080">
              <a:lnSpc>
                <a:spcPct val="100000"/>
              </a:lnSpc>
              <a:spcBef>
                <a:spcPct val="20000"/>
              </a:spcBef>
              <a:buFont typeface="+mj-lt"/>
              <a:buAutoNum type="alphaUcPeriod"/>
            </a:pPr>
            <a:r>
              <a:rPr lang="en-US" dirty="0"/>
              <a:t>Moderate - I can go either way, depending on the situation.</a:t>
            </a:r>
          </a:p>
          <a:p>
            <a:pPr marL="640080">
              <a:lnSpc>
                <a:spcPct val="100000"/>
              </a:lnSpc>
              <a:spcBef>
                <a:spcPct val="20000"/>
              </a:spcBef>
              <a:buFont typeface="+mj-lt"/>
              <a:buAutoNum type="alphaUcPeriod"/>
            </a:pPr>
            <a:r>
              <a:rPr lang="en-US" dirty="0"/>
              <a:t>High - I have made a lot of progress in this area.</a:t>
            </a:r>
          </a:p>
          <a:p>
            <a:pPr marL="640080">
              <a:lnSpc>
                <a:spcPct val="100000"/>
              </a:lnSpc>
              <a:spcBef>
                <a:spcPct val="20000"/>
              </a:spcBef>
              <a:buFont typeface="+mj-lt"/>
              <a:buAutoNum type="alphaUcPeriod"/>
            </a:pPr>
            <a:r>
              <a:rPr lang="en-US" dirty="0"/>
              <a:t>Very high - I see myself as a role model to others in the area of moral courage.</a:t>
            </a:r>
          </a:p>
        </p:txBody>
      </p:sp>
      <p:sp>
        <p:nvSpPr>
          <p:cNvPr id="4" name="TPPolling">
            <a:extLst>
              <a:ext uri="{FF2B5EF4-FFF2-40B4-BE49-F238E27FC236}">
                <a16:creationId xmlns:a16="http://schemas.microsoft.com/office/drawing/2014/main" id="{C7BE826B-BFD4-473B-A642-792187BA79F6}"/>
              </a:ext>
            </a:extLst>
          </p:cNvPr>
          <p:cNvSpPr/>
          <p:nvPr/>
        </p:nvSpPr>
        <p:spPr>
          <a:xfrm>
            <a:off x="0" y="0"/>
            <a:ext cx="12700" cy="12700"/>
          </a:xfrm>
          <a:prstGeom prst="rect">
            <a:avLst/>
          </a:prstGeom>
          <a:solidFill>
            <a:srgbClr val="00C800">
              <a:alpha val="1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PChart">
            <a:extLst>
              <a:ext uri="{FF2B5EF4-FFF2-40B4-BE49-F238E27FC236}">
                <a16:creationId xmlns:a16="http://schemas.microsoft.com/office/drawing/2014/main" id="{831F7B5E-E3B8-4CF8-AB9F-7713DBABDAA2}"/>
              </a:ext>
            </a:extLst>
          </p:cNvPr>
          <p:cNvSpPr/>
          <p:nvPr>
            <p:custDataLst>
              <p:tags r:id="rId3"/>
            </p:custDataLst>
          </p:nvPr>
        </p:nvSpPr>
        <p:spPr>
          <a:xfrm>
            <a:off x="8497188" y="3398837"/>
            <a:ext cx="646812" cy="2893897"/>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7">
            <a:extLst>
              <a:ext uri="{FF2B5EF4-FFF2-40B4-BE49-F238E27FC236}">
                <a16:creationId xmlns:a16="http://schemas.microsoft.com/office/drawing/2014/main" id="{49293E9A-990E-4372-9664-EEE7719ECA40}"/>
              </a:ext>
            </a:extLst>
          </p:cNvPr>
          <p:cNvSpPr>
            <a:spLocks noGrp="1"/>
          </p:cNvSpPr>
          <p:nvPr>
            <p:ph type="body" sz="quarter" idx="10"/>
          </p:nvPr>
        </p:nvSpPr>
        <p:spPr/>
        <p:txBody>
          <a:bodyPr/>
          <a:lstStyle/>
          <a:p>
            <a:r>
              <a:rPr lang="en-US" dirty="0"/>
              <a:t>(LE1-C1S2T2:VQ6)</a:t>
            </a:r>
          </a:p>
        </p:txBody>
      </p:sp>
    </p:spTree>
    <p:custDataLst>
      <p:tags r:id="rId1"/>
    </p:custDataLst>
    <p:extLst>
      <p:ext uri="{BB962C8B-B14F-4D97-AF65-F5344CB8AC3E}">
        <p14:creationId xmlns:p14="http://schemas.microsoft.com/office/powerpoint/2010/main" val="35425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67BEA0E3-ED16-404E-9533-B4BAEA1F6363}"/>
              </a:ext>
            </a:extLst>
          </p:cNvPr>
          <p:cNvSpPr>
            <a:spLocks noGrp="1"/>
          </p:cNvSpPr>
          <p:nvPr>
            <p:ph type="title"/>
          </p:nvPr>
        </p:nvSpPr>
        <p:spPr/>
        <p:txBody>
          <a:bodyPr>
            <a:noAutofit/>
          </a:bodyPr>
          <a:lstStyle/>
          <a:p>
            <a:r>
              <a:rPr lang="en-US" sz="3200" b="0" dirty="0"/>
              <a:t>Who in your life is the best model of someone with moral courage?  That is, someone who does what is right, admits their errors, and enforces their decisions when they are sure they are correct.  Why?</a:t>
            </a:r>
          </a:p>
        </p:txBody>
      </p:sp>
      <p:sp>
        <p:nvSpPr>
          <p:cNvPr id="3" name="TPAnswers" title="Answer Text Shape">
            <a:extLst>
              <a:ext uri="{FF2B5EF4-FFF2-40B4-BE49-F238E27FC236}">
                <a16:creationId xmlns:a16="http://schemas.microsoft.com/office/drawing/2014/main" id="{80600AE0-E9CF-4FC9-828C-F6DD6A3BB7B2}"/>
              </a:ext>
            </a:extLst>
          </p:cNvPr>
          <p:cNvSpPr>
            <a:spLocks noGrp="1"/>
          </p:cNvSpPr>
          <p:nvPr>
            <p:ph type="body" idx="4294967295"/>
            <p:custDataLst>
              <p:tags r:id="rId2"/>
            </p:custDataLst>
          </p:nvPr>
        </p:nvSpPr>
        <p:spPr>
          <a:xfrm>
            <a:off x="457200" y="3398838"/>
            <a:ext cx="8039988" cy="2893897"/>
          </a:xfrm>
        </p:spPr>
        <p:txBody>
          <a:bodyPr>
            <a:normAutofit fontScale="92500" lnSpcReduction="20000"/>
          </a:bodyPr>
          <a:lstStyle/>
          <a:p>
            <a:pPr>
              <a:lnSpc>
                <a:spcPct val="100000"/>
              </a:lnSpc>
              <a:spcBef>
                <a:spcPct val="20000"/>
              </a:spcBef>
              <a:buFont typeface="+mj-lt"/>
              <a:buAutoNum type="alphaUcPeriod"/>
            </a:pPr>
            <a:r>
              <a:rPr lang="en-US" dirty="0"/>
              <a:t>My mother</a:t>
            </a:r>
          </a:p>
          <a:p>
            <a:pPr>
              <a:lnSpc>
                <a:spcPct val="100000"/>
              </a:lnSpc>
              <a:spcBef>
                <a:spcPct val="20000"/>
              </a:spcBef>
              <a:buFont typeface="+mj-lt"/>
              <a:buAutoNum type="alphaUcPeriod"/>
            </a:pPr>
            <a:r>
              <a:rPr lang="en-US" dirty="0"/>
              <a:t>My father</a:t>
            </a:r>
          </a:p>
          <a:p>
            <a:pPr>
              <a:lnSpc>
                <a:spcPct val="100000"/>
              </a:lnSpc>
              <a:spcBef>
                <a:spcPct val="20000"/>
              </a:spcBef>
              <a:buFont typeface="+mj-lt"/>
              <a:buAutoNum type="alphaUcPeriod"/>
            </a:pPr>
            <a:r>
              <a:rPr lang="en-US" dirty="0"/>
              <a:t>My brother, sister, or other family</a:t>
            </a:r>
          </a:p>
          <a:p>
            <a:pPr>
              <a:lnSpc>
                <a:spcPct val="100000"/>
              </a:lnSpc>
              <a:spcBef>
                <a:spcPct val="20000"/>
              </a:spcBef>
              <a:buFont typeface="+mj-lt"/>
              <a:buAutoNum type="alphaUcPeriod"/>
            </a:pPr>
            <a:r>
              <a:rPr lang="en-US" dirty="0"/>
              <a:t>One of my teachers at school</a:t>
            </a:r>
          </a:p>
          <a:p>
            <a:pPr>
              <a:lnSpc>
                <a:spcPct val="100000"/>
              </a:lnSpc>
              <a:spcBef>
                <a:spcPct val="20000"/>
              </a:spcBef>
              <a:buFont typeface="+mj-lt"/>
              <a:buAutoNum type="alphaUcPeriod"/>
            </a:pPr>
            <a:r>
              <a:rPr lang="en-US" dirty="0"/>
              <a:t>A friend</a:t>
            </a:r>
          </a:p>
          <a:p>
            <a:pPr>
              <a:lnSpc>
                <a:spcPct val="100000"/>
              </a:lnSpc>
              <a:spcBef>
                <a:spcPct val="20000"/>
              </a:spcBef>
              <a:buFont typeface="+mj-lt"/>
              <a:buAutoNum type="alphaUcPeriod"/>
            </a:pPr>
            <a:r>
              <a:rPr lang="en-US" dirty="0"/>
              <a:t>Other Person</a:t>
            </a:r>
          </a:p>
        </p:txBody>
      </p:sp>
      <p:sp>
        <p:nvSpPr>
          <p:cNvPr id="4" name="TPPolling">
            <a:extLst>
              <a:ext uri="{FF2B5EF4-FFF2-40B4-BE49-F238E27FC236}">
                <a16:creationId xmlns:a16="http://schemas.microsoft.com/office/drawing/2014/main" id="{37B85773-1F61-47BD-8F18-37209C8105DF}"/>
              </a:ext>
            </a:extLst>
          </p:cNvPr>
          <p:cNvSpPr/>
          <p:nvPr/>
        </p:nvSpPr>
        <p:spPr>
          <a:xfrm>
            <a:off x="0" y="0"/>
            <a:ext cx="12700" cy="12700"/>
          </a:xfrm>
          <a:prstGeom prst="rect">
            <a:avLst/>
          </a:prstGeom>
          <a:solidFill>
            <a:srgbClr val="00C800">
              <a:alpha val="1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PChart">
            <a:extLst>
              <a:ext uri="{FF2B5EF4-FFF2-40B4-BE49-F238E27FC236}">
                <a16:creationId xmlns:a16="http://schemas.microsoft.com/office/drawing/2014/main" id="{C490DAB3-663A-4A60-8396-5F20D27F378A}"/>
              </a:ext>
            </a:extLst>
          </p:cNvPr>
          <p:cNvSpPr/>
          <p:nvPr>
            <p:custDataLst>
              <p:tags r:id="rId3"/>
            </p:custDataLst>
          </p:nvPr>
        </p:nvSpPr>
        <p:spPr>
          <a:xfrm>
            <a:off x="8497188" y="3398837"/>
            <a:ext cx="646812" cy="2925761"/>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7">
            <a:extLst>
              <a:ext uri="{FF2B5EF4-FFF2-40B4-BE49-F238E27FC236}">
                <a16:creationId xmlns:a16="http://schemas.microsoft.com/office/drawing/2014/main" id="{EEA3F340-8116-42C8-B3E0-E4CE025642B0}"/>
              </a:ext>
            </a:extLst>
          </p:cNvPr>
          <p:cNvSpPr>
            <a:spLocks noGrp="1"/>
          </p:cNvSpPr>
          <p:nvPr>
            <p:ph type="body" sz="quarter" idx="10"/>
          </p:nvPr>
        </p:nvSpPr>
        <p:spPr/>
        <p:txBody>
          <a:bodyPr/>
          <a:lstStyle/>
          <a:p>
            <a:r>
              <a:rPr lang="en-US" dirty="0"/>
              <a:t>(LE1-C1S2T2:VQ7)</a:t>
            </a:r>
          </a:p>
        </p:txBody>
      </p:sp>
    </p:spTree>
    <p:custDataLst>
      <p:tags r:id="rId1"/>
    </p:custDataLst>
    <p:extLst>
      <p:ext uri="{BB962C8B-B14F-4D97-AF65-F5344CB8AC3E}">
        <p14:creationId xmlns:p14="http://schemas.microsoft.com/office/powerpoint/2010/main" val="301151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Autofit/>
          </a:bodyPr>
          <a:lstStyle/>
          <a:p>
            <a:r>
              <a:rPr lang="en-US" b="0" dirty="0"/>
              <a:t>Which video most clearly demonstrates the Marine Corps Core Value of commitment? Why?</a:t>
            </a:r>
            <a:endParaRPr lang="en-US"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a:xfrm>
            <a:off x="-152400" y="3286131"/>
            <a:ext cx="9283699" cy="635686"/>
          </a:xfrm>
          <a:noFill/>
          <a:ln>
            <a:noFill/>
          </a:ln>
        </p:spPr>
        <p:txBody>
          <a:bodyPr lIns="91440" numCol="3">
            <a:normAutofit fontScale="92500" lnSpcReduction="20000"/>
          </a:bodyPr>
          <a:lstStyle/>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Wall</a:t>
            </a:r>
          </a:p>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Reach</a:t>
            </a:r>
          </a:p>
          <a:p>
            <a:pPr marL="514350" indent="-514350" algn="ctr">
              <a:lnSpc>
                <a:spcPct val="120000"/>
              </a:lnSpc>
              <a:spcBef>
                <a:spcPts val="0"/>
              </a:spcBef>
              <a:spcAft>
                <a:spcPts val="0"/>
              </a:spcAft>
              <a:buClr>
                <a:schemeClr val="accent1">
                  <a:lumMod val="10000"/>
                </a:schemeClr>
              </a:buClr>
              <a:buSzPct val="100000"/>
              <a:buFont typeface="Wingdings 2" pitchFamily="18" charset="2"/>
              <a:buAutoNum type="alphaUcPeriod"/>
            </a:pPr>
            <a:r>
              <a:rPr lang="en-US" dirty="0">
                <a:solidFill>
                  <a:schemeClr val="accent1">
                    <a:lumMod val="10000"/>
                  </a:schemeClr>
                </a:solidFill>
              </a:rPr>
              <a:t>The Cafeteria</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PChart" descr="A. got 0, B. got 0, C. got 0, ">
            <a:extLst>
              <a:ext uri="{FF2B5EF4-FFF2-40B4-BE49-F238E27FC236}">
                <a16:creationId xmlns:a16="http://schemas.microsoft.com/office/drawing/2014/main" id="{7B975C4D-E86A-468C-AE9B-C6D9CBA97F9C}"/>
              </a:ext>
            </a:extLst>
          </p:cNvPr>
          <p:cNvSpPr/>
          <p:nvPr>
            <p:custDataLst>
              <p:tags r:id="rId3"/>
            </p:custDataLst>
          </p:nvPr>
        </p:nvSpPr>
        <p:spPr>
          <a:xfrm>
            <a:off x="12700" y="3787746"/>
            <a:ext cx="9144000" cy="3070254"/>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AF2C06D-55B9-442E-9002-8E6169257DE4}"/>
              </a:ext>
            </a:extLst>
          </p:cNvPr>
          <p:cNvPicPr>
            <a:picLocks noChangeAspect="1"/>
          </p:cNvPicPr>
          <p:nvPr/>
        </p:nvPicPr>
        <p:blipFill rotWithShape="1">
          <a:blip r:embed="rId7">
            <a:extLst>
              <a:ext uri="{28A0092B-C50C-407E-A947-70E740481C1C}">
                <a14:useLocalDpi xmlns:a14="http://schemas.microsoft.com/office/drawing/2010/main" val="0"/>
              </a:ext>
            </a:extLst>
          </a:blip>
          <a:srcRect t="1480"/>
          <a:stretch/>
        </p:blipFill>
        <p:spPr>
          <a:xfrm>
            <a:off x="685800" y="3989847"/>
            <a:ext cx="2155805" cy="2306483"/>
          </a:xfrm>
          <a:prstGeom prst="rect">
            <a:avLst/>
          </a:prstGeom>
        </p:spPr>
      </p:pic>
      <p:pic>
        <p:nvPicPr>
          <p:cNvPr id="11" name="Picture 10">
            <a:extLst>
              <a:ext uri="{FF2B5EF4-FFF2-40B4-BE49-F238E27FC236}">
                <a16:creationId xmlns:a16="http://schemas.microsoft.com/office/drawing/2014/main" id="{32073425-E15B-4FFD-84E7-0041E24B70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00" y="3993919"/>
            <a:ext cx="1832376" cy="2308908"/>
          </a:xfrm>
          <a:prstGeom prst="rect">
            <a:avLst/>
          </a:prstGeom>
        </p:spPr>
      </p:pic>
      <p:pic>
        <p:nvPicPr>
          <p:cNvPr id="12" name="Picture 11">
            <a:extLst>
              <a:ext uri="{FF2B5EF4-FFF2-40B4-BE49-F238E27FC236}">
                <a16:creationId xmlns:a16="http://schemas.microsoft.com/office/drawing/2014/main" id="{AA9C1DF6-007E-410F-AD94-58B5078311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740" y="3993918"/>
            <a:ext cx="2416314" cy="2306483"/>
          </a:xfrm>
          <a:prstGeom prst="rect">
            <a:avLst/>
          </a:prstGeom>
        </p:spPr>
      </p:pic>
      <p:sp>
        <p:nvSpPr>
          <p:cNvPr id="6" name="Text Placeholder 5">
            <a:extLst>
              <a:ext uri="{FF2B5EF4-FFF2-40B4-BE49-F238E27FC236}">
                <a16:creationId xmlns:a16="http://schemas.microsoft.com/office/drawing/2014/main" id="{56729AC2-E761-45BE-8B6D-1C28A1E7C463}"/>
              </a:ext>
            </a:extLst>
          </p:cNvPr>
          <p:cNvSpPr>
            <a:spLocks noGrp="1"/>
          </p:cNvSpPr>
          <p:nvPr>
            <p:ph type="body" sz="quarter" idx="10"/>
          </p:nvPr>
        </p:nvSpPr>
        <p:spPr/>
        <p:txBody>
          <a:bodyPr/>
          <a:lstStyle/>
          <a:p>
            <a:r>
              <a:rPr lang="en-US" dirty="0"/>
              <a:t>(LE1-C1S2T2:VQ8)</a:t>
            </a:r>
          </a:p>
        </p:txBody>
      </p:sp>
    </p:spTree>
    <p:custDataLst>
      <p:tags r:id="rId1"/>
    </p:custDataLst>
    <p:extLst>
      <p:ext uri="{BB962C8B-B14F-4D97-AF65-F5344CB8AC3E}">
        <p14:creationId xmlns:p14="http://schemas.microsoft.com/office/powerpoint/2010/main" val="35822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AD2B8EFB-2176-4906-9594-AF5055EC668D}"/>
              </a:ext>
            </a:extLst>
          </p:cNvPr>
          <p:cNvSpPr>
            <a:spLocks noGrp="1"/>
          </p:cNvSpPr>
          <p:nvPr>
            <p:ph type="title"/>
          </p:nvPr>
        </p:nvSpPr>
        <p:spPr/>
        <p:txBody>
          <a:bodyPr>
            <a:noAutofit/>
          </a:bodyPr>
          <a:lstStyle/>
          <a:p>
            <a:r>
              <a:rPr lang="en-US" b="0" dirty="0"/>
              <a:t>How would you rate yourself right now in terms of commitment?</a:t>
            </a:r>
          </a:p>
        </p:txBody>
      </p:sp>
      <p:sp>
        <p:nvSpPr>
          <p:cNvPr id="3" name="TPAnswers" title="Answer Text Shape">
            <a:extLst>
              <a:ext uri="{FF2B5EF4-FFF2-40B4-BE49-F238E27FC236}">
                <a16:creationId xmlns:a16="http://schemas.microsoft.com/office/drawing/2014/main" id="{E2990F26-4B5E-48F5-A344-476AEFD87163}"/>
              </a:ext>
            </a:extLst>
          </p:cNvPr>
          <p:cNvSpPr>
            <a:spLocks noGrp="1"/>
          </p:cNvSpPr>
          <p:nvPr>
            <p:ph type="body" idx="4294967295"/>
            <p:custDataLst>
              <p:tags r:id="rId2"/>
            </p:custDataLst>
          </p:nvPr>
        </p:nvSpPr>
        <p:spPr>
          <a:xfrm>
            <a:off x="457200" y="3398838"/>
            <a:ext cx="8039988" cy="2893897"/>
          </a:xfrm>
        </p:spPr>
        <p:txBody>
          <a:bodyPr>
            <a:normAutofit fontScale="85000" lnSpcReduction="20000"/>
          </a:bodyPr>
          <a:lstStyle/>
          <a:p>
            <a:pPr marL="640080">
              <a:lnSpc>
                <a:spcPct val="100000"/>
              </a:lnSpc>
              <a:spcBef>
                <a:spcPct val="20000"/>
              </a:spcBef>
              <a:buFont typeface="+mj-lt"/>
              <a:buAutoNum type="alphaUcPeriod"/>
            </a:pPr>
            <a:r>
              <a:rPr lang="en-US" sz="3200" dirty="0"/>
              <a:t>Very low - I really struggle with commitment.</a:t>
            </a:r>
          </a:p>
          <a:p>
            <a:pPr marL="640080">
              <a:lnSpc>
                <a:spcPct val="100000"/>
              </a:lnSpc>
              <a:spcBef>
                <a:spcPct val="20000"/>
              </a:spcBef>
              <a:buFont typeface="+mj-lt"/>
              <a:buAutoNum type="alphaUcPeriod"/>
            </a:pPr>
            <a:r>
              <a:rPr lang="en-US" sz="3200" dirty="0"/>
              <a:t>Low - I have a lot of room for improvement.</a:t>
            </a:r>
          </a:p>
          <a:p>
            <a:pPr marL="640080">
              <a:lnSpc>
                <a:spcPct val="100000"/>
              </a:lnSpc>
              <a:spcBef>
                <a:spcPct val="20000"/>
              </a:spcBef>
              <a:buFont typeface="+mj-lt"/>
              <a:buAutoNum type="alphaUcPeriod"/>
            </a:pPr>
            <a:r>
              <a:rPr lang="en-US" sz="3200" dirty="0"/>
              <a:t>Moderate - I can go either way, depending on the situation.</a:t>
            </a:r>
          </a:p>
          <a:p>
            <a:pPr marL="640080">
              <a:lnSpc>
                <a:spcPct val="100000"/>
              </a:lnSpc>
              <a:spcBef>
                <a:spcPct val="20000"/>
              </a:spcBef>
              <a:buFont typeface="+mj-lt"/>
              <a:buAutoNum type="alphaUcPeriod"/>
            </a:pPr>
            <a:r>
              <a:rPr lang="en-US" sz="3200" dirty="0"/>
              <a:t>High - I have made a lot of progress in this area.</a:t>
            </a:r>
          </a:p>
          <a:p>
            <a:pPr marL="640080">
              <a:lnSpc>
                <a:spcPct val="100000"/>
              </a:lnSpc>
              <a:spcBef>
                <a:spcPct val="20000"/>
              </a:spcBef>
              <a:buFont typeface="+mj-lt"/>
              <a:buAutoNum type="alphaUcPeriod"/>
            </a:pPr>
            <a:r>
              <a:rPr lang="en-US" sz="3200" dirty="0"/>
              <a:t>Very high - I see myself as a role model to others in this area.</a:t>
            </a:r>
          </a:p>
        </p:txBody>
      </p:sp>
      <p:sp>
        <p:nvSpPr>
          <p:cNvPr id="4" name="TPPolling">
            <a:extLst>
              <a:ext uri="{FF2B5EF4-FFF2-40B4-BE49-F238E27FC236}">
                <a16:creationId xmlns:a16="http://schemas.microsoft.com/office/drawing/2014/main" id="{233FFAEB-BF27-4749-B454-5FF9493CA114}"/>
              </a:ext>
            </a:extLst>
          </p:cNvPr>
          <p:cNvSpPr/>
          <p:nvPr/>
        </p:nvSpPr>
        <p:spPr>
          <a:xfrm>
            <a:off x="0" y="0"/>
            <a:ext cx="12700" cy="12700"/>
          </a:xfrm>
          <a:prstGeom prst="rect">
            <a:avLst/>
          </a:prstGeom>
          <a:solidFill>
            <a:srgbClr val="00C800">
              <a:alpha val="1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PChart">
            <a:extLst>
              <a:ext uri="{FF2B5EF4-FFF2-40B4-BE49-F238E27FC236}">
                <a16:creationId xmlns:a16="http://schemas.microsoft.com/office/drawing/2014/main" id="{9B41D174-E422-445F-AEA9-31D6A35635A0}"/>
              </a:ext>
            </a:extLst>
          </p:cNvPr>
          <p:cNvSpPr/>
          <p:nvPr>
            <p:custDataLst>
              <p:tags r:id="rId3"/>
            </p:custDataLst>
          </p:nvPr>
        </p:nvSpPr>
        <p:spPr>
          <a:xfrm>
            <a:off x="8497188" y="3398838"/>
            <a:ext cx="646812" cy="2893897"/>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7">
            <a:extLst>
              <a:ext uri="{FF2B5EF4-FFF2-40B4-BE49-F238E27FC236}">
                <a16:creationId xmlns:a16="http://schemas.microsoft.com/office/drawing/2014/main" id="{74806358-4CB1-4066-B232-6A2974CA040A}"/>
              </a:ext>
            </a:extLst>
          </p:cNvPr>
          <p:cNvSpPr>
            <a:spLocks noGrp="1"/>
          </p:cNvSpPr>
          <p:nvPr>
            <p:ph type="body" sz="quarter" idx="10"/>
          </p:nvPr>
        </p:nvSpPr>
        <p:spPr/>
        <p:txBody>
          <a:bodyPr/>
          <a:lstStyle/>
          <a:p>
            <a:r>
              <a:rPr lang="en-US" dirty="0"/>
              <a:t>(LE1-C1S2T2:VQ9)</a:t>
            </a:r>
          </a:p>
        </p:txBody>
      </p:sp>
    </p:spTree>
    <p:custDataLst>
      <p:tags r:id="rId1"/>
    </p:custDataLst>
    <p:extLst>
      <p:ext uri="{BB962C8B-B14F-4D97-AF65-F5344CB8AC3E}">
        <p14:creationId xmlns:p14="http://schemas.microsoft.com/office/powerpoint/2010/main" val="11428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88E3DF31-38C8-4EFC-848D-0CDC46F25BAC}"/>
              </a:ext>
            </a:extLst>
          </p:cNvPr>
          <p:cNvSpPr>
            <a:spLocks noGrp="1"/>
          </p:cNvSpPr>
          <p:nvPr>
            <p:ph type="title"/>
          </p:nvPr>
        </p:nvSpPr>
        <p:spPr/>
        <p:txBody>
          <a:bodyPr>
            <a:noAutofit/>
          </a:bodyPr>
          <a:lstStyle/>
          <a:p>
            <a:r>
              <a:rPr lang="en-US" sz="3000" b="0" dirty="0"/>
              <a:t>The following achievements require a great amount of commitment.  Choose the one that you would be most interested in accomplishing.  Once you have chosen, write down the resources you would need AND the barriers you would have to overcome?</a:t>
            </a:r>
          </a:p>
        </p:txBody>
      </p:sp>
      <p:sp>
        <p:nvSpPr>
          <p:cNvPr id="3" name="TPAnswers" title="Answer Text Shape">
            <a:extLst>
              <a:ext uri="{FF2B5EF4-FFF2-40B4-BE49-F238E27FC236}">
                <a16:creationId xmlns:a16="http://schemas.microsoft.com/office/drawing/2014/main" id="{36CDB32C-AA55-4A4F-B859-AE69203243F0}"/>
              </a:ext>
            </a:extLst>
          </p:cNvPr>
          <p:cNvSpPr>
            <a:spLocks noGrp="1"/>
          </p:cNvSpPr>
          <p:nvPr>
            <p:ph type="body" idx="4294967295"/>
            <p:custDataLst>
              <p:tags r:id="rId2"/>
            </p:custDataLst>
          </p:nvPr>
        </p:nvSpPr>
        <p:spPr>
          <a:xfrm>
            <a:off x="457200" y="3398838"/>
            <a:ext cx="8039988" cy="2893897"/>
          </a:xfrm>
        </p:spPr>
        <p:txBody>
          <a:bodyPr>
            <a:normAutofit lnSpcReduction="10000"/>
          </a:bodyPr>
          <a:lstStyle/>
          <a:p>
            <a:pPr>
              <a:lnSpc>
                <a:spcPct val="100000"/>
              </a:lnSpc>
              <a:spcBef>
                <a:spcPct val="20000"/>
              </a:spcBef>
              <a:buFont typeface="+mj-lt"/>
              <a:buAutoNum type="alphaUcPeriod"/>
            </a:pPr>
            <a:r>
              <a:rPr lang="en-US" dirty="0"/>
              <a:t>Running a Marathon</a:t>
            </a:r>
          </a:p>
          <a:p>
            <a:pPr>
              <a:lnSpc>
                <a:spcPct val="100000"/>
              </a:lnSpc>
              <a:spcBef>
                <a:spcPct val="20000"/>
              </a:spcBef>
              <a:buFont typeface="+mj-lt"/>
              <a:buAutoNum type="alphaUcPeriod"/>
            </a:pPr>
            <a:r>
              <a:rPr lang="en-US" dirty="0"/>
              <a:t>Getting a college degree</a:t>
            </a:r>
          </a:p>
          <a:p>
            <a:pPr>
              <a:lnSpc>
                <a:spcPct val="100000"/>
              </a:lnSpc>
              <a:spcBef>
                <a:spcPct val="20000"/>
              </a:spcBef>
              <a:buFont typeface="+mj-lt"/>
              <a:buAutoNum type="alphaUcPeriod"/>
            </a:pPr>
            <a:r>
              <a:rPr lang="en-US" dirty="0"/>
              <a:t>Learning a musical instrument</a:t>
            </a:r>
          </a:p>
          <a:p>
            <a:pPr>
              <a:lnSpc>
                <a:spcPct val="100000"/>
              </a:lnSpc>
              <a:spcBef>
                <a:spcPct val="20000"/>
              </a:spcBef>
              <a:buFont typeface="+mj-lt"/>
              <a:buAutoNum type="alphaUcPeriod"/>
            </a:pPr>
            <a:r>
              <a:rPr lang="en-US" dirty="0"/>
              <a:t>Competing at a high level in drill</a:t>
            </a:r>
          </a:p>
          <a:p>
            <a:pPr>
              <a:lnSpc>
                <a:spcPct val="100000"/>
              </a:lnSpc>
              <a:spcBef>
                <a:spcPct val="20000"/>
              </a:spcBef>
              <a:buFont typeface="+mj-lt"/>
              <a:buAutoNum type="alphaUcPeriod"/>
            </a:pPr>
            <a:r>
              <a:rPr lang="en-US" dirty="0"/>
              <a:t>Competing at a high level in marksmanship</a:t>
            </a:r>
          </a:p>
        </p:txBody>
      </p:sp>
      <p:sp>
        <p:nvSpPr>
          <p:cNvPr id="4" name="TPPolling">
            <a:extLst>
              <a:ext uri="{FF2B5EF4-FFF2-40B4-BE49-F238E27FC236}">
                <a16:creationId xmlns:a16="http://schemas.microsoft.com/office/drawing/2014/main" id="{96EE863C-D28F-48F7-9263-821674115AF7}"/>
              </a:ext>
            </a:extLst>
          </p:cNvPr>
          <p:cNvSpPr/>
          <p:nvPr/>
        </p:nvSpPr>
        <p:spPr>
          <a:xfrm>
            <a:off x="0" y="0"/>
            <a:ext cx="12700" cy="12700"/>
          </a:xfrm>
          <a:prstGeom prst="rect">
            <a:avLst/>
          </a:prstGeom>
          <a:solidFill>
            <a:srgbClr val="00C800">
              <a:alpha val="1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PChart">
            <a:extLst>
              <a:ext uri="{FF2B5EF4-FFF2-40B4-BE49-F238E27FC236}">
                <a16:creationId xmlns:a16="http://schemas.microsoft.com/office/drawing/2014/main" id="{B6DA1615-389B-46FF-8BE2-8720803CAA75}"/>
              </a:ext>
            </a:extLst>
          </p:cNvPr>
          <p:cNvSpPr/>
          <p:nvPr>
            <p:custDataLst>
              <p:tags r:id="rId3"/>
            </p:custDataLst>
          </p:nvPr>
        </p:nvSpPr>
        <p:spPr>
          <a:xfrm>
            <a:off x="8497188" y="3398837"/>
            <a:ext cx="646812" cy="2893897"/>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7">
            <a:extLst>
              <a:ext uri="{FF2B5EF4-FFF2-40B4-BE49-F238E27FC236}">
                <a16:creationId xmlns:a16="http://schemas.microsoft.com/office/drawing/2014/main" id="{03F1479C-967F-4C9F-8077-015CC4DE8A9B}"/>
              </a:ext>
            </a:extLst>
          </p:cNvPr>
          <p:cNvSpPr>
            <a:spLocks noGrp="1"/>
          </p:cNvSpPr>
          <p:nvPr>
            <p:ph type="body" sz="quarter" idx="10"/>
          </p:nvPr>
        </p:nvSpPr>
        <p:spPr/>
        <p:txBody>
          <a:bodyPr/>
          <a:lstStyle/>
          <a:p>
            <a:r>
              <a:rPr lang="en-US" dirty="0"/>
              <a:t>(LE1-C1S2T2:VQ10)</a:t>
            </a:r>
          </a:p>
        </p:txBody>
      </p:sp>
    </p:spTree>
    <p:custDataLst>
      <p:tags r:id="rId1"/>
    </p:custDataLst>
    <p:extLst>
      <p:ext uri="{BB962C8B-B14F-4D97-AF65-F5344CB8AC3E}">
        <p14:creationId xmlns:p14="http://schemas.microsoft.com/office/powerpoint/2010/main" val="37730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Closing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2185214"/>
          </a:xfrm>
          <a:prstGeom prst="rect">
            <a:avLst/>
          </a:prstGeom>
        </p:spPr>
        <p:txBody>
          <a:bodyPr wrap="square">
            <a:spAutoFit/>
          </a:bodyPr>
          <a:lstStyle/>
          <a:p>
            <a:pPr lvl="0" defTabSz="457200" fontAlgn="auto">
              <a:spcBef>
                <a:spcPts val="0"/>
              </a:spcBef>
              <a:spcAft>
                <a:spcPts val="0"/>
              </a:spcAft>
            </a:pPr>
            <a:r>
              <a:rPr lang="en-US" altLang="en-US" sz="3600" b="1" dirty="0">
                <a:solidFill>
                  <a:srgbClr val="002060"/>
                </a:solidFill>
                <a:effectLst>
                  <a:outerShdw blurRad="38100" dist="38100" dir="2700000" algn="tl">
                    <a:srgbClr val="000000">
                      <a:alpha val="43137"/>
                    </a:srgbClr>
                  </a:outerShdw>
                </a:effectLst>
                <a:latin typeface="Calibri"/>
              </a:rPr>
              <a:t>Which of the three men in the historical case studies do you most admire?   </a:t>
            </a:r>
          </a:p>
          <a:p>
            <a:pPr lvl="0" defTabSz="457200" fontAlgn="auto">
              <a:spcBef>
                <a:spcPts val="0"/>
              </a:spcBef>
              <a:spcAft>
                <a:spcPts val="0"/>
              </a:spcAft>
            </a:pPr>
            <a:endParaRPr lang="en-US" altLang="en-US" sz="2800" b="1" dirty="0">
              <a:solidFill>
                <a:srgbClr val="002060"/>
              </a:solidFill>
              <a:effectLst>
                <a:outerShdw blurRad="38100" dist="38100" dir="2700000" algn="tl">
                  <a:srgbClr val="000000">
                    <a:alpha val="43137"/>
                  </a:srgbClr>
                </a:outerShdw>
              </a:effectLst>
              <a:latin typeface="Calibri"/>
            </a:endParaRPr>
          </a:p>
          <a:p>
            <a:pPr lvl="0" defTabSz="457200" fontAlgn="auto">
              <a:spcBef>
                <a:spcPts val="0"/>
              </a:spcBef>
              <a:spcAft>
                <a:spcPts val="0"/>
              </a:spcAft>
            </a:pPr>
            <a:r>
              <a:rPr lang="en-US" altLang="en-US" sz="3600" b="1" dirty="0">
                <a:solidFill>
                  <a:srgbClr val="002060"/>
                </a:solidFill>
                <a:effectLst>
                  <a:outerShdw blurRad="38100" dist="38100" dir="2700000" algn="tl">
                    <a:srgbClr val="000000">
                      <a:alpha val="43137"/>
                    </a:srgbClr>
                  </a:outerShdw>
                </a:effectLst>
                <a:latin typeface="Calibri"/>
              </a:rPr>
              <a:t>List 2-3 reasons why.</a:t>
            </a:r>
          </a:p>
        </p:txBody>
      </p:sp>
      <p:grpSp>
        <p:nvGrpSpPr>
          <p:cNvPr id="13" name="Group 12">
            <a:extLst>
              <a:ext uri="{FF2B5EF4-FFF2-40B4-BE49-F238E27FC236}">
                <a16:creationId xmlns:a16="http://schemas.microsoft.com/office/drawing/2014/main" id="{304F8AE9-54B6-4D74-8014-D29A1E5C315C}"/>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CBE4F2F0-4FE8-4B79-B3D5-CA49F82044A3}"/>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E842082C-3BA5-4644-83FA-A17BBAA4A062}"/>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5A5510EB-2DFE-4CDF-8776-647484D0E70C}"/>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4103" name="ShockwaveFlash2" r:id="rId3" imgW="1138320" imgH="1365120"/>
        </mc:Choice>
        <mc:Fallback>
          <p:control name="ShockwaveFlash2" r:id="rId3" imgW="1138320" imgH="1365120">
            <p:pic>
              <p:nvPicPr>
                <p:cNvPr id="10" name="ShockwaveFlash2">
                  <a:extLst>
                    <a:ext uri="{FF2B5EF4-FFF2-40B4-BE49-F238E27FC236}">
                      <a16:creationId xmlns:a16="http://schemas.microsoft.com/office/drawing/2014/main" id="{F6120138-C454-4EBE-A6EA-A3CB321A5C12}"/>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388442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defRPr/>
            </a:pPr>
            <a:r>
              <a:rPr lang="en-US" dirty="0">
                <a:latin typeface="Arial" charset="0"/>
              </a:rPr>
              <a:t>Questions</a:t>
            </a:r>
            <a:endParaRPr lang="en-US" dirty="0"/>
          </a:p>
        </p:txBody>
      </p:sp>
      <p:sp>
        <p:nvSpPr>
          <p:cNvPr id="38915" name="Text Box 3"/>
          <p:cNvSpPr txBox="1">
            <a:spLocks noChangeArrowheads="1"/>
          </p:cNvSpPr>
          <p:nvPr/>
        </p:nvSpPr>
        <p:spPr bwMode="auto">
          <a:xfrm>
            <a:off x="-415925" y="3160713"/>
            <a:ext cx="10252075" cy="3092450"/>
          </a:xfrm>
          <a:prstGeom prst="rect">
            <a:avLst/>
          </a:prstGeom>
          <a:noFill/>
          <a:ln w="9525">
            <a:noFill/>
            <a:miter lim="800000"/>
            <a:headEnd/>
            <a:tailEnd/>
          </a:ln>
          <a:effectLst/>
        </p:spPr>
        <p:txBody>
          <a:bodyPr lIns="0" tIns="0" rIns="0" bIns="0" anchor="ctr"/>
          <a:lstStyle/>
          <a:p>
            <a:pPr algn="ctr" defTabSz="380375">
              <a:buClr>
                <a:srgbClr val="000000"/>
              </a:buClr>
              <a:buSzPct val="90000"/>
              <a:defRPr/>
            </a:pPr>
            <a:endParaRPr lang="en-US" sz="5400" b="1" dirty="0">
              <a:effectLst>
                <a:outerShdw blurRad="38100" dist="38100" dir="2700000" algn="tl">
                  <a:srgbClr val="000000"/>
                </a:outerShdw>
              </a:effectLst>
              <a:latin typeface="Times New Roman" pitchFamily="18" charset="0"/>
              <a:cs typeface="Arial" pitchFamily="34" charset="0"/>
            </a:endParaRPr>
          </a:p>
        </p:txBody>
      </p:sp>
      <p:sp>
        <p:nvSpPr>
          <p:cNvPr id="36868" name="Content Placeholder 5"/>
          <p:cNvSpPr>
            <a:spLocks noGrp="1"/>
          </p:cNvSpPr>
          <p:nvPr>
            <p:ph idx="1"/>
          </p:nvPr>
        </p:nvSpPr>
        <p:spPr>
          <a:xfrm>
            <a:off x="152400" y="1774825"/>
            <a:ext cx="8839200" cy="4930775"/>
          </a:xfrm>
        </p:spPr>
        <p:txBody>
          <a:bodyPr/>
          <a:lstStyle/>
          <a:p>
            <a:pPr>
              <a:buFont typeface="Wingdings 2" pitchFamily="18" charset="2"/>
              <a:buNone/>
            </a:pPr>
            <a:endParaRPr lang="en-US" altLang="en-US"/>
          </a:p>
          <a:p>
            <a:pPr>
              <a:buFont typeface="Wingdings 2" pitchFamily="18" charset="2"/>
              <a:buNone/>
            </a:pPr>
            <a:endParaRPr lang="en-US" altLang="en-US"/>
          </a:p>
        </p:txBody>
      </p:sp>
      <p:pic>
        <p:nvPicPr>
          <p:cNvPr id="368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kern="0" dirty="0">
                <a:solidFill>
                  <a:schemeClr val="bg1"/>
                </a:solidFill>
                <a:latin typeface="Verdana" pitchFamily="34" charset="0"/>
              </a:rPr>
              <a:t>Copyright Information</a:t>
            </a:r>
            <a:endParaRPr lang="en-US" dirty="0">
              <a:solidFill>
                <a:schemeClr val="bg1"/>
              </a:solidFill>
            </a:endParaRPr>
          </a:p>
        </p:txBody>
      </p:sp>
      <p:sp>
        <p:nvSpPr>
          <p:cNvPr id="39939" name="Content Placeholder 2"/>
          <p:cNvSpPr>
            <a:spLocks noGrp="1"/>
          </p:cNvSpPr>
          <p:nvPr>
            <p:ph idx="1"/>
          </p:nvPr>
        </p:nvSpPr>
        <p:spPr/>
        <p:txBody>
          <a:bodyPr/>
          <a:lstStyle/>
          <a:p>
            <a:pPr eaLnBrk="1" hangingPunct="1">
              <a:defRPr/>
            </a:pPr>
            <a:endParaRPr lang="en-US" dirty="0"/>
          </a:p>
          <a:p>
            <a:pPr marL="119062" indent="0" eaLnBrk="1" hangingPunct="1">
              <a:buFont typeface="Wingdings 2" pitchFamily="18" charset="2"/>
              <a:buNone/>
              <a:defRPr/>
            </a:pPr>
            <a:r>
              <a:rPr lang="en-US" dirty="0"/>
              <a:t>   Images in this lesson were taken from: </a:t>
            </a:r>
          </a:p>
          <a:p>
            <a:pPr marL="119062" indent="0" eaLnBrk="1" hangingPunct="1">
              <a:buFont typeface="Wingdings 2" pitchFamily="18" charset="2"/>
              <a:buNone/>
              <a:defRPr/>
            </a:pPr>
            <a:endParaRPr lang="en-US" dirty="0"/>
          </a:p>
          <a:p>
            <a:pPr lvl="2" eaLnBrk="1" hangingPunct="1">
              <a:buFont typeface="Wingdings" pitchFamily="2" charset="2"/>
              <a:buChar char="§"/>
              <a:defRPr/>
            </a:pPr>
            <a:r>
              <a:rPr lang="en-US" sz="3200" dirty="0"/>
              <a:t>Microsoft</a:t>
            </a:r>
            <a:r>
              <a:rPr lang="en-US" sz="3200" baseline="30000" dirty="0"/>
              <a:t>©</a:t>
            </a:r>
            <a:r>
              <a:rPr lang="en-US" sz="3200" dirty="0"/>
              <a:t> Clip Art Gallery</a:t>
            </a:r>
          </a:p>
          <a:p>
            <a:pPr lvl="2" eaLnBrk="1" hangingPunct="1">
              <a:buFont typeface="Wingdings" pitchFamily="2" charset="2"/>
              <a:buChar char="§"/>
              <a:defRPr/>
            </a:pPr>
            <a:r>
              <a:rPr lang="en-US" sz="3200" dirty="0"/>
              <a:t>Marine Corps Combat Camera</a:t>
            </a:r>
          </a:p>
          <a:p>
            <a:pPr lvl="2" eaLnBrk="1" hangingPunct="1">
              <a:buFont typeface="Wingdings" pitchFamily="2" charset="2"/>
              <a:buChar char="§"/>
              <a:defRPr/>
            </a:pPr>
            <a:r>
              <a:rPr lang="en-US" sz="3200" dirty="0"/>
              <a:t>Values.com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PChart" descr="A. got 0, B. got 0, C. got 0, D. got 0, ">
            <a:extLst>
              <a:ext uri="{FF2B5EF4-FFF2-40B4-BE49-F238E27FC236}">
                <a16:creationId xmlns:a16="http://schemas.microsoft.com/office/drawing/2014/main" id="{31FD2464-9A7A-49FD-A832-7DFED50D4A9E}"/>
              </a:ext>
            </a:extLst>
          </p:cNvPr>
          <p:cNvSpPr/>
          <p:nvPr>
            <p:custDataLst>
              <p:tags r:id="rId2"/>
            </p:custDataLst>
          </p:nvPr>
        </p:nvSpPr>
        <p:spPr>
          <a:xfrm>
            <a:off x="3271706" y="1677798"/>
            <a:ext cx="5766849" cy="502780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Shape">
            <a:extLst>
              <a:ext uri="{FF2B5EF4-FFF2-40B4-BE49-F238E27FC236}">
                <a16:creationId xmlns:a16="http://schemas.microsoft.com/office/drawing/2014/main" id="{8577F61E-D0C8-494A-B84B-3A335081AF05}"/>
              </a:ext>
            </a:extLst>
          </p:cNvPr>
          <p:cNvSpPr>
            <a:spLocks noGrp="1"/>
          </p:cNvSpPr>
          <p:nvPr>
            <p:ph type="title"/>
          </p:nvPr>
        </p:nvSpPr>
        <p:spPr/>
        <p:txBody>
          <a:bodyPr/>
          <a:lstStyle/>
          <a:p>
            <a:r>
              <a:rPr lang="en-US" dirty="0"/>
              <a:t>Team Assignment</a:t>
            </a:r>
          </a:p>
        </p:txBody>
      </p:sp>
      <p:sp>
        <p:nvSpPr>
          <p:cNvPr id="3" name="TPAnswers" title="Answer Text Shape">
            <a:extLst>
              <a:ext uri="{FF2B5EF4-FFF2-40B4-BE49-F238E27FC236}">
                <a16:creationId xmlns:a16="http://schemas.microsoft.com/office/drawing/2014/main" id="{CBE44544-7E52-4747-B3C0-5FDC8C874574}"/>
              </a:ext>
            </a:extLst>
          </p:cNvPr>
          <p:cNvSpPr>
            <a:spLocks noGrp="1"/>
          </p:cNvSpPr>
          <p:nvPr>
            <p:ph type="body" idx="4294967295"/>
            <p:custDataLst>
              <p:tags r:id="rId3"/>
            </p:custDataLst>
          </p:nvPr>
        </p:nvSpPr>
        <p:spPr>
          <a:xfrm>
            <a:off x="209725" y="1776413"/>
            <a:ext cx="2901950" cy="4700587"/>
          </a:xfrm>
        </p:spPr>
        <p:txBody>
          <a:bodyPr/>
          <a:lstStyle/>
          <a:p>
            <a:pPr marL="633412" indent="-514350">
              <a:lnSpc>
                <a:spcPct val="150000"/>
              </a:lnSpc>
              <a:spcBef>
                <a:spcPct val="20000"/>
              </a:spcBef>
              <a:spcAft>
                <a:spcPts val="0"/>
              </a:spcAft>
              <a:buFont typeface="Wingdings 2" pitchFamily="18" charset="2"/>
              <a:buAutoNum type="alphaUcPeriod"/>
            </a:pPr>
            <a:r>
              <a:rPr lang="en-US" sz="4000" dirty="0"/>
              <a:t>Alpha</a:t>
            </a:r>
          </a:p>
          <a:p>
            <a:pPr marL="633412" indent="-514350">
              <a:lnSpc>
                <a:spcPct val="150000"/>
              </a:lnSpc>
              <a:spcBef>
                <a:spcPct val="20000"/>
              </a:spcBef>
              <a:spcAft>
                <a:spcPts val="0"/>
              </a:spcAft>
              <a:buFont typeface="Wingdings 2" pitchFamily="18" charset="2"/>
              <a:buAutoNum type="alphaUcPeriod"/>
            </a:pPr>
            <a:r>
              <a:rPr lang="en-US" sz="4000" dirty="0"/>
              <a:t>Bravo</a:t>
            </a:r>
          </a:p>
          <a:p>
            <a:pPr marL="633412" indent="-514350">
              <a:lnSpc>
                <a:spcPct val="150000"/>
              </a:lnSpc>
              <a:spcBef>
                <a:spcPct val="20000"/>
              </a:spcBef>
              <a:spcAft>
                <a:spcPts val="0"/>
              </a:spcAft>
              <a:buFont typeface="Wingdings 2" pitchFamily="18" charset="2"/>
              <a:buAutoNum type="alphaUcPeriod"/>
            </a:pPr>
            <a:r>
              <a:rPr lang="en-US" sz="4000" dirty="0"/>
              <a:t>Charlie</a:t>
            </a:r>
          </a:p>
          <a:p>
            <a:pPr marL="633412" indent="-514350">
              <a:lnSpc>
                <a:spcPct val="150000"/>
              </a:lnSpc>
              <a:spcBef>
                <a:spcPct val="20000"/>
              </a:spcBef>
              <a:spcAft>
                <a:spcPts val="0"/>
              </a:spcAft>
              <a:buFont typeface="Wingdings 2" pitchFamily="18" charset="2"/>
              <a:buAutoNum type="alphaUcPeriod"/>
            </a:pPr>
            <a:r>
              <a:rPr lang="en-US" sz="4000" dirty="0"/>
              <a:t>Delta</a:t>
            </a:r>
          </a:p>
        </p:txBody>
      </p:sp>
      <p:sp>
        <p:nvSpPr>
          <p:cNvPr id="5" name="TPPolling">
            <a:extLst>
              <a:ext uri="{FF2B5EF4-FFF2-40B4-BE49-F238E27FC236}">
                <a16:creationId xmlns:a16="http://schemas.microsoft.com/office/drawing/2014/main" id="{F81AE8AE-D6ED-41C5-B7F2-786E6B23A13C}"/>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161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0B8B8C5E-029C-4A39-BA1E-C5BBD4BCF15A}"/>
              </a:ext>
            </a:extLst>
          </p:cNvPr>
          <p:cNvSpPr>
            <a:spLocks noGrp="1"/>
          </p:cNvSpPr>
          <p:nvPr>
            <p:ph type="title"/>
          </p:nvPr>
        </p:nvSpPr>
        <p:spPr>
          <a:xfrm>
            <a:off x="1442906" y="0"/>
            <a:ext cx="7243894" cy="1403350"/>
          </a:xfrm>
        </p:spPr>
        <p:txBody>
          <a:bodyPr/>
          <a:lstStyle/>
          <a:p>
            <a:r>
              <a:rPr lang="en-US" dirty="0"/>
              <a:t>Participant Leaders</a:t>
            </a:r>
          </a:p>
        </p:txBody>
      </p:sp>
      <p:graphicFrame>
        <p:nvGraphicFramePr>
          <p:cNvPr id="4" name="TPLeaderBoardTable">
            <a:extLst>
              <a:ext uri="{FF2B5EF4-FFF2-40B4-BE49-F238E27FC236}">
                <a16:creationId xmlns:a16="http://schemas.microsoft.com/office/drawing/2014/main" id="{210CFF9C-BB13-4058-BE37-B93348E94BF1}"/>
              </a:ext>
            </a:extLst>
          </p:cNvPr>
          <p:cNvGraphicFramePr>
            <a:graphicFrameLocks noGrp="1"/>
          </p:cNvGraphicFramePr>
          <p:nvPr>
            <p:extLst>
              <p:ext uri="{D42A27DB-BD31-4B8C-83A1-F6EECF244321}">
                <p14:modId xmlns:p14="http://schemas.microsoft.com/office/powerpoint/2010/main" val="3984574728"/>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814056289"/>
                    </a:ext>
                  </a:extLst>
                </a:gridCol>
                <a:gridCol w="3048000">
                  <a:extLst>
                    <a:ext uri="{9D8B030D-6E8A-4147-A177-3AD203B41FA5}">
                      <a16:colId xmlns:a16="http://schemas.microsoft.com/office/drawing/2014/main" val="494167336"/>
                    </a:ext>
                  </a:extLst>
                </a:gridCol>
                <a:gridCol w="1397000">
                  <a:extLst>
                    <a:ext uri="{9D8B030D-6E8A-4147-A177-3AD203B41FA5}">
                      <a16:colId xmlns:a16="http://schemas.microsoft.com/office/drawing/2014/main" val="295769905"/>
                    </a:ext>
                  </a:extLst>
                </a:gridCol>
                <a:gridCol w="3048000">
                  <a:extLst>
                    <a:ext uri="{9D8B030D-6E8A-4147-A177-3AD203B41FA5}">
                      <a16:colId xmlns:a16="http://schemas.microsoft.com/office/drawing/2014/main" val="830751207"/>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892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073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3151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03044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2689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2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2880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3824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95443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54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990378"/>
                  </a:ext>
                </a:extLst>
              </a:tr>
            </a:tbl>
          </a:graphicData>
        </a:graphic>
      </p:graphicFrame>
    </p:spTree>
    <p:custDataLst>
      <p:tags r:id="rId1"/>
    </p:custDataLst>
    <p:extLst>
      <p:ext uri="{BB962C8B-B14F-4D97-AF65-F5344CB8AC3E}">
        <p14:creationId xmlns:p14="http://schemas.microsoft.com/office/powerpoint/2010/main" val="2611798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9311158F-3F55-4938-901E-5B2EE346CE7C}"/>
              </a:ext>
            </a:extLst>
          </p:cNvPr>
          <p:cNvSpPr>
            <a:spLocks noGrp="1"/>
          </p:cNvSpPr>
          <p:nvPr>
            <p:ph type="title"/>
          </p:nvPr>
        </p:nvSpPr>
        <p:spPr>
          <a:xfrm>
            <a:off x="1451295" y="0"/>
            <a:ext cx="7235505" cy="1403350"/>
          </a:xfrm>
        </p:spPr>
        <p:txBody>
          <a:bodyPr/>
          <a:lstStyle/>
          <a:p>
            <a:r>
              <a:rPr lang="en-US" dirty="0"/>
              <a:t>Team Scores</a:t>
            </a:r>
          </a:p>
        </p:txBody>
      </p:sp>
      <p:graphicFrame>
        <p:nvGraphicFramePr>
          <p:cNvPr id="4" name="TPLeaderBoardTable">
            <a:extLst>
              <a:ext uri="{FF2B5EF4-FFF2-40B4-BE49-F238E27FC236}">
                <a16:creationId xmlns:a16="http://schemas.microsoft.com/office/drawing/2014/main" id="{FCA64601-636F-408F-893D-F9CFC2BC53C2}"/>
              </a:ext>
            </a:extLst>
          </p:cNvPr>
          <p:cNvGraphicFramePr>
            <a:graphicFrameLocks noGrp="1"/>
          </p:cNvGraphicFramePr>
          <p:nvPr>
            <p:extLst>
              <p:ext uri="{D42A27DB-BD31-4B8C-83A1-F6EECF244321}">
                <p14:modId xmlns:p14="http://schemas.microsoft.com/office/powerpoint/2010/main" val="916160703"/>
              </p:ext>
            </p:extLst>
          </p:nvPr>
        </p:nvGraphicFramePr>
        <p:xfrm>
          <a:off x="127000" y="1684789"/>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4092327899"/>
                    </a:ext>
                  </a:extLst>
                </a:gridCol>
                <a:gridCol w="3048000">
                  <a:extLst>
                    <a:ext uri="{9D8B030D-6E8A-4147-A177-3AD203B41FA5}">
                      <a16:colId xmlns:a16="http://schemas.microsoft.com/office/drawing/2014/main" val="3152362825"/>
                    </a:ext>
                  </a:extLst>
                </a:gridCol>
                <a:gridCol w="1397000">
                  <a:extLst>
                    <a:ext uri="{9D8B030D-6E8A-4147-A177-3AD203B41FA5}">
                      <a16:colId xmlns:a16="http://schemas.microsoft.com/office/drawing/2014/main" val="1126411770"/>
                    </a:ext>
                  </a:extLst>
                </a:gridCol>
                <a:gridCol w="3048000">
                  <a:extLst>
                    <a:ext uri="{9D8B030D-6E8A-4147-A177-3AD203B41FA5}">
                      <a16:colId xmlns:a16="http://schemas.microsoft.com/office/drawing/2014/main" val="4107295725"/>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Team</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20637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46581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8094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1025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3194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73027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19627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3906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29728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272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898287"/>
                  </a:ext>
                </a:extLst>
              </a:tr>
            </a:tbl>
          </a:graphicData>
        </a:graphic>
      </p:graphicFrame>
    </p:spTree>
    <p:custDataLst>
      <p:tags r:id="rId1"/>
    </p:custDataLst>
    <p:extLst>
      <p:ext uri="{BB962C8B-B14F-4D97-AF65-F5344CB8AC3E}">
        <p14:creationId xmlns:p14="http://schemas.microsoft.com/office/powerpoint/2010/main" val="4016702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16F8B5BF-55E3-49AF-AE78-A9A2241D471A}"/>
              </a:ext>
            </a:extLst>
          </p:cNvPr>
          <p:cNvSpPr>
            <a:spLocks noGrp="1"/>
          </p:cNvSpPr>
          <p:nvPr>
            <p:ph type="title"/>
          </p:nvPr>
        </p:nvSpPr>
        <p:spPr>
          <a:xfrm>
            <a:off x="1442906" y="0"/>
            <a:ext cx="7243894" cy="1403350"/>
          </a:xfrm>
        </p:spPr>
        <p:txBody>
          <a:bodyPr/>
          <a:lstStyle/>
          <a:p>
            <a:r>
              <a:rPr lang="en-US" dirty="0"/>
              <a:t>Team MVP</a:t>
            </a:r>
          </a:p>
        </p:txBody>
      </p:sp>
      <p:graphicFrame>
        <p:nvGraphicFramePr>
          <p:cNvPr id="4" name="TPLeaderBoardTable">
            <a:extLst>
              <a:ext uri="{FF2B5EF4-FFF2-40B4-BE49-F238E27FC236}">
                <a16:creationId xmlns:a16="http://schemas.microsoft.com/office/drawing/2014/main" id="{90F5DC5A-574A-4F28-A33C-2F61DB9AD686}"/>
              </a:ext>
            </a:extLst>
          </p:cNvPr>
          <p:cNvGraphicFramePr>
            <a:graphicFrameLocks noGrp="1"/>
          </p:cNvGraphicFramePr>
          <p:nvPr>
            <p:extLst>
              <p:ext uri="{D42A27DB-BD31-4B8C-83A1-F6EECF244321}">
                <p14:modId xmlns:p14="http://schemas.microsoft.com/office/powerpoint/2010/main" val="4029886611"/>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270000">
                  <a:extLst>
                    <a:ext uri="{9D8B030D-6E8A-4147-A177-3AD203B41FA5}">
                      <a16:colId xmlns:a16="http://schemas.microsoft.com/office/drawing/2014/main" val="1720893601"/>
                    </a:ext>
                  </a:extLst>
                </a:gridCol>
                <a:gridCol w="3810000">
                  <a:extLst>
                    <a:ext uri="{9D8B030D-6E8A-4147-A177-3AD203B41FA5}">
                      <a16:colId xmlns:a16="http://schemas.microsoft.com/office/drawing/2014/main" val="3120700243"/>
                    </a:ext>
                  </a:extLst>
                </a:gridCol>
                <a:gridCol w="3810000">
                  <a:extLst>
                    <a:ext uri="{9D8B030D-6E8A-4147-A177-3AD203B41FA5}">
                      <a16:colId xmlns:a16="http://schemas.microsoft.com/office/drawing/2014/main" val="3023952250"/>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04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928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277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62293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31763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23342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31090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61806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927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6616"/>
                  </a:ext>
                </a:extLst>
              </a:tr>
              <a:tr h="317500">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97027"/>
                  </a:ext>
                </a:extLst>
              </a:tr>
            </a:tbl>
          </a:graphicData>
        </a:graphic>
      </p:graphicFrame>
    </p:spTree>
    <p:custDataLst>
      <p:tags r:id="rId1"/>
    </p:custDataLst>
    <p:extLst>
      <p:ext uri="{BB962C8B-B14F-4D97-AF65-F5344CB8AC3E}">
        <p14:creationId xmlns:p14="http://schemas.microsoft.com/office/powerpoint/2010/main" val="2077517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79A702B0-DE1A-42A7-9BD1-7C4461F14A08}"/>
              </a:ext>
            </a:extLst>
          </p:cNvPr>
          <p:cNvSpPr>
            <a:spLocks noGrp="1"/>
          </p:cNvSpPr>
          <p:nvPr>
            <p:ph type="title"/>
          </p:nvPr>
        </p:nvSpPr>
        <p:spPr>
          <a:xfrm>
            <a:off x="1442906" y="0"/>
            <a:ext cx="7243894" cy="1403350"/>
          </a:xfrm>
        </p:spPr>
        <p:txBody>
          <a:bodyPr/>
          <a:lstStyle/>
          <a:p>
            <a:r>
              <a:rPr lang="en-US" dirty="0"/>
              <a:t>Fastest Responders</a:t>
            </a:r>
          </a:p>
        </p:txBody>
      </p:sp>
      <p:graphicFrame>
        <p:nvGraphicFramePr>
          <p:cNvPr id="4" name="TPLeaderBoardTable">
            <a:extLst>
              <a:ext uri="{FF2B5EF4-FFF2-40B4-BE49-F238E27FC236}">
                <a16:creationId xmlns:a16="http://schemas.microsoft.com/office/drawing/2014/main" id="{8EEB999D-5F07-413F-B8C5-49377958E287}"/>
              </a:ext>
            </a:extLst>
          </p:cNvPr>
          <p:cNvGraphicFramePr>
            <a:graphicFrameLocks noGrp="1"/>
          </p:cNvGraphicFramePr>
          <p:nvPr>
            <p:extLst>
              <p:ext uri="{D42A27DB-BD31-4B8C-83A1-F6EECF244321}">
                <p14:modId xmlns:p14="http://schemas.microsoft.com/office/powerpoint/2010/main" val="2090591243"/>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651000">
                  <a:extLst>
                    <a:ext uri="{9D8B030D-6E8A-4147-A177-3AD203B41FA5}">
                      <a16:colId xmlns:a16="http://schemas.microsoft.com/office/drawing/2014/main" val="1220443545"/>
                    </a:ext>
                  </a:extLst>
                </a:gridCol>
                <a:gridCol w="2794000">
                  <a:extLst>
                    <a:ext uri="{9D8B030D-6E8A-4147-A177-3AD203B41FA5}">
                      <a16:colId xmlns:a16="http://schemas.microsoft.com/office/drawing/2014/main" val="460516161"/>
                    </a:ext>
                  </a:extLst>
                </a:gridCol>
                <a:gridCol w="1651000">
                  <a:extLst>
                    <a:ext uri="{9D8B030D-6E8A-4147-A177-3AD203B41FA5}">
                      <a16:colId xmlns:a16="http://schemas.microsoft.com/office/drawing/2014/main" val="533269959"/>
                    </a:ext>
                  </a:extLst>
                </a:gridCol>
                <a:gridCol w="2794000">
                  <a:extLst>
                    <a:ext uri="{9D8B030D-6E8A-4147-A177-3AD203B41FA5}">
                      <a16:colId xmlns:a16="http://schemas.microsoft.com/office/drawing/2014/main" val="745101530"/>
                    </a:ext>
                  </a:extLst>
                </a:gridCol>
              </a:tblGrid>
              <a:tr h="317500">
                <a:tc>
                  <a:txBody>
                    <a:bodyPr/>
                    <a:lstStyle/>
                    <a:p>
                      <a:pPr algn="l"/>
                      <a:r>
                        <a:rPr lang="en-US" sz="2400" dirty="0"/>
                        <a:t>Seconds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t>Participant</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Seconds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625781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9420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90555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92047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45460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08232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10775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21856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95729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099242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184415"/>
                  </a:ext>
                </a:extLst>
              </a:tr>
            </a:tbl>
          </a:graphicData>
        </a:graphic>
      </p:graphicFrame>
    </p:spTree>
    <p:custDataLst>
      <p:tags r:id="rId1"/>
    </p:custDataLst>
    <p:extLst>
      <p:ext uri="{BB962C8B-B14F-4D97-AF65-F5344CB8AC3E}">
        <p14:creationId xmlns:p14="http://schemas.microsoft.com/office/powerpoint/2010/main" val="3160279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a:bodyPr>
          <a:lstStyle/>
          <a:p>
            <a:pPr algn="ctr"/>
            <a:r>
              <a:rPr lang="en-US" dirty="0">
                <a:solidFill>
                  <a:schemeClr val="tx1"/>
                </a:solidFill>
              </a:rPr>
              <a:t>Whiteboard</a:t>
            </a:r>
          </a:p>
        </p:txBody>
      </p:sp>
    </p:spTree>
    <p:extLst>
      <p:ext uri="{BB962C8B-B14F-4D97-AF65-F5344CB8AC3E}">
        <p14:creationId xmlns:p14="http://schemas.microsoft.com/office/powerpoint/2010/main" val="407119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48A82B9-544E-41A0-B126-944AC0C3FF6E}"/>
              </a:ext>
            </a:extLst>
          </p:cNvPr>
          <p:cNvSpPr>
            <a:spLocks noGrp="1"/>
          </p:cNvSpPr>
          <p:nvPr>
            <p:ph type="body" sz="quarter" idx="10"/>
          </p:nvPr>
        </p:nvSpPr>
        <p:spPr/>
        <p:txBody>
          <a:bodyPr/>
          <a:lstStyle/>
          <a:p>
            <a:r>
              <a:rPr lang="en-US" dirty="0"/>
              <a:t>(LE1-C1S2T2:LQ1)</a:t>
            </a:r>
          </a:p>
        </p:txBody>
      </p:sp>
      <p:sp>
        <p:nvSpPr>
          <p:cNvPr id="2" name="TPQuestion" title="Question Text Shape">
            <a:extLst>
              <a:ext uri="{FF2B5EF4-FFF2-40B4-BE49-F238E27FC236}">
                <a16:creationId xmlns:a16="http://schemas.microsoft.com/office/drawing/2014/main" id="{ABE77124-446A-46B7-9309-43534F9FCF69}"/>
              </a:ext>
            </a:extLst>
          </p:cNvPr>
          <p:cNvSpPr>
            <a:spLocks noGrp="1"/>
          </p:cNvSpPr>
          <p:nvPr>
            <p:ph type="title"/>
          </p:nvPr>
        </p:nvSpPr>
        <p:spPr/>
        <p:txBody>
          <a:bodyPr/>
          <a:lstStyle/>
          <a:p>
            <a:r>
              <a:rPr lang="en-US" b="0" dirty="0"/>
              <a:t>Which word do you identify with most?  </a:t>
            </a:r>
            <a:r>
              <a:rPr lang="en-US" dirty="0"/>
              <a:t>Why?</a:t>
            </a:r>
          </a:p>
        </p:txBody>
      </p:sp>
      <p:sp>
        <p:nvSpPr>
          <p:cNvPr id="3" name="TPAnswers" title="Answer Text Shape">
            <a:extLst>
              <a:ext uri="{FF2B5EF4-FFF2-40B4-BE49-F238E27FC236}">
                <a16:creationId xmlns:a16="http://schemas.microsoft.com/office/drawing/2014/main" id="{C39B4F53-29FA-4B94-88F9-7D4C68FFE4B2}"/>
              </a:ext>
            </a:extLst>
          </p:cNvPr>
          <p:cNvSpPr>
            <a:spLocks noGrp="1"/>
          </p:cNvSpPr>
          <p:nvPr>
            <p:ph idx="1"/>
            <p:custDataLst>
              <p:tags r:id="rId2"/>
            </p:custDataLst>
          </p:nvPr>
        </p:nvSpPr>
        <p:spPr/>
        <p:txBody>
          <a:bodyPr lIns="91440"/>
          <a:lstStyle/>
          <a:p>
            <a:pPr marL="516636" indent="-514350">
              <a:lnSpc>
                <a:spcPct val="110000"/>
              </a:lnSpc>
              <a:spcBef>
                <a:spcPct val="20000"/>
              </a:spcBef>
              <a:spcAft>
                <a:spcPts val="0"/>
              </a:spcAft>
              <a:buFont typeface="Wingdings 2" pitchFamily="18" charset="2"/>
              <a:buAutoNum type="alphaUcPeriod"/>
            </a:pPr>
            <a:r>
              <a:rPr lang="en-US" sz="4000" dirty="0"/>
              <a:t>Honor</a:t>
            </a:r>
          </a:p>
          <a:p>
            <a:pPr marL="516636" indent="-514350">
              <a:lnSpc>
                <a:spcPct val="110000"/>
              </a:lnSpc>
              <a:spcBef>
                <a:spcPct val="20000"/>
              </a:spcBef>
              <a:spcAft>
                <a:spcPts val="0"/>
              </a:spcAft>
              <a:buFont typeface="Wingdings 2" pitchFamily="18" charset="2"/>
              <a:buAutoNum type="alphaUcPeriod"/>
            </a:pPr>
            <a:r>
              <a:rPr lang="en-US" sz="4000" dirty="0"/>
              <a:t>Courage</a:t>
            </a:r>
          </a:p>
          <a:p>
            <a:pPr marL="516636" indent="-514350">
              <a:lnSpc>
                <a:spcPct val="110000"/>
              </a:lnSpc>
              <a:spcBef>
                <a:spcPct val="20000"/>
              </a:spcBef>
              <a:spcAft>
                <a:spcPts val="0"/>
              </a:spcAft>
              <a:buFont typeface="Wingdings 2" pitchFamily="18" charset="2"/>
              <a:buAutoNum type="alphaUcPeriod"/>
            </a:pPr>
            <a:r>
              <a:rPr lang="en-US" sz="4000" dirty="0"/>
              <a:t>Commitment</a:t>
            </a:r>
          </a:p>
        </p:txBody>
      </p:sp>
      <p:sp>
        <p:nvSpPr>
          <p:cNvPr id="4" name="TPPolling">
            <a:extLst>
              <a:ext uri="{FF2B5EF4-FFF2-40B4-BE49-F238E27FC236}">
                <a16:creationId xmlns:a16="http://schemas.microsoft.com/office/drawing/2014/main" id="{4CDDB636-A748-4C3E-B0B2-3D95C962DE8F}"/>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0E2BDD21-2831-45FB-8D79-6A38EFD7E881}"/>
              </a:ext>
            </a:extLst>
          </p:cNvPr>
          <p:cNvSpPr/>
          <p:nvPr>
            <p:custDataLst>
              <p:tags r:id="rId3"/>
            </p:custDataLst>
          </p:nvPr>
        </p:nvSpPr>
        <p:spPr>
          <a:xfrm>
            <a:off x="8497188" y="3429000"/>
            <a:ext cx="645952" cy="292576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Tree>
    <p:custDataLst>
      <p:tags r:id="rId1"/>
    </p:custDataLst>
    <p:extLst>
      <p:ext uri="{BB962C8B-B14F-4D97-AF65-F5344CB8AC3E}">
        <p14:creationId xmlns:p14="http://schemas.microsoft.com/office/powerpoint/2010/main" val="28792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2DC7D18-6385-4559-8FED-634109537B56}"/>
              </a:ext>
            </a:extLst>
          </p:cNvPr>
          <p:cNvSpPr>
            <a:spLocks noGrp="1"/>
          </p:cNvSpPr>
          <p:nvPr>
            <p:ph type="body" sz="quarter" idx="10"/>
          </p:nvPr>
        </p:nvSpPr>
        <p:spPr/>
        <p:txBody>
          <a:bodyPr/>
          <a:lstStyle/>
          <a:p>
            <a:r>
              <a:rPr lang="en-US" dirty="0"/>
              <a:t>(LE1-C1S2T2:LQ2)</a:t>
            </a:r>
          </a:p>
        </p:txBody>
      </p:sp>
      <p:sp>
        <p:nvSpPr>
          <p:cNvPr id="2" name="TPQuestion" title="Question Text Shape">
            <a:extLst>
              <a:ext uri="{FF2B5EF4-FFF2-40B4-BE49-F238E27FC236}">
                <a16:creationId xmlns:a16="http://schemas.microsoft.com/office/drawing/2014/main" id="{00E1B722-1A24-48EB-9CBA-819D8E0BD410}"/>
              </a:ext>
            </a:extLst>
          </p:cNvPr>
          <p:cNvSpPr>
            <a:spLocks noGrp="1"/>
          </p:cNvSpPr>
          <p:nvPr>
            <p:ph type="title"/>
          </p:nvPr>
        </p:nvSpPr>
        <p:spPr/>
        <p:txBody>
          <a:bodyPr/>
          <a:lstStyle/>
          <a:p>
            <a:r>
              <a:rPr lang="en-US" sz="3600" b="0" dirty="0"/>
              <a:t>A mental quality that recognizes fear of danger, but enables a leader to proceed in the face of it with calmness and firmness is _________.</a:t>
            </a:r>
          </a:p>
        </p:txBody>
      </p:sp>
      <p:sp>
        <p:nvSpPr>
          <p:cNvPr id="3" name="TPAnswers" title="Answer Text Shape">
            <a:extLst>
              <a:ext uri="{FF2B5EF4-FFF2-40B4-BE49-F238E27FC236}">
                <a16:creationId xmlns:a16="http://schemas.microsoft.com/office/drawing/2014/main" id="{A893EEF9-889A-42A3-B95F-3B11E87A31E9}"/>
              </a:ext>
            </a:extLst>
          </p:cNvPr>
          <p:cNvSpPr>
            <a:spLocks noGrp="1"/>
          </p:cNvSpPr>
          <p:nvPr>
            <p:ph idx="1"/>
            <p:custDataLst>
              <p:tags r:id="rId2"/>
            </p:custDataLst>
          </p:nvPr>
        </p:nvSpPr>
        <p:spPr/>
        <p:txBody>
          <a:bodyPr lIns="91440"/>
          <a:lstStyle/>
          <a:p>
            <a:pPr>
              <a:lnSpc>
                <a:spcPct val="100000"/>
              </a:lnSpc>
              <a:spcBef>
                <a:spcPct val="20000"/>
              </a:spcBef>
            </a:pPr>
            <a:r>
              <a:rPr lang="en-US" sz="4000" dirty="0"/>
              <a:t>Honor</a:t>
            </a:r>
          </a:p>
          <a:p>
            <a:pPr>
              <a:lnSpc>
                <a:spcPct val="100000"/>
              </a:lnSpc>
              <a:spcBef>
                <a:spcPct val="20000"/>
              </a:spcBef>
            </a:pPr>
            <a:r>
              <a:rPr lang="en-US" sz="4000" dirty="0"/>
              <a:t>Courage</a:t>
            </a:r>
          </a:p>
          <a:p>
            <a:pPr>
              <a:lnSpc>
                <a:spcPct val="100000"/>
              </a:lnSpc>
              <a:spcBef>
                <a:spcPct val="20000"/>
              </a:spcBef>
            </a:pPr>
            <a:r>
              <a:rPr lang="en-US" sz="4000" dirty="0"/>
              <a:t>Commitment</a:t>
            </a:r>
          </a:p>
        </p:txBody>
      </p:sp>
      <p:sp>
        <p:nvSpPr>
          <p:cNvPr id="4" name="TPPolling">
            <a:extLst>
              <a:ext uri="{FF2B5EF4-FFF2-40B4-BE49-F238E27FC236}">
                <a16:creationId xmlns:a16="http://schemas.microsoft.com/office/drawing/2014/main" id="{F7A4DAD4-76F1-4602-AC30-B22C233137D3}"/>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 name="TPChart">
            <a:extLst>
              <a:ext uri="{FF2B5EF4-FFF2-40B4-BE49-F238E27FC236}">
                <a16:creationId xmlns:a16="http://schemas.microsoft.com/office/drawing/2014/main" id="{52E2A992-2F22-4DAC-A8EC-42E869E8D31A}"/>
              </a:ext>
            </a:extLst>
          </p:cNvPr>
          <p:cNvSpPr/>
          <p:nvPr>
            <p:custDataLst>
              <p:tags r:id="rId3"/>
            </p:custDataLst>
          </p:nvPr>
        </p:nvSpPr>
        <p:spPr>
          <a:xfrm>
            <a:off x="8497187" y="3398838"/>
            <a:ext cx="646813" cy="2925761"/>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p>
        </p:txBody>
      </p:sp>
      <p:sp>
        <p:nvSpPr>
          <p:cNvPr id="7" name="CAI1">
            <a:extLst>
              <a:ext uri="{FF2B5EF4-FFF2-40B4-BE49-F238E27FC236}">
                <a16:creationId xmlns:a16="http://schemas.microsoft.com/office/drawing/2014/main" id="{7C2486FE-738B-47A7-B957-3537846B9C4F}"/>
              </a:ext>
            </a:extLst>
          </p:cNvPr>
          <p:cNvSpPr/>
          <p:nvPr>
            <p:custDataLst>
              <p:tags r:id="rId4"/>
            </p:custDataLst>
          </p:nvPr>
        </p:nvSpPr>
        <p:spPr>
          <a:xfrm rot="10800000">
            <a:off x="57045" y="434340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03282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dirty="0"/>
              <a:t>Key Words</a:t>
            </a:r>
          </a:p>
        </p:txBody>
      </p:sp>
      <p:sp>
        <p:nvSpPr>
          <p:cNvPr id="22531" name="Content Placeholder 2"/>
          <p:cNvSpPr>
            <a:spLocks noGrp="1"/>
          </p:cNvSpPr>
          <p:nvPr>
            <p:ph idx="1"/>
          </p:nvPr>
        </p:nvSpPr>
        <p:spPr>
          <a:xfrm>
            <a:off x="152400" y="1676400"/>
            <a:ext cx="8839200" cy="5029200"/>
          </a:xfrm>
        </p:spPr>
        <p:txBody>
          <a:bodyPr/>
          <a:lstStyle/>
          <a:p>
            <a:pPr eaLnBrk="1" hangingPunct="1">
              <a:defRPr/>
            </a:pPr>
            <a:endParaRPr lang="en-US" sz="2800" b="1" dirty="0"/>
          </a:p>
          <a:p>
            <a:pPr eaLnBrk="1" hangingPunct="1">
              <a:defRPr/>
            </a:pPr>
            <a:r>
              <a:rPr lang="en-US" sz="2800" b="1" dirty="0">
                <a:solidFill>
                  <a:srgbClr val="FFFF00"/>
                </a:solidFill>
              </a:rPr>
              <a:t>Character</a:t>
            </a:r>
          </a:p>
          <a:p>
            <a:pPr marL="119062" indent="0" eaLnBrk="1" hangingPunct="1">
              <a:buFont typeface="Wingdings 2" pitchFamily="18" charset="2"/>
              <a:buNone/>
              <a:defRPr/>
            </a:pPr>
            <a:endParaRPr lang="en-US" sz="2800" b="1" dirty="0"/>
          </a:p>
          <a:p>
            <a:pPr eaLnBrk="1" hangingPunct="1">
              <a:buFont typeface="Wingdings" pitchFamily="2" charset="2"/>
              <a:buChar char="§"/>
              <a:defRPr/>
            </a:pPr>
            <a:r>
              <a:rPr lang="en-US" sz="2800" b="1" dirty="0">
                <a:solidFill>
                  <a:srgbClr val="FFFF00"/>
                </a:solidFill>
              </a:rPr>
              <a:t>Dilemma</a:t>
            </a:r>
            <a:endParaRPr lang="en-US" sz="2800" dirty="0">
              <a:solidFill>
                <a:srgbClr val="FFFF00"/>
              </a:solidFill>
            </a:endParaRPr>
          </a:p>
          <a:p>
            <a:pPr marL="119062" indent="0" eaLnBrk="1" hangingPunct="1">
              <a:buFont typeface="Wingdings 2" pitchFamily="18" charset="2"/>
              <a:buNone/>
              <a:defRPr/>
            </a:pPr>
            <a:endParaRPr lang="en-US" sz="2800" b="1" dirty="0"/>
          </a:p>
          <a:p>
            <a:pPr eaLnBrk="1" hangingPunct="1">
              <a:buFont typeface="Wingdings" pitchFamily="2" charset="2"/>
              <a:buChar char="§"/>
              <a:defRPr/>
            </a:pPr>
            <a:endParaRPr lang="en-US" sz="800" b="1" dirty="0"/>
          </a:p>
          <a:p>
            <a:pPr eaLnBrk="1" hangingPunct="1">
              <a:buFont typeface="Wingdings" pitchFamily="2" charset="2"/>
              <a:buChar char="§"/>
              <a:defRPr/>
            </a:pPr>
            <a:r>
              <a:rPr lang="en-US" sz="2800" b="1" dirty="0">
                <a:solidFill>
                  <a:srgbClr val="FFFF00"/>
                </a:solidFill>
              </a:rPr>
              <a:t>Justify</a:t>
            </a:r>
          </a:p>
          <a:p>
            <a:pPr eaLnBrk="1" hangingPunct="1">
              <a:buFont typeface="Wingdings" pitchFamily="2" charset="2"/>
              <a:buChar char="§"/>
              <a:defRPr/>
            </a:pPr>
            <a:endParaRPr lang="en-US" sz="4400" b="1" dirty="0"/>
          </a:p>
          <a:p>
            <a:pPr eaLnBrk="1" hangingPunct="1">
              <a:buFont typeface="Wingdings" pitchFamily="2" charset="2"/>
              <a:buChar char="§"/>
              <a:defRPr/>
            </a:pPr>
            <a:r>
              <a:rPr lang="en-US" sz="2800" b="1" dirty="0">
                <a:solidFill>
                  <a:srgbClr val="FFFF00"/>
                </a:solidFill>
              </a:rPr>
              <a:t>Climate</a:t>
            </a:r>
            <a:endParaRPr lang="en-US" sz="2800" dirty="0">
              <a:solidFill>
                <a:srgbClr val="FFFF00"/>
              </a:solidFill>
            </a:endParaRPr>
          </a:p>
        </p:txBody>
      </p:sp>
      <p:sp>
        <p:nvSpPr>
          <p:cNvPr id="7" name="Content Placeholder 2"/>
          <p:cNvSpPr txBox="1">
            <a:spLocks/>
          </p:cNvSpPr>
          <p:nvPr/>
        </p:nvSpPr>
        <p:spPr bwMode="auto">
          <a:xfrm>
            <a:off x="152400" y="1676400"/>
            <a:ext cx="8610600" cy="5029200"/>
          </a:xfrm>
          <a:prstGeom prst="rect">
            <a:avLst/>
          </a:prstGeom>
          <a:noFill/>
          <a:ln w="25400">
            <a:noFill/>
            <a:miter lim="800000"/>
            <a:headEnd/>
            <a:tailEnd/>
          </a:ln>
        </p:spPr>
        <p:txBody>
          <a:bodyPr lIns="54864" tIns="91440"/>
          <a:lstStyle/>
          <a:p>
            <a:pPr marL="119062" marR="0" lvl="0" indent="0"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28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________ - having moral and </a:t>
            </a:r>
            <a:r>
              <a:rPr kumimoji="0" lang="en-US" sz="2800" b="0" i="0" u="none" strike="noStrike" kern="1200" cap="none" spc="0" normalizeH="0" baseline="0" noProof="0">
                <a:ln>
                  <a:noFill/>
                </a:ln>
                <a:solidFill>
                  <a:srgbClr val="FFFFFF"/>
                </a:solidFill>
                <a:effectLst/>
                <a:uLnTx/>
                <a:uFillTx/>
                <a:latin typeface="Calibri" pitchFamily="34" charset="0"/>
                <a:ea typeface="+mn-ea"/>
                <a:cs typeface="Calibri" pitchFamily="34" charset="0"/>
              </a:rPr>
              <a:t>ethical strength</a:t>
            </a:r>
            <a:endPar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endParaRPr kumimoji="0" lang="en-US" sz="105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 typeface="Wingdings 2" pitchFamily="18" charset="2"/>
              <a:buChar char=""/>
              <a:tabLst/>
              <a:defRPr/>
            </a:pPr>
            <a:endParaRPr kumimoji="0" lang="en-US" sz="1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________ - a difficult situation in which you have to choose </a:t>
            </a:r>
            <a:r>
              <a:rPr kumimoji="0" lang="en-US" sz="2800" b="0" i="0" u="none" strike="noStrike" kern="1200" cap="none" spc="0" normalizeH="0" baseline="0" noProof="0">
                <a:ln>
                  <a:noFill/>
                </a:ln>
                <a:solidFill>
                  <a:srgbClr val="FFFFFF"/>
                </a:solidFill>
                <a:effectLst/>
                <a:uLnTx/>
                <a:uFillTx/>
                <a:latin typeface="Calibri" pitchFamily="34" charset="0"/>
                <a:ea typeface="+mn-ea"/>
                <a:cs typeface="Calibri" pitchFamily="34" charset="0"/>
              </a:rPr>
              <a:t>between alternatives</a:t>
            </a:r>
            <a:endPar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8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_____ - showing that a decision, action, or idea is reasonable </a:t>
            </a:r>
            <a:r>
              <a:rPr kumimoji="0" lang="en-US" sz="2800" b="0" i="0" u="none" strike="noStrike" kern="1200" cap="none" spc="0" normalizeH="0" baseline="0" noProof="0">
                <a:ln>
                  <a:noFill/>
                </a:ln>
                <a:solidFill>
                  <a:srgbClr val="FFFFFF"/>
                </a:solidFill>
                <a:effectLst/>
                <a:uLnTx/>
                <a:uFillTx/>
                <a:latin typeface="Calibri" pitchFamily="34" charset="0"/>
                <a:ea typeface="+mn-ea"/>
                <a:cs typeface="Calibri" pitchFamily="34" charset="0"/>
              </a:rPr>
              <a:t>and/or necessary</a:t>
            </a:r>
            <a:endPar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319088" algn="l" defTabSz="914400" rtl="0" eaLnBrk="1" fontAlgn="base" latinLnBrk="0" hangingPunct="1">
              <a:lnSpc>
                <a:spcPct val="100000"/>
              </a:lnSpc>
              <a:spcBef>
                <a:spcPct val="0"/>
              </a:spcBef>
              <a:spcAft>
                <a:spcPct val="0"/>
              </a:spcAft>
              <a:buClr>
                <a:srgbClr val="DDDDDD"/>
              </a:buClr>
              <a:buSzPct val="80000"/>
              <a:buFontTx/>
              <a:buNone/>
              <a:tabLst/>
              <a:defRPr/>
            </a:pPr>
            <a:endParaRPr kumimoji="0" lang="en-US" sz="16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a:p>
            <a:pPr marL="438150" marR="0" lvl="0" indent="25400" algn="l" defTabSz="914400" rtl="0" eaLnBrk="1" fontAlgn="base" latinLnBrk="0" hangingPunct="1">
              <a:lnSpc>
                <a:spcPct val="100000"/>
              </a:lnSpc>
              <a:spcBef>
                <a:spcPct val="0"/>
              </a:spcBef>
              <a:spcAft>
                <a:spcPct val="0"/>
              </a:spcAft>
              <a:buClr>
                <a:srgbClr val="DDDDDD"/>
              </a:buClr>
              <a:buSzPct val="80000"/>
              <a:buFontTx/>
              <a:buNone/>
              <a:tabLst/>
              <a:defRPr/>
            </a:pPr>
            <a:r>
              <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______ - the general atmosphere or situation that exists in </a:t>
            </a:r>
            <a:r>
              <a:rPr kumimoji="0" lang="en-US" sz="2800" b="0" i="0" u="none" strike="noStrike" kern="1200" cap="none" spc="0" normalizeH="0" baseline="0" noProof="0">
                <a:ln>
                  <a:noFill/>
                </a:ln>
                <a:solidFill>
                  <a:srgbClr val="FFFFFF"/>
                </a:solidFill>
                <a:effectLst/>
                <a:uLnTx/>
                <a:uFillTx/>
                <a:latin typeface="Calibri" pitchFamily="34" charset="0"/>
                <a:ea typeface="+mn-ea"/>
                <a:cs typeface="Calibri" pitchFamily="34" charset="0"/>
              </a:rPr>
              <a:t>an environment</a:t>
            </a:r>
            <a:endParaRPr kumimoji="0" lang="en-US" sz="2800" b="0"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4214765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wipe(left)">
                                      <p:cBhvr>
                                        <p:cTn id="12" dur="1000"/>
                                        <p:tgtEl>
                                          <p:spTgt spid="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left)">
                                      <p:cBhvr>
                                        <p:cTn id="17" dur="500"/>
                                        <p:tgtEl>
                                          <p:spTgt spid="7">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wipe(left)">
                                      <p:cBhvr>
                                        <p:cTn id="2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1CC1-5758-406B-BC64-4E3250C2FBF9}"/>
              </a:ext>
            </a:extLst>
          </p:cNvPr>
          <p:cNvSpPr>
            <a:spLocks noGrp="1"/>
          </p:cNvSpPr>
          <p:nvPr>
            <p:ph type="title"/>
          </p:nvPr>
        </p:nvSpPr>
        <p:spPr/>
        <p:txBody>
          <a:bodyPr/>
          <a:lstStyle/>
          <a:p>
            <a:r>
              <a:rPr lang="en-US" dirty="0"/>
              <a:t>Key Word Question Slide Index</a:t>
            </a:r>
          </a:p>
        </p:txBody>
      </p:sp>
      <p:sp>
        <p:nvSpPr>
          <p:cNvPr id="7" name="Text Placeholder 6">
            <a:extLst>
              <a:ext uri="{FF2B5EF4-FFF2-40B4-BE49-F238E27FC236}">
                <a16:creationId xmlns:a16="http://schemas.microsoft.com/office/drawing/2014/main" id="{1A009C63-7C26-4A6D-BABA-9F45913280E8}"/>
              </a:ext>
            </a:extLst>
          </p:cNvPr>
          <p:cNvSpPr>
            <a:spLocks noGrp="1"/>
          </p:cNvSpPr>
          <p:nvPr>
            <p:ph type="body" sz="quarter" idx="10"/>
          </p:nvPr>
        </p:nvSpPr>
        <p:spPr/>
        <p:txBody>
          <a:bodyPr/>
          <a:lstStyle/>
          <a:p>
            <a:pPr lvl="0">
              <a:lnSpc>
                <a:spcPct val="150000"/>
              </a:lnSpc>
              <a:spcAft>
                <a:spcPts val="200"/>
              </a:spcAft>
              <a:buSzTx/>
              <a:defRPr/>
            </a:pPr>
            <a:r>
              <a:rPr lang="en-US" sz="2800" dirty="0">
                <a:solidFill>
                  <a:srgbClr val="F8F8F8"/>
                </a:solidFill>
                <a:cs typeface="Arial" charset="0"/>
                <a:hlinkClick r:id="rId2" action="ppaction://hlinksldjump"/>
              </a:rPr>
              <a:t>Showing that a decision, action or idea is reasonable…</a:t>
            </a:r>
            <a:endParaRPr lang="en-US" sz="2800" dirty="0">
              <a:solidFill>
                <a:srgbClr val="F8F8F8"/>
              </a:solidFill>
              <a:cs typeface="Arial" charset="0"/>
            </a:endParaRPr>
          </a:p>
          <a:p>
            <a:pPr lvl="0">
              <a:lnSpc>
                <a:spcPct val="150000"/>
              </a:lnSpc>
              <a:spcAft>
                <a:spcPts val="200"/>
              </a:spcAft>
              <a:buSzTx/>
              <a:defRPr/>
            </a:pPr>
            <a:r>
              <a:rPr lang="en-US" sz="2800" dirty="0">
                <a:solidFill>
                  <a:srgbClr val="F8F8F8"/>
                </a:solidFill>
                <a:hlinkClick r:id="rId3" action="ppaction://hlinksldjump"/>
              </a:rPr>
              <a:t>Having moral and ethical strength</a:t>
            </a:r>
            <a:endParaRPr lang="en-US" sz="2800" dirty="0">
              <a:solidFill>
                <a:srgbClr val="F8F8F8"/>
              </a:solidFill>
              <a:cs typeface="Arial" charset="0"/>
            </a:endParaRPr>
          </a:p>
          <a:p>
            <a:pPr lvl="0">
              <a:lnSpc>
                <a:spcPct val="150000"/>
              </a:lnSpc>
              <a:spcAft>
                <a:spcPts val="200"/>
              </a:spcAft>
              <a:defRPr/>
            </a:pPr>
            <a:r>
              <a:rPr lang="en-US" sz="2800" dirty="0">
                <a:solidFill>
                  <a:srgbClr val="F8F8F8"/>
                </a:solidFill>
                <a:hlinkClick r:id="rId4" action="ppaction://hlinksldjump"/>
              </a:rPr>
              <a:t>Atmosphere or situation that exists in an environment</a:t>
            </a:r>
            <a:endParaRPr lang="en-US" sz="2800" dirty="0">
              <a:solidFill>
                <a:srgbClr val="F8F8F8"/>
              </a:solidFill>
            </a:endParaRPr>
          </a:p>
          <a:p>
            <a:pPr lvl="0">
              <a:lnSpc>
                <a:spcPct val="150000"/>
              </a:lnSpc>
              <a:spcAft>
                <a:spcPts val="200"/>
              </a:spcAft>
              <a:defRPr/>
            </a:pPr>
            <a:r>
              <a:rPr lang="en-US" sz="2800" dirty="0">
                <a:solidFill>
                  <a:srgbClr val="F8F8F8"/>
                </a:solidFill>
                <a:hlinkClick r:id="rId5" action="ppaction://hlinksldjump"/>
              </a:rPr>
              <a:t>A difficult situation ... choose between alternatives</a:t>
            </a:r>
            <a:endParaRPr lang="en-US" sz="2800" dirty="0">
              <a:solidFill>
                <a:srgbClr val="F8F8F8"/>
              </a:solidFill>
              <a:cs typeface="Arial" charset="0"/>
            </a:endParaRPr>
          </a:p>
        </p:txBody>
      </p:sp>
    </p:spTree>
    <p:extLst>
      <p:ext uri="{BB962C8B-B14F-4D97-AF65-F5344CB8AC3E}">
        <p14:creationId xmlns:p14="http://schemas.microsoft.com/office/powerpoint/2010/main" val="94745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B06FAE-5239-486F-BC3B-D8DD3E8AF8E7}"/>
              </a:ext>
            </a:extLst>
          </p:cNvPr>
          <p:cNvSpPr>
            <a:spLocks noGrp="1"/>
          </p:cNvSpPr>
          <p:nvPr>
            <p:ph type="body" sz="quarter" idx="10"/>
          </p:nvPr>
        </p:nvSpPr>
        <p:spPr/>
        <p:txBody>
          <a:bodyPr/>
          <a:lstStyle/>
          <a:p>
            <a:r>
              <a:rPr lang="en-US" dirty="0"/>
              <a:t>(LE1-C1S2T2:KW1)</a:t>
            </a:r>
          </a:p>
        </p:txBody>
      </p:sp>
      <p:sp>
        <p:nvSpPr>
          <p:cNvPr id="2" name="TPQuestion" title="Question Text Shape">
            <a:extLst>
              <a:ext uri="{FF2B5EF4-FFF2-40B4-BE49-F238E27FC236}">
                <a16:creationId xmlns:a16="http://schemas.microsoft.com/office/drawing/2014/main" id="{E58EFF57-D925-4CF4-80DE-6335833D297A}"/>
              </a:ext>
            </a:extLst>
          </p:cNvPr>
          <p:cNvSpPr>
            <a:spLocks noGrp="1"/>
          </p:cNvSpPr>
          <p:nvPr>
            <p:ph type="title"/>
          </p:nvPr>
        </p:nvSpPr>
        <p:spPr/>
        <p:txBody>
          <a:bodyPr/>
          <a:lstStyle/>
          <a:p>
            <a:r>
              <a:rPr lang="en-US" b="0" dirty="0"/>
              <a:t>Showing that a decision, action, or idea is reasonable and/or necessary.</a:t>
            </a:r>
            <a:endParaRPr lang="en-US" dirty="0"/>
          </a:p>
        </p:txBody>
      </p:sp>
      <p:sp>
        <p:nvSpPr>
          <p:cNvPr id="3" name="TPAnswers" title="Answer Text Shape">
            <a:extLst>
              <a:ext uri="{FF2B5EF4-FFF2-40B4-BE49-F238E27FC236}">
                <a16:creationId xmlns:a16="http://schemas.microsoft.com/office/drawing/2014/main" id="{29B2F37D-D8DE-4B45-938A-FDC800B3BC3C}"/>
              </a:ext>
            </a:extLst>
          </p:cNvPr>
          <p:cNvSpPr>
            <a:spLocks noGrp="1"/>
          </p:cNvSpPr>
          <p:nvPr>
            <p:ph idx="1"/>
            <p:custDataLst>
              <p:tags r:id="rId2"/>
            </p:custDataLst>
          </p:nvPr>
        </p:nvSpPr>
        <p:spPr/>
        <p:txBody>
          <a:bodyPr/>
          <a:lstStyle/>
          <a:p>
            <a:pPr>
              <a:lnSpc>
                <a:spcPct val="100000"/>
              </a:lnSpc>
              <a:spcBef>
                <a:spcPct val="20000"/>
              </a:spcBef>
            </a:pPr>
            <a:r>
              <a:rPr lang="en-US" sz="3600" dirty="0"/>
              <a:t>Character</a:t>
            </a:r>
          </a:p>
          <a:p>
            <a:pPr>
              <a:lnSpc>
                <a:spcPct val="100000"/>
              </a:lnSpc>
              <a:spcBef>
                <a:spcPct val="20000"/>
              </a:spcBef>
            </a:pPr>
            <a:r>
              <a:rPr lang="en-US" sz="3600" dirty="0"/>
              <a:t>Dilemma</a:t>
            </a:r>
          </a:p>
          <a:p>
            <a:pPr>
              <a:lnSpc>
                <a:spcPct val="100000"/>
              </a:lnSpc>
              <a:spcBef>
                <a:spcPct val="20000"/>
              </a:spcBef>
            </a:pPr>
            <a:r>
              <a:rPr lang="en-US" sz="3600" dirty="0"/>
              <a:t>Justify</a:t>
            </a:r>
          </a:p>
          <a:p>
            <a:pPr>
              <a:lnSpc>
                <a:spcPct val="100000"/>
              </a:lnSpc>
              <a:spcBef>
                <a:spcPct val="20000"/>
              </a:spcBef>
            </a:pPr>
            <a:r>
              <a:rPr lang="en-US" sz="3600" dirty="0"/>
              <a:t>Climate</a:t>
            </a:r>
          </a:p>
        </p:txBody>
      </p:sp>
      <p:sp>
        <p:nvSpPr>
          <p:cNvPr id="4" name="TPPolling">
            <a:extLst>
              <a:ext uri="{FF2B5EF4-FFF2-40B4-BE49-F238E27FC236}">
                <a16:creationId xmlns:a16="http://schemas.microsoft.com/office/drawing/2014/main" id="{20C35B09-C8EB-4F9C-B903-62104D61C298}"/>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a:extLst>
              <a:ext uri="{FF2B5EF4-FFF2-40B4-BE49-F238E27FC236}">
                <a16:creationId xmlns:a16="http://schemas.microsoft.com/office/drawing/2014/main" id="{F2046D38-EDCE-4242-9B3A-0FAE221DEEC4}"/>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1">
            <a:extLst>
              <a:ext uri="{FF2B5EF4-FFF2-40B4-BE49-F238E27FC236}">
                <a16:creationId xmlns:a16="http://schemas.microsoft.com/office/drawing/2014/main" id="{868D872D-68EC-4D53-BBE4-C5B5BF463B08}"/>
              </a:ext>
            </a:extLst>
          </p:cNvPr>
          <p:cNvSpPr/>
          <p:nvPr>
            <p:custDataLst>
              <p:tags r:id="rId4"/>
            </p:custDataLst>
          </p:nvPr>
        </p:nvSpPr>
        <p:spPr>
          <a:xfrm rot="10800000">
            <a:off x="16779" y="4876800"/>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24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b56679a9-067e-4b7f-a864-276df6c94b04"/>
  <p:tag name="WASPOLLED" val="31480F95FA634CC4BCAB600078DF3C51"/>
  <p:tag name="TPVERSION" val="8"/>
  <p:tag name="TPFULLVERSION" val="8.2.6.7"/>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1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2073692B6B6439CA043271E30CC5DB6&lt;/guid&gt;&#10;            &lt;repollguid&gt;D867DEB333164A4CACEA0CFB533AB51A&lt;/repollguid&gt;&#10;            &lt;sourceid&gt;2DB2EB4E5A534C9385B0757412352D7D&lt;/sourceid&gt;&#10;            &lt;questiontext&gt;Showing that a decision, action, or idea is reasonable and/or necessary.&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Character&lt;/answertext&gt;&#10;                    &lt;valuetype&gt;-1&lt;/valuetype&gt;&#10;                &lt;/answer&gt;&#10;                &lt;answer&gt;&#10;                    &lt;guid&gt;4808F470D80E4379B84B35BA2C73D4A1&lt;/guid&gt;&#10;                    &lt;answertext&gt;Dilemma&lt;/answertext&gt;&#10;                    &lt;valuetype&gt;-1&lt;/valuetype&gt;&#10;                &lt;/answer&gt;&#10;                &lt;answer&gt;&#10;                    &lt;guid&gt;908B9B409B2D4FD3B09734C64397E6FC&lt;/guid&gt;&#10;                    &lt;answertext&gt;Justify&lt;/answertext&gt;&#10;                    &lt;valuetype&gt;1&lt;/valuetype&gt;&#10;                &lt;/answer&gt;&#10;                &lt;answer&gt;&#10;                    &lt;guid&gt;21595DD7FE3B405FAD8A60F694E2FF0B&lt;/guid&gt;&#10;                    &lt;answertext&gt;Climat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1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7A1C4050A8A47BE86366022A8AD9FA1&lt;/guid&gt;&#10;            &lt;repollguid&gt;D867DEB333164A4CACEA0CFB533AB51A&lt;/repollguid&gt;&#10;            &lt;sourceid&gt;2DB2EB4E5A534C9385B0757412352D7D&lt;/sourceid&gt;&#10;            &lt;questiontext&gt;Having moral and ethical strength.&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Character&lt;/answertext&gt;&#10;                    &lt;valuetype&gt;1&lt;/valuetype&gt;&#10;                &lt;/answer&gt;&#10;                &lt;answer&gt;&#10;                    &lt;guid&gt;4808F470D80E4379B84B35BA2C73D4A1&lt;/guid&gt;&#10;                    &lt;answertext&gt;Dilemma&lt;/answertext&gt;&#10;                    &lt;valuetype&gt;-1&lt;/valuetype&gt;&#10;                &lt;/answer&gt;&#10;                &lt;answer&gt;&#10;                    &lt;guid&gt;908B9B409B2D4FD3B09734C64397E6FC&lt;/guid&gt;&#10;                    &lt;answertext&gt;Justify&lt;/answertext&gt;&#10;                    &lt;valuetype&gt;-1&lt;/valuetype&gt;&#10;                &lt;/answer&gt;&#10;                &lt;answer&gt;&#10;                    &lt;guid&gt;21595DD7FE3B405FAD8A60F694E2FF0B&lt;/guid&gt;&#10;                    &lt;answertext&gt;Climat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F2E516E0551429695EACC03D4234135&lt;/guid&gt;&#10;        &lt;description /&gt;&#10;        &lt;date&gt;1/18/2018 1:25: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160A5D41B5441CB4D23B30DDB26675&lt;/guid&gt;&#10;            &lt;repollguid&gt;8A6B1907861F42D88A22AA7EFD880DD3&lt;/repollguid&gt;&#10;            &lt;sourceid&gt;71158D8468C94A2CB8562FEFABD623CD&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E15A7CD1832B440D9975AFD2B71166C4&lt;/guid&gt;&#10;                    &lt;answertext&gt;Alpha&lt;/answertext&gt;&#10;                    &lt;valuetype&gt;0&lt;/valuetype&gt;&#10;                &lt;/answer&gt;&#10;                &lt;answer&gt;&#10;                    &lt;guid&gt;2EEE4B3E92AA4938B7397BB402A02C8E&lt;/guid&gt;&#10;                    &lt;answertext&gt;Bravo&lt;/answertext&gt;&#10;                    &lt;valuetype&gt;0&lt;/valuetype&gt;&#10;                &lt;/answer&gt;&#10;                &lt;answer&gt;&#10;                    &lt;guid&gt;F2A56E8C1AD14D83B4DAA6C191E87B0E&lt;/guid&gt;&#10;                    &lt;answertext&gt;Charlie&lt;/answertext&gt;&#10;                    &lt;valuetype&gt;0&lt;/valuetype&gt;&#10;                &lt;/answer&gt;&#10;                &lt;answer&gt;&#10;                    &lt;guid&gt;6C8404816DF84545BEF46B3230FF2371&lt;/guid&gt;&#10;                    &lt;answertext&gt;Delt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4AD8D007558457B98CA2807C7DAA782&lt;/guid&gt;&#10;            &lt;repollguid&gt;D867DEB333164A4CACEA0CFB533AB51A&lt;/repollguid&gt;&#10;            &lt;sourceid&gt;2DB2EB4E5A534C9385B0757412352D7D&lt;/sourceid&gt;&#10;            &lt;questiontext&gt;The general atmosphere or situation that exists in an enviro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Character&lt;/answertext&gt;&#10;                    &lt;valuetype&gt;-1&lt;/valuetype&gt;&#10;                &lt;/answer&gt;&#10;                &lt;answer&gt;&#10;                    &lt;guid&gt;4808F470D80E4379B84B35BA2C73D4A1&lt;/guid&gt;&#10;                    &lt;answertext&gt;Dilemma&lt;/answertext&gt;&#10;                    &lt;valuetype&gt;-1&lt;/valuetype&gt;&#10;                &lt;/answer&gt;&#10;                &lt;answer&gt;&#10;                    &lt;guid&gt;908B9B409B2D4FD3B09734C64397E6FC&lt;/guid&gt;&#10;                    &lt;answertext&gt;Justify&lt;/answertext&gt;&#10;                    &lt;valuetype&gt;-1&lt;/valuetype&gt;&#10;                &lt;/answer&gt;&#10;                &lt;answer&gt;&#10;                    &lt;guid&gt;21595DD7FE3B405FAD8A60F694E2FF0B&lt;/guid&gt;&#10;                    &lt;answertext&gt;Climat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2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B4334F3EE9743EC8F16677C406C09E7&lt;/guid&gt;&#10;        &lt;description /&gt;&#10;        &lt;date&gt;1/19/2018 1:51: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4E2CF75CBF247A687F0FD8DDE5D0930&lt;/guid&gt;&#10;            &lt;repollguid&gt;D867DEB333164A4CACEA0CFB533AB51A&lt;/repollguid&gt;&#10;            &lt;sourceid&gt;2DB2EB4E5A534C9385B0757412352D7D&lt;/sourceid&gt;&#10;            &lt;questiontext&gt;A difficult situation in which you have to choose between alternatives.&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B1E37F9B7CB346179D0E66399C91293E&lt;/guid&gt;&#10;                    &lt;answertext&gt;Character&lt;/answertext&gt;&#10;                    &lt;valuetype&gt;-1&lt;/valuetype&gt;&#10;                &lt;/answer&gt;&#10;                &lt;answer&gt;&#10;                    &lt;guid&gt;4808F470D80E4379B84B35BA2C73D4A1&lt;/guid&gt;&#10;                    &lt;answertext&gt;Dilemma&lt;/answertext&gt;&#10;                    &lt;valuetype&gt;1&lt;/valuetype&gt;&#10;                &lt;/answer&gt;&#10;                &lt;answer&gt;&#10;                    &lt;guid&gt;908B9B409B2D4FD3B09734C64397E6FC&lt;/guid&gt;&#10;                    &lt;answertext&gt;Justify&lt;/answertext&gt;&#10;                    &lt;valuetype&gt;-1&lt;/valuetype&gt;&#10;                &lt;/answer&gt;&#10;                &lt;answer&gt;&#10;                    &lt;guid&gt;21595DD7FE3B405FAD8A60F694E2FF0B&lt;/guid&gt;&#10;                    &lt;answertext&gt;Climat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2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8.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Open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Identify the two types of courage.&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Spiritual and Emotional&lt;/answertext&gt;&#10;                    &lt;valuetype&gt;-1&lt;/valuetype&gt;&#10;                &lt;/answer&gt;&#10;                &lt;answer&gt;&#10;                    &lt;guid&gt;B71E5F8DD0F245448600CCAC4A03C49F&lt;/guid&gt;&#10;                    &lt;answertext&gt;Random and Constant&lt;/answertext&gt;&#10;                    &lt;valuetype&gt;-1&lt;/valuetype&gt;&#10;                &lt;/answer&gt;&#10;                &lt;answer&gt;&#10;                    &lt;guid&gt;D6880AF814464E9785306C54D91B231E&lt;/guid&gt;&#10;                    &lt;answertext&gt;Moral and Physical &lt;/answertext&gt;&#10;                    &lt;valuetype&gt;1&lt;/valuetype&gt;&#10;                &lt;/answer&gt;&#10;                &lt;answer&gt;&#10;                    &lt;guid&gt;B10B4BF884014B6A9242ADEAB0516D9F&lt;/guid&gt;&#10;                    &lt;answertext&gt;Fire and Ic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3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442F3DBA03F46E0A61C56C91032425D&lt;/guid&gt;&#10;            &lt;repollguid&gt;C5A6FAAC4F5247FE9AEF275B512BF3DD&lt;/repollguid&gt;&#10;            &lt;sourceid&gt;57178D441EEB4064BF0DB3DC54128739&lt;/sourceid&gt;&#10;            &lt;questiontext&gt;Your friends want you to by illegal drugs.  You decide that drugs are not something that will help you in your life so you say &quot;NO.&quot;  What value did you primarily rely on to take this stand?&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Honor&lt;/answertext&gt;&#10;                    &lt;valuetype&gt;-1&lt;/valuetype&gt;&#10;                &lt;/answer&gt;&#10;                &lt;answer&gt;&#10;                    &lt;guid&gt;B71E5F8DD0F245448600CCAC4A03C49F&lt;/guid&gt;&#10;                    &lt;answertext&gt;Courage&lt;/answertext&gt;&#10;                    &lt;valuetype&gt;1&lt;/valuetype&gt;&#10;                &lt;/answer&gt;&#10;                &lt;answer&gt;&#10;                    &lt;guid&gt;D6880AF814464E9785306C54D91B231E&lt;/guid&gt;&#10;                    &lt;answertext&gt;Commitmen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3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442F3DBA03F46E0A61C56C91032425D&lt;/guid&gt;&#10;            &lt;repollguid&gt;C5A6FAAC4F5247FE9AEF275B512BF3DD&lt;/repollguid&gt;&#10;            &lt;sourceid&gt;57178D441EEB4064BF0DB3DC54128739&lt;/sourceid&gt;&#10;            &lt;questiontext&gt;Lieutenant O'Bannon showed courage by... &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continuing his march across the desert of Baraca for 45 days.&lt;/answertext&gt;&#10;                    &lt;valuetype&gt;-1&lt;/valuetype&gt;&#10;                &lt;/answer&gt;&#10;                &lt;answer&gt;&#10;                    &lt;guid&gt;B71E5F8DD0F245448600CCAC4A03C49F&lt;/guid&gt;&#10;                    &lt;answertext&gt;capturing the fort at Derne with seven Marines and support from naval gunfire.&lt;/answertext&gt;&#10;                    &lt;valuetype&gt;-1&lt;/valuetype&gt;&#10;                &lt;/answer&gt;&#10;                &lt;answer&gt;&#10;                    &lt;guid&gt;D6880AF814464E9785306C54D91B231E&lt;/guid&gt;&#10;                    &lt;answertext&gt;convincing the enemy to surrender.&lt;/answertext&gt;&#10;                    &lt;valuetype&gt;-1&lt;/valuetype&gt;&#10;                &lt;/answer&gt;&#10;                &lt;answer&gt;&#10;                    &lt;guid&gt;0EFCBA517EE14C7483D7AF93235B37A8&lt;/guid&gt;&#10;                    &lt;answertext&gt;Both A and B&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8.xml><?xml version="1.0" encoding="utf-8"?>
<p:tagLst xmlns:a="http://schemas.openxmlformats.org/drawingml/2006/main" xmlns:r="http://schemas.openxmlformats.org/officeDocument/2006/relationships" xmlns:p="http://schemas.openxmlformats.org/presentationml/2006/main">
  <p:tag name="ZEROBASED" val="False"/>
</p:tagLst>
</file>

<file path=ppt/tags/tag39.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4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272B2DD7D24229BFC409267657B058&lt;/guid&gt;&#10;            &lt;repollguid&gt;C5A6FAAC4F5247FE9AEF275B512BF3DD&lt;/repollguid&gt;&#10;            &lt;sourceid&gt;57178D441EEB4064BF0DB3DC54128739&lt;/sourceid&gt;&#10;            &lt;questiontext&gt;Sergeant John Quick showed honor by...&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standing in the middle of friendly fire to signal the ship's crew to cease-fire.&lt;/answertext&gt;&#10;                    &lt;valuetype&gt;-1&lt;/valuetype&gt;&#10;                &lt;/answer&gt;&#10;                &lt;answer&gt;&#10;                    &lt;guid&gt;B71E5F8DD0F245448600CCAC4A03C49F&lt;/guid&gt;&#10;                    &lt;answertext&gt;giving members of his patrol the fortitude to complete their mission in Samar.&lt;/answertext&gt;&#10;                    &lt;valuetype&gt;-1&lt;/valuetype&gt;&#10;                &lt;/answer&gt;&#10;                &lt;answer&gt;&#10;                    &lt;guid&gt;D6880AF814464E9785306C54D91B231E&lt;/guid&gt;&#10;                    &lt;answertext&gt;displaying dynamic leadership throughout his career.&lt;/answertext&gt;&#10;                    &lt;valuetype&gt;-1&lt;/valuetype&gt;&#10;                &lt;/answer&gt;&#10;                &lt;answer&gt;&#10;                    &lt;guid&gt;0EFCBA517EE14C7483D7AF93235B37A8&lt;/guid&gt;&#10;                    &lt;answertext&gt;All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4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5.xml><?xml version="1.0" encoding="utf-8"?>
<p:tagLst xmlns:a="http://schemas.openxmlformats.org/drawingml/2006/main" xmlns:r="http://schemas.openxmlformats.org/officeDocument/2006/relationships" xmlns:p="http://schemas.openxmlformats.org/presentationml/2006/main">
  <p:tag name="TYPE" val="TrueFalse"/>
  <p:tag name="HASRESULTS" val="False"/>
  <p:tag name="LIVECHARTING" val="False"/>
  <p:tag name="TPQUESTIONXML" val="﻿&lt;?xml version=&quot;1.0&quot; encoding=&quot;utf-8&quot;?&gt;&#10;&lt;questionlist&gt;&#10;    &lt;properties&gt;&#10;        &lt;guid&gt;3EE5173B1E7D48FEA4D6D8C3E0217BEE&lt;/guid&gt;&#10;        &lt;description /&gt;&#10;        &lt;date&gt;1/22/2018 1:59:5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45806D3FF464777846EA252B96B2DBF&lt;/guid&gt;&#10;            &lt;repollguid&gt;F435C6C2375F4855A9580E4F96C96D42&lt;/repollguid&gt;&#10;            &lt;sourceid&gt;96521C3D2716400AB214B5996627436F&lt;/sourceid&gt;&#10;            &lt;questiontext&gt;True or False:Corporal John F. Mackie was the second U.S. Marine to ever receive the Medal of Honor.&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truefalse&gt;True&lt;/truefalse&gt;&#10;            &lt;answers&gt;&#10;                &lt;answer&gt;&#10;                    &lt;guid&gt;5EB6F46166A24B95B2A4A72181F66AC6&lt;/guid&gt;&#10;                    &lt;answertext&gt;True&lt;/answertext&gt;&#10;                    &lt;valuetype&gt;-1&lt;/valuetype&gt;&#10;                &lt;/answer&gt;&#10;                &lt;answer&gt;&#10;                    &lt;guid&gt;5F46CC2D732649569138CFD21F5F91E9&lt;/guid&gt;&#10;                    &lt;answertext&gt;Fal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46.xml><?xml version="1.0" encoding="utf-8"?>
<p:tagLst xmlns:a="http://schemas.openxmlformats.org/drawingml/2006/main" xmlns:r="http://schemas.openxmlformats.org/officeDocument/2006/relationships" xmlns:p="http://schemas.openxmlformats.org/presentationml/2006/main">
  <p:tag name="TYPE" val="0"/>
  <p:tag name="NUMBERFORMAT" val="3"/>
  <p:tag name="LABELFORMAT" val="1"/>
  <p:tag name="COLORTYPE" val="DEFINED"/>
  <p:tag name="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8.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00A3D26527A4A4BA07B79627B9CF793&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CF08DC09FF248BEBD2A91E0676F133E&lt;/guid&gt;&#10;                    &lt;answertext&gt;The Wall&lt;/answertext&gt;&#10;                    &lt;valuetype&gt;0&lt;/valuetype&gt;&#10;                &lt;/answer&gt;&#10;                &lt;answer&gt;&#10;                    &lt;guid&gt;64B01205CEC042D2997C31938BB8D402&lt;/guid&gt;&#10;                    &lt;answertext&gt;The Reach&lt;/answertext&gt;&#10;                    &lt;valuetype&gt;0&lt;/valuetype&gt;&#10;                &lt;/answer&gt;&#10;                &lt;answer&gt;&#10;                    &lt;guid&gt;D29687478E024183AA319D1D4C53A59B&lt;/guid&gt;&#10;                    &lt;answertext&gt;The Cafeteri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49.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5A4CA822F1984CB48C60B07E4FA6B818&lt;/guid&gt;&#10;        &lt;description /&gt;&#10;        &lt;date&gt;1/19/2018 1:47:4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0DBF85C342C4F5F9FF62304900A49C6&lt;/guid&gt;&#10;            &lt;repollguid&gt;4176722D375145739755130750864400&lt;/repollguid&gt;&#10;            &lt;sourceid&gt;F20EA8AFAF2C4222ABDF25F6C3008768&lt;/sourceid&gt;&#10;            &lt;questiontext&gt;Which word do you identify with most?  Why?&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answers&gt;&#10;                &lt;answer&gt;&#10;                    &lt;guid&gt;7E78CC09B4274C3C907244CA58D58F1B&lt;/guid&gt;&#10;                    &lt;answertext&gt;Honor&lt;/answertext&gt;&#10;                    &lt;valuetype&gt;0&lt;/valuetype&gt;&#10;                &lt;/answer&gt;&#10;                &lt;answer&gt;&#10;                    &lt;guid&gt;7C01FF5596A74E1A87BEBDE25B1EFEFD&lt;/guid&gt;&#10;                    &lt;answertext&gt;Courage&lt;/answertext&gt;&#10;                    &lt;valuetype&gt;0&lt;/valuetype&gt;&#10;                &lt;/answer&gt;&#10;                &lt;answer&gt;&#10;                    &lt;guid&gt;3A65747D10B74103B04DB89709712A41&lt;/guid&gt;&#10;                    &lt;answertext&gt;Commitmen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0.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51.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24632E351068448EB9A9FEE0C8C599C6&lt;/guid&gt;&#10;        &lt;description /&gt;&#10;        &lt;date&gt;1/16/2018 4:37: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CEF62EF503B494B9905929307FF3F93&lt;/guid&gt;&#10;            &lt;repollguid&gt;5CE94864E8A34D6A98494770CE289019&lt;/repollguid&gt;&#10;            &lt;sourceid&gt;5AC7C9A92DE448D4BC53A80C4199AE2D&lt;/sourceid&gt;&#10;            &lt;questiontext&gt;How would you rate yourself RIGHT NOW in terms of your ability to act honorably.  That is, to do the right thing even when it is not easy or cool?  BE HONEST!&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6D1313E9E34D49F9850A41B5D7320C5B&lt;/guid&gt;&#10;                    &lt;answertext&gt;Very low - I really struggle with this.&lt;/answertext&gt;&#10;                    &lt;valuetype&gt;0&lt;/valuetype&gt;&#10;                &lt;/answer&gt;&#10;                &lt;answer&gt;&#10;                    &lt;guid&gt;36890829AB924D4AB8E85CD0C6C36C09&lt;/guid&gt;&#10;                    &lt;answertext&gt;Low - I have a lot of room for improvement.&lt;/answertext&gt;&#10;                    &lt;valuetype&gt;0&lt;/valuetype&gt;&#10;                &lt;/answer&gt;&#10;                &lt;answer&gt;&#10;                    &lt;guid&gt;E99DC7F7AEE44D618A38275F22F98AE7&lt;/guid&gt;&#10;                    &lt;answertext&gt;I can go either way, depending on the situation.&lt;/answertext&gt;&#10;                    &lt;valuetype&gt;0&lt;/valuetype&gt;&#10;                &lt;/answer&gt;&#10;                &lt;answer&gt;&#10;                    &lt;guid&gt;21083B8E63E0421CACB893C588E985E6&lt;/guid&gt;&#10;                    &lt;answertext&gt;High - I have made a lot of progress in this area.&lt;/answertext&gt;&#10;                    &lt;valuetype&gt;0&lt;/valuetype&gt;&#10;                &lt;/answer&gt;&#10;                &lt;answer&gt;&#10;                    &lt;guid&gt;1BF1DF008C8D490591DFF10BD2C34633&lt;/guid&gt;&#10;                    &lt;answertext&gt;Very high - I see myself as a role model to others in this are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52.xml><?xml version="1.0" encoding="utf-8"?>
<p:tagLst xmlns:a="http://schemas.openxmlformats.org/drawingml/2006/main" xmlns:r="http://schemas.openxmlformats.org/officeDocument/2006/relationships" xmlns:p="http://schemas.openxmlformats.org/presentationml/2006/main">
  <p:tag name="ZEROBASED" val="False"/>
</p:tagLst>
</file>

<file path=ppt/tags/tag53.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54.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D5618903B9CA42648B7B131F9B144A94&lt;/guid&gt;&#10;        &lt;description /&gt;&#10;        &lt;date&gt;1/16/2018 4:37: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486758B8EA74839ABB726B5CB2E4A4E&lt;/guid&gt;&#10;            &lt;repollguid&gt;034E86312BD94BD4875B7F345E833013&lt;/repollguid&gt;&#10;            &lt;sourceid&gt;55DE4E182EAC4AFFB490F53344C4F4B2&lt;/sourceid&gt;&#10;            &lt;questiontext&gt;Acting with honor is rarely an easy thing to do, particularly when around certain people. Which of the following reasons make it the HARDEST for YOU to do the right thing?&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BD5714EFE9C44040827539D7F5DC530B&lt;/guid&gt;&#10;                    &lt;answertext&gt;My friends don’t really think doing the right thing is very cool.&lt;/answertext&gt;&#10;                    &lt;valuetype&gt;0&lt;/valuetype&gt;&#10;                &lt;/answer&gt;&#10;                &lt;answer&gt;&#10;                    &lt;guid&gt;4A9FDE00090A4F0587B2CF39D962AC9A&lt;/guid&gt;&#10;                    &lt;answertext&gt;I don’t have many people in my life that value honor.&lt;/answertext&gt;&#10;                    &lt;valuetype&gt;0&lt;/valuetype&gt;&#10;                &lt;/answer&gt;&#10;                &lt;answer&gt;&#10;                    &lt;guid&gt;E83A092312504394B9611D4FA4F98733&lt;/guid&gt;&#10;                    &lt;answertext&gt;I have not really ever thought about the importance of acting honorably.&lt;/answertext&gt;&#10;                    &lt;valuetype&gt;0&lt;/valuetype&gt;&#10;                &lt;/answer&gt;&#10;                &lt;answer&gt;&#10;                    &lt;guid&gt;3710E22096B147E7AE18825F6EB6DB32&lt;/guid&gt;&#10;                    &lt;answertext&gt;Other respon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56.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57.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2F64BBBFE1754166814A3598AB6733A4&lt;/guid&gt;&#10;        &lt;description /&gt;&#10;        &lt;date&gt;1/16/2018 4:37: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1A8B3E443304E728D849D6E3FDFBE7D&lt;/guid&gt;&#10;            &lt;repollguid&gt;9C61E3E3F147411AAD3AD922866EDDA4&lt;/repollguid&gt;&#10;            &lt;sourceid&gt;79C25E8293EE4B19BB3876059176ABEE&lt;/sourceid&gt;&#10;            &lt;questiontext&gt;Which of the following strategies could be something you could do to develop honorable behavior in your life?&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69CAAA8A73BE47B0B5ECA4B214F29528&lt;/guid&gt;&#10;                    &lt;answertext&gt;Find a group of friends that also value honor&lt;/answertext&gt;&#10;                    &lt;valuetype&gt;0&lt;/valuetype&gt;&#10;                &lt;/answer&gt;&#10;                &lt;answer&gt;&#10;                    &lt;guid&gt;F3FFCCD0A7C84AAC8F74BF478ABC7AB1&lt;/guid&gt;&#10;                    &lt;answertext&gt;Find a mentor to talk to as I develop honor in my life&lt;/answertext&gt;&#10;                    &lt;valuetype&gt;0&lt;/valuetype&gt;&#10;                &lt;/answer&gt;&#10;                &lt;answer&gt;&#10;                    &lt;guid&gt;24047951519E487CB9D7B7B95434215A&lt;/guid&gt;&#10;                    &lt;answertext&gt;Study examples of people who acted with honor&lt;/answertext&gt;&#10;                    &lt;valuetype&gt;0&lt;/valuetype&gt;&#10;                &lt;/answer&gt;&#10;                &lt;answer&gt;&#10;                    &lt;guid&gt;FC7A987DAA49439188895A72CA1D8F8D&lt;/guid&gt;&#10;                    &lt;answertext&gt;Other respons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58.xml><?xml version="1.0" encoding="utf-8"?>
<p:tagLst xmlns:a="http://schemas.openxmlformats.org/drawingml/2006/main" xmlns:r="http://schemas.openxmlformats.org/officeDocument/2006/relationships" xmlns:p="http://schemas.openxmlformats.org/presentationml/2006/main">
  <p:tag name="ZEROBASED" val="False"/>
</p:tagLst>
</file>

<file path=ppt/tags/tag59.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60.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00A3D26527A4A4BA07B79627B9CF793&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CF08DC09FF248BEBD2A91E0676F133E&lt;/guid&gt;&#10;                    &lt;answertext&gt;The Wall&lt;/answertext&gt;&#10;                    &lt;valuetype&gt;0&lt;/valuetype&gt;&#10;                &lt;/answer&gt;&#10;                &lt;answer&gt;&#10;                    &lt;guid&gt;64B01205CEC042D2997C31938BB8D402&lt;/guid&gt;&#10;                    &lt;answertext&gt;The Reach&lt;/answertext&gt;&#10;                    &lt;valuetype&gt;0&lt;/valuetype&gt;&#10;                &lt;/answer&gt;&#10;                &lt;answer&gt;&#10;                    &lt;guid&gt;D29687478E024183AA319D1D4C53A59B&lt;/guid&gt;&#10;                    &lt;answertext&gt;The Cafeteri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61.xml><?xml version="1.0" encoding="utf-8"?>
<p:tagLst xmlns:a="http://schemas.openxmlformats.org/drawingml/2006/main" xmlns:r="http://schemas.openxmlformats.org/officeDocument/2006/relationships" xmlns:p="http://schemas.openxmlformats.org/presentationml/2006/main">
  <p:tag name="ZEROBASED" val="False"/>
</p:tagLst>
</file>

<file path=ppt/tags/tag62.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63.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17B38807EAEF4FB497EDF727496826A7&lt;/guid&gt;&#10;        &lt;description /&gt;&#10;        &lt;date&gt;1/16/2018 4:37: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F172ABD0B644ED48747D888ED63E9D2&lt;/guid&gt;&#10;            &lt;repollguid&gt;2B3BF0ABF085422B89443B261D69B390&lt;/repollguid&gt;&#10;            &lt;sourceid&gt;3F1ABA4129A64ADEBBF65BD3715A5927&lt;/sourceid&gt;&#10;            &lt;questiontext&gt;How would you rate yourself right now in the area of moral courage?&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60DC5AA0C38F4D05BC8299A2F795EDF5&lt;/guid&gt;&#10;                    &lt;answertext&gt;Very low - I tend to give in to peer pressure and fear in many areas.&lt;/answertext&gt;&#10;                    &lt;valuetype&gt;0&lt;/valuetype&gt;&#10;                &lt;/answer&gt;&#10;                &lt;answer&gt;&#10;                    &lt;guid&gt;4CB79CE1F65D468FBF292386AB7F8C20&lt;/guid&gt;&#10;                    &lt;answertext&gt;Low - I could respond better in this area.&lt;/answertext&gt;&#10;                    &lt;valuetype&gt;0&lt;/valuetype&gt;&#10;                &lt;/answer&gt;&#10;                &lt;answer&gt;&#10;                    &lt;guid&gt;6D458FA8D8B540199052219AAC6CD3EE&lt;/guid&gt;&#10;                    &lt;answertext&gt;Moderate - I can go either way, depending on the situation.&lt;/answertext&gt;&#10;                    &lt;valuetype&gt;0&lt;/valuetype&gt;&#10;                &lt;/answer&gt;&#10;                &lt;answer&gt;&#10;                    &lt;guid&gt;3E0DEBDCB353436887EE09CB3C117213&lt;/guid&gt;&#10;                    &lt;answertext&gt;High - I have made a lot of progress in this area.&lt;/answertext&gt;&#10;                    &lt;valuetype&gt;0&lt;/valuetype&gt;&#10;                &lt;/answer&gt;&#10;                &lt;answer&gt;&#10;                    &lt;guid&gt;62AF77BED7C745F9B2E0598253D6F47A&lt;/guid&gt;&#10;                    &lt;answertext&gt;Very high - I see myself as a role model to others in the area of moral courag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64.xml><?xml version="1.0" encoding="utf-8"?>
<p:tagLst xmlns:a="http://schemas.openxmlformats.org/drawingml/2006/main" xmlns:r="http://schemas.openxmlformats.org/officeDocument/2006/relationships" xmlns:p="http://schemas.openxmlformats.org/presentationml/2006/main">
  <p:tag name="ZEROBASED" val="False"/>
</p:tagLst>
</file>

<file path=ppt/tags/tag65.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66.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7A1BDB6500ED410CAFEA8B5329DB75A7&lt;/guid&gt;&#10;        &lt;description /&gt;&#10;        &lt;date&gt;1/16/2018 4:37:2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A7AAC094F874F5A9AECF7D663FD0B20&lt;/guid&gt;&#10;            &lt;repollguid&gt;EF103ED81A874536A0EF0108BC4A856F&lt;/repollguid&gt;&#10;            &lt;sourceid&gt;150B06FA39A74DD9B854E2EEA50EE02C&lt;/sourceid&gt;&#10;            &lt;questiontext&gt;Who in your life is the best model of someone with moral courage?  That is, someone who does what is right, admits their errors, and enforces their decisions when they are sure they are correct.  Why?&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CB6696EDD13D40CF8CA5A3258A46792B&lt;/guid&gt;&#10;                    &lt;answertext&gt;My mother&lt;/answertext&gt;&#10;                    &lt;valuetype&gt;0&lt;/valuetype&gt;&#10;                &lt;/answer&gt;&#10;                &lt;answer&gt;&#10;                    &lt;guid&gt;1A2B49F0D6E74A5D88461CEB7C4717C7&lt;/guid&gt;&#10;                    &lt;answertext&gt;My father&lt;/answertext&gt;&#10;                    &lt;valuetype&gt;0&lt;/valuetype&gt;&#10;                &lt;/answer&gt;&#10;                &lt;answer&gt;&#10;                    &lt;guid&gt;F801258AAE3D4E1DA579656EA77CCF50&lt;/guid&gt;&#10;                    &lt;answertext&gt;My brother, sister, or other family&lt;/answertext&gt;&#10;                    &lt;valuetype&gt;0&lt;/valuetype&gt;&#10;                &lt;/answer&gt;&#10;                &lt;answer&gt;&#10;                    &lt;guid&gt;6D408865B9574A5CA960240585E06E5B&lt;/guid&gt;&#10;                    &lt;answertext&gt;One of my teachers at school&lt;/answertext&gt;&#10;                    &lt;valuetype&gt;0&lt;/valuetype&gt;&#10;                &lt;/answer&gt;&#10;                &lt;answer&gt;&#10;                    &lt;guid&gt;73168B7D652940F188DEFE31742B30C6&lt;/guid&gt;&#10;                    &lt;answertext&gt;A friend&lt;/answertext&gt;&#10;                    &lt;valuetype&gt;0&lt;/valuetype&gt;&#10;                &lt;/answer&gt;&#10;                &lt;answer&gt;&#10;                    &lt;guid&gt;4CB470D9EE984FBE8A62A15B81E3B2AB&lt;/guid&gt;&#10;                    &lt;answertext&gt;Other Person&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67.xml><?xml version="1.0" encoding="utf-8"?>
<p:tagLst xmlns:a="http://schemas.openxmlformats.org/drawingml/2006/main" xmlns:r="http://schemas.openxmlformats.org/officeDocument/2006/relationships" xmlns:p="http://schemas.openxmlformats.org/presentationml/2006/main">
  <p:tag name="ZEROBASED" val="False"/>
</p:tagLst>
</file>

<file path=ppt/tags/tag68.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69.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00A3D26527A4A4BA07B79627B9CF793&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CF08DC09FF248BEBD2A91E0676F133E&lt;/guid&gt;&#10;                    &lt;answertext&gt;The Wall&lt;/answertext&gt;&#10;                    &lt;valuetype&gt;0&lt;/valuetype&gt;&#10;                &lt;/answer&gt;&#10;                &lt;answer&gt;&#10;                    &lt;guid&gt;64B01205CEC042D2997C31938BB8D402&lt;/guid&gt;&#10;                    &lt;answertext&gt;The Reach&lt;/answertext&gt;&#10;                    &lt;valuetype&gt;0&lt;/valuetype&gt;&#10;                &lt;/answer&gt;&#10;                &lt;answer&gt;&#10;                    &lt;guid&gt;D29687478E024183AA319D1D4C53A59B&lt;/guid&gt;&#10;                    &lt;answertext&gt;The Cafeteri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70.xml><?xml version="1.0" encoding="utf-8"?>
<p:tagLst xmlns:a="http://schemas.openxmlformats.org/drawingml/2006/main" xmlns:r="http://schemas.openxmlformats.org/officeDocument/2006/relationships" xmlns:p="http://schemas.openxmlformats.org/presentationml/2006/main">
  <p:tag name="ZEROBASED" val="False"/>
</p:tagLst>
</file>

<file path=ppt/tags/tag71.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72.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6AA9B092B93B412594A891B72AC53614&lt;/guid&gt;&#10;        &lt;description /&gt;&#10;        &lt;date&gt;1/16/2018 4:37: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73F5F546D4C4946AFE1E07ADF9B3D75&lt;/guid&gt;&#10;            &lt;repollguid&gt;C27F6AB91F944A10B1AA8E927AFDA02A&lt;/repollguid&gt;&#10;            &lt;sourceid&gt;8F6BB1CEF7BC423E87F52FEE0288F030&lt;/sourceid&gt;&#10;            &lt;questiontext&gt;How would you rate yourself right now in terms of commitment?&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B4F8B465B5D54B84AAD40A64A245339A&lt;/guid&gt;&#10;                    &lt;answertext&gt;Very low - I really struggle with commitment.&lt;/answertext&gt;&#10;                    &lt;valuetype&gt;0&lt;/valuetype&gt;&#10;                &lt;/answer&gt;&#10;                &lt;answer&gt;&#10;                    &lt;guid&gt;D00D13F80E11413F8FCD58608144BDD5&lt;/guid&gt;&#10;                    &lt;answertext&gt;Low - I have a lot of room for improvement.&lt;/answertext&gt;&#10;                    &lt;valuetype&gt;0&lt;/valuetype&gt;&#10;                &lt;/answer&gt;&#10;                &lt;answer&gt;&#10;                    &lt;guid&gt;40C763352EA448BA88A9CFA585386D38&lt;/guid&gt;&#10;                    &lt;answertext&gt;Moderate - I can go either way, depending on the situation.&lt;/answertext&gt;&#10;                    &lt;valuetype&gt;0&lt;/valuetype&gt;&#10;                &lt;/answer&gt;&#10;                &lt;answer&gt;&#10;                    &lt;guid&gt;116C5359D9974115B5A2125DEEC06FE3&lt;/guid&gt;&#10;                    &lt;answertext&gt;High - I have made a lot of progress in this area.&lt;/answertext&gt;&#10;                    &lt;valuetype&gt;0&lt;/valuetype&gt;&#10;                &lt;/answer&gt;&#10;                &lt;answer&gt;&#10;                    &lt;guid&gt;BFF6ACF9AFF142928AAD699177B7A067&lt;/guid&gt;&#10;                    &lt;answertext&gt;Very high - I see myself as a role model to others in this are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3.xml><?xml version="1.0" encoding="utf-8"?>
<p:tagLst xmlns:a="http://schemas.openxmlformats.org/drawingml/2006/main" xmlns:r="http://schemas.openxmlformats.org/officeDocument/2006/relationships" xmlns:p="http://schemas.openxmlformats.org/presentationml/2006/main">
  <p:tag name="ZEROBASED" val="False"/>
</p:tagLst>
</file>

<file path=ppt/tags/tag74.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75.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LIVECHARTING" val="False"/>
  <p:tag name="TPQUESTIONXML" val="﻿&lt;?xml version=&quot;1.0&quot; encoding=&quot;utf-8&quot;?&gt;&#10;&lt;questionlist&gt;&#10;    &lt;properties&gt;&#10;        &lt;guid&gt;EBACC956A2C84E49B087C173D95739FC&lt;/guid&gt;&#10;        &lt;description /&gt;&#10;        &lt;date&gt;1/16/2018 4:37:3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E9A28EB982B417DA4F4C66696815F2E&lt;/guid&gt;&#10;            &lt;repollguid&gt;EA402053B82241DB8A33F39DBE766A19&lt;/repollguid&gt;&#10;            &lt;sourceid&gt;7F601F791C5940E78FE25C429ECC32FA&lt;/sourceid&gt;&#10;            &lt;questiontext&gt;The following achievements require a great amount of commitment.  Choose the one that you would be most interested in accomplishing.  Once you have chosen, write down the resources you would need AND the barriers you would have to overcome?&lt;/questiontext&gt;&#10;            &lt;showresults&gt;True&lt;/showresults&gt;&#10;            &lt;responsegrid&gt;0&lt;/responsegrid&gt;&#10;            &lt;countdowntimer&gt;False&lt;/countdowntimer&gt;&#10;            &lt;correctvalue&gt;1&lt;/correctvalue&gt;&#10;            &lt;incorrectvalue&gt;0&lt;/incorrectvalue&gt;&#10;            &lt;responselimit&gt;1&lt;/responselimit&gt;&#10;            &lt;bulletstyle&gt;2&lt;/bulletstyle&gt;&#10;            &lt;answers&gt;&#10;                &lt;answer&gt;&#10;                    &lt;guid&gt;438347DEE34340D5AC43467DFB27D6B3&lt;/guid&gt;&#10;                    &lt;answertext&gt;Running a Marathon&lt;/answertext&gt;&#10;                    &lt;valuetype&gt;0&lt;/valuetype&gt;&#10;                &lt;/answer&gt;&#10;                &lt;answer&gt;&#10;                    &lt;guid&gt;ECEF1933FEEF4857877222142C35650B&lt;/guid&gt;&#10;                    &lt;answertext&gt;Getting a college degree&lt;/answertext&gt;&#10;                    &lt;valuetype&gt;0&lt;/valuetype&gt;&#10;                &lt;/answer&gt;&#10;                &lt;answer&gt;&#10;                    &lt;guid&gt;C7A53DF2208A4A1FAF78BAC7365003D2&lt;/guid&gt;&#10;                    &lt;answertext&gt;Learning a musical instrument&lt;/answertext&gt;&#10;                    &lt;valuetype&gt;0&lt;/valuetype&gt;&#10;                &lt;/answer&gt;&#10;                &lt;answer&gt;&#10;                    &lt;guid&gt;7C9AE7FA85EA4B9682AB06764931589A&lt;/guid&gt;&#10;                    &lt;answertext&gt;Competing at a high level in drill&lt;/answertext&gt;&#10;                    &lt;valuetype&gt;0&lt;/valuetype&gt;&#10;                &lt;/answer&gt;&#10;                &lt;answer&gt;&#10;                    &lt;guid&gt;7B8DFDF0C18F403BAC6877FCD1FD3295&lt;/guid&gt;&#10;                    &lt;answertext&gt;Competing at a high level in marksmanship&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AUTOOPENPOLL" val="True"/>
  <p:tag name="AUTOFORMATCHART" val="True"/>
</p:tagLst>
</file>

<file path=ppt/tags/tag76.xml><?xml version="1.0" encoding="utf-8"?>
<p:tagLst xmlns:a="http://schemas.openxmlformats.org/drawingml/2006/main" xmlns:r="http://schemas.openxmlformats.org/officeDocument/2006/relationships" xmlns:p="http://schemas.openxmlformats.org/presentationml/2006/main">
  <p:tag name="ZEROBASED" val="False"/>
</p:tagLst>
</file>

<file path=ppt/tags/tag7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78.xml><?xml version="1.0" encoding="utf-8"?>
<p:tagLst xmlns:a="http://schemas.openxmlformats.org/drawingml/2006/main" xmlns:r="http://schemas.openxmlformats.org/officeDocument/2006/relationships" xmlns:p="http://schemas.openxmlformats.org/presentationml/2006/main">
  <p:tag name="TYPE" val="ShortAnswerSlide"/>
  <p:tag name="HASRESULTS" val="Fals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Clos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Lst>
</file>

<file path=ppt/tags/tag79.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ParticipantLeaderboardSlid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95E2E72BF774E6B9D91B3C02D8B1082&lt;/guid&gt;&#10;        &lt;description /&gt;&#10;        &lt;date&gt;1/19/2018 1:49: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076281CB1D44A28D9B9133E1674DD1&lt;/guid&gt;&#10;            &lt;repollguid&gt;C5A6FAAC4F5247FE9AEF275B512BF3DD&lt;/repollguid&gt;&#10;            &lt;sourceid&gt;57178D441EEB4064BF0DB3DC54128739&lt;/sourceid&gt;&#10;            &lt;questiontext&gt;A mental quality that recognizes fear of danger, but enables a leader to proceed in the face of it with calmness and firmness is _________.&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correctanswerindicator&gt;True&lt;/correctanswerindicator&gt;&#10;            &lt;answers&gt;&#10;                &lt;answer&gt;&#10;                    &lt;guid&gt;11F58AC01C624C4194EE0DF12453C025&lt;/guid&gt;&#10;                    &lt;answertext&gt;Honor&lt;/answertext&gt;&#10;                    &lt;valuetype&gt;-1&lt;/valuetype&gt;&#10;                &lt;/answer&gt;&#10;                &lt;answer&gt;&#10;                    &lt;guid&gt;B71E5F8DD0F245448600CCAC4A03C49F&lt;/guid&gt;&#10;                    &lt;answertext&gt;Courage&lt;/answertext&gt;&#10;                    &lt;valuetype&gt;1&lt;/valuetype&gt;&#10;                &lt;/answer&gt;&#10;                &lt;answer&gt;&#10;                    &lt;guid&gt;D6880AF814464E9785306C54D91B231E&lt;/guid&gt;&#10;                    &lt;answertext&gt;Commitmen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80.xml><?xml version="1.0" encoding="utf-8"?>
<p:tagLst xmlns:a="http://schemas.openxmlformats.org/drawingml/2006/main" xmlns:r="http://schemas.openxmlformats.org/officeDocument/2006/relationships" xmlns:p="http://schemas.openxmlformats.org/presentationml/2006/main">
  <p:tag name="NUMBERTODISPLAY" val="10"/>
  <p:tag name="SCORECALCULATION" val="1"/>
  <p:tag name="PARTICIPANTDISPLAY" val="1"/>
  <p:tag name="DISPLAYPOINTSLESSTHANONE" val="False"/>
  <p:tag name="CORRECTONLY" val="False"/>
  <p:tag name="TYPE" val="TeamLeaderboardSlide"/>
</p:tagLst>
</file>

<file path=ppt/tags/tag81.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TeamMVPSlide"/>
</p:tagLst>
</file>

<file path=ppt/tags/tag82.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10"/>
  <p:tag name="SCORECALCULATION" val="1"/>
  <p:tag name="DISPLAYPOINTSLESSTHANONE" val="False"/>
  <p:tag name="TYPE" val="FastestResponderSlid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MCJROTC Template">
  <a:themeElements>
    <a:clrScheme name="Custom 2">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004CE2"/>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MCJROTC NEW-UPD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MCJROTC NEW-FINAL">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7.xml><?xml version="1.0" encoding="utf-8"?>
<a:theme xmlns:a="http://schemas.openxmlformats.org/drawingml/2006/main" name="5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A9B7334651024585F5470222F653BC" ma:contentTypeVersion="3" ma:contentTypeDescription="Create a new document." ma:contentTypeScope="" ma:versionID="211ed72d6f8688ce03155945470a18bb">
  <xsd:schema xmlns:xsd="http://www.w3.org/2001/XMLSchema" xmlns:p="http://schemas.microsoft.com/office/2006/metadata/properties" xmlns:ns2="9c2bfba9-47f6-47e1-8856-589adc02ca19" targetNamespace="http://schemas.microsoft.com/office/2006/metadata/properties" ma:root="true" ma:fieldsID="d57e24b0d86b6a7544594fd75093cbcd" ns2:_="">
    <xsd:import namespace="9c2bfba9-47f6-47e1-8856-589adc02ca19"/>
    <xsd:element name="properties">
      <xsd:complexType>
        <xsd:sequence>
          <xsd:element name="documentManagement">
            <xsd:complexType>
              <xsd:all>
                <xsd:element ref="ns2:Team_x0020_Member" minOccurs="0"/>
                <xsd:element ref="ns2:Status" minOccurs="0"/>
                <xsd:element ref="ns2:RD" minOccurs="0"/>
              </xsd:all>
            </xsd:complexType>
          </xsd:element>
        </xsd:sequence>
      </xsd:complexType>
    </xsd:element>
  </xsd:schema>
  <xsd:schema xmlns:xsd="http://www.w3.org/2001/XMLSchema" xmlns:dms="http://schemas.microsoft.com/office/2006/documentManagement/types" targetNamespace="9c2bfba9-47f6-47e1-8856-589adc02ca19" elementFormDefault="qualified">
    <xsd:import namespace="http://schemas.microsoft.com/office/2006/documentManagement/types"/>
    <xsd:element name="Team_x0020_Member" ma:index="8" nillable="true" ma:displayName="Team Member" ma:default="" ma:format="Dropdown" ma:internalName="Team_x0020_Member">
      <xsd:simpleType>
        <xsd:restriction base="dms:Choice">
          <xsd:enumeration value="All"/>
          <xsd:enumeration value="Carrie Wolak"/>
          <xsd:enumeration value="Col Richardson"/>
          <xsd:enumeration value="Liz Pimpinella"/>
          <xsd:enumeration value="Lynn Nesbit"/>
          <xsd:enumeration value="Mike Romero"/>
          <xsd:enumeration value="Scott Bakken"/>
          <xsd:enumeration value="Steve Huff"/>
          <xsd:enumeration value="Derrick Small"/>
          <xsd:enumeration value="Larry Resendez"/>
          <xsd:enumeration value="Steve Sessis"/>
          <xsd:enumeration value="Brian Josten"/>
          <xsd:enumeration value="Acension Fierro"/>
          <xsd:enumeration value="Bruce Barnes"/>
          <xsd:enumeration value="Ken Hicks"/>
        </xsd:restriction>
      </xsd:simpleType>
    </xsd:element>
    <xsd:element name="Status" ma:index="9" nillable="true" ma:displayName="Status" ma:default="" ma:format="Dropdown" ma:internalName="Status">
      <xsd:simpleType>
        <xsd:restriction base="dms:Choice">
          <xsd:enumeration value="Unvetted"/>
          <xsd:enumeration value="Template"/>
          <xsd:enumeration value="Rough Draft"/>
          <xsd:enumeration value="Final"/>
        </xsd:restriction>
      </xsd:simpleType>
    </xsd:element>
    <xsd:element name="RD" ma:index="10" nillable="true" ma:displayName="RD" ma:default="0" ma:internalName="R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eam_x0020_Member xmlns="9c2bfba9-47f6-47e1-8856-589adc02ca19">Liz Pimpinella</Team_x0020_Member>
    <RD xmlns="9c2bfba9-47f6-47e1-8856-589adc02ca19">false</RD>
    <Status xmlns="9c2bfba9-47f6-47e1-8856-589adc02ca19">Template</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6FE889-46A8-4826-A27A-206857CBC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2bfba9-47f6-47e1-8856-589adc02ca1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D19DC94-1EFC-48AB-891D-511A725E567C}">
  <ds:schemaRefs>
    <ds:schemaRef ds:uri="http://schemas.microsoft.com/office/2006/metadata/longProperties"/>
  </ds:schemaRefs>
</ds:datastoreItem>
</file>

<file path=customXml/itemProps3.xml><?xml version="1.0" encoding="utf-8"?>
<ds:datastoreItem xmlns:ds="http://schemas.openxmlformats.org/officeDocument/2006/customXml" ds:itemID="{628294B7-39B6-4235-9BCE-CF3A192BDE8D}">
  <ds:schemaRefs>
    <ds:schemaRef ds:uri="http://schemas.microsoft.com/office/2006/metadata/properties"/>
    <ds:schemaRef ds:uri="http://schemas.microsoft.com/office/infopath/2007/PartnerControls"/>
    <ds:schemaRef ds:uri="9c2bfba9-47f6-47e1-8856-589adc02ca19"/>
  </ds:schemaRefs>
</ds:datastoreItem>
</file>

<file path=customXml/itemProps4.xml><?xml version="1.0" encoding="utf-8"?>
<ds:datastoreItem xmlns:ds="http://schemas.openxmlformats.org/officeDocument/2006/customXml" ds:itemID="{D5C20604-6E9D-48C8-B24B-2075DD8D4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17904</TotalTime>
  <Words>1587</Words>
  <Application>Microsoft Office PowerPoint</Application>
  <PresentationFormat>On-screen Show (4:3)</PresentationFormat>
  <Paragraphs>273</Paragraphs>
  <Slides>44</Slides>
  <Notes>12</Notes>
  <HiddenSlides>6</HiddenSlides>
  <MMClips>1</MMClips>
  <ScaleCrop>false</ScaleCrop>
  <HeadingPairs>
    <vt:vector size="8" baseType="variant">
      <vt:variant>
        <vt:lpstr>Fonts Used</vt:lpstr>
      </vt:variant>
      <vt:variant>
        <vt:i4>8</vt:i4>
      </vt:variant>
      <vt:variant>
        <vt:lpstr>Theme</vt:lpstr>
      </vt:variant>
      <vt:variant>
        <vt:i4>7</vt:i4>
      </vt:variant>
      <vt:variant>
        <vt:lpstr>Slide Titles</vt:lpstr>
      </vt:variant>
      <vt:variant>
        <vt:i4>44</vt:i4>
      </vt:variant>
      <vt:variant>
        <vt:lpstr>Custom Shows</vt:lpstr>
      </vt:variant>
      <vt:variant>
        <vt:i4>5</vt:i4>
      </vt:variant>
    </vt:vector>
  </HeadingPairs>
  <TitlesOfParts>
    <vt:vector size="64" baseType="lpstr">
      <vt:lpstr>Arial</vt:lpstr>
      <vt:lpstr>Calibri</vt:lpstr>
      <vt:lpstr>Corbel</vt:lpstr>
      <vt:lpstr>Times New Roman</vt:lpstr>
      <vt:lpstr>Verdana</vt:lpstr>
      <vt:lpstr>Wingdings</vt:lpstr>
      <vt:lpstr>Wingdings 2</vt:lpstr>
      <vt:lpstr>Wingdings 3</vt:lpstr>
      <vt:lpstr>1_MCJROTC Template</vt:lpstr>
      <vt:lpstr>TPC JROTC</vt:lpstr>
      <vt:lpstr>1_TPC JROTC</vt:lpstr>
      <vt:lpstr>4_MCJROTC Template</vt:lpstr>
      <vt:lpstr>MCJROTC NEW-UPDATE</vt:lpstr>
      <vt:lpstr>MCJROTC NEW-FINAL</vt:lpstr>
      <vt:lpstr>5_MCJROTC Template</vt:lpstr>
      <vt:lpstr>Marine Corps’ Core Values</vt:lpstr>
      <vt:lpstr>PowerPoint Presentation</vt:lpstr>
      <vt:lpstr>Lesson Objectives</vt:lpstr>
      <vt:lpstr>Team Assignment</vt:lpstr>
      <vt:lpstr>Which word do you identify with most?  Why?</vt:lpstr>
      <vt:lpstr>A mental quality that recognizes fear of danger, but enables a leader to proceed in the face of it with calmness and firmness is _________.</vt:lpstr>
      <vt:lpstr>Key Words</vt:lpstr>
      <vt:lpstr>Key Word Question Slide Index</vt:lpstr>
      <vt:lpstr>Showing that a decision, action, or idea is reasonable and/or necessary.</vt:lpstr>
      <vt:lpstr>Having moral and ethical strength.</vt:lpstr>
      <vt:lpstr>The general atmosphere or situation that exists in an environment.</vt:lpstr>
      <vt:lpstr>A difficult situation in which you have to choose between alternatives.</vt:lpstr>
      <vt:lpstr>Marine Corps Values</vt:lpstr>
      <vt:lpstr>Opening Question</vt:lpstr>
      <vt:lpstr>Core Values</vt:lpstr>
      <vt:lpstr>Core Values</vt:lpstr>
      <vt:lpstr>Core Values</vt:lpstr>
      <vt:lpstr>Core Values</vt:lpstr>
      <vt:lpstr>Identify the two types of courage.</vt:lpstr>
      <vt:lpstr>Your friends want you to by illegal drugs.  You decide that drugs are not something that will help you in your life so you say "NO."  What value did you primarily rely on to take this stand?</vt:lpstr>
      <vt:lpstr>Pressures of Leadership</vt:lpstr>
      <vt:lpstr>Historical Case Studies</vt:lpstr>
      <vt:lpstr>Lieutenant O'Bannon showed courage by... </vt:lpstr>
      <vt:lpstr>Sergeant John Quick showed honor by...</vt:lpstr>
      <vt:lpstr>True or False: Corporal John F. Mackie was the second U.S. Marine to ever receive the Medal of Honor.</vt:lpstr>
      <vt:lpstr>Optional Video Questions</vt:lpstr>
      <vt:lpstr>Which video most clearly demonstrates the Marine Corps' Core Value of honor?  Why?</vt:lpstr>
      <vt:lpstr>How would you rate yourself RIGHT NOW in terms of your ability to act honorably.  That is, to do the right thing even when it is not easy or cool?  BE HONEST!</vt:lpstr>
      <vt:lpstr>Acting with honor is rarely an easy thing to do, particularly when around certain people. Which of the following reasons make it the HARDEST for YOU to do the right thing?</vt:lpstr>
      <vt:lpstr>Which of the following strategies could be something you could do to develop honorable behavior in your life?</vt:lpstr>
      <vt:lpstr>Which video most clearly demonstrates the Marine Corps Core Value of moral courage?  Why?</vt:lpstr>
      <vt:lpstr>How would you rate yourself right now in the area of moral courage?</vt:lpstr>
      <vt:lpstr>Who in your life is the best model of someone with moral courage?  That is, someone who does what is right, admits their errors, and enforces their decisions when they are sure they are correct.  Why?</vt:lpstr>
      <vt:lpstr>Which video most clearly demonstrates the Marine Corps Core Value of commitment? Why?</vt:lpstr>
      <vt:lpstr>How would you rate yourself right now in terms of commitment?</vt:lpstr>
      <vt:lpstr>The following achievements require a great amount of commitment.  Choose the one that you would be most interested in accomplishing.  Once you have chosen, write down the resources you would need AND the barriers you would have to overcome?</vt:lpstr>
      <vt:lpstr>Closing Question</vt:lpstr>
      <vt:lpstr>Questions</vt:lpstr>
      <vt:lpstr>Copyright Information</vt:lpstr>
      <vt:lpstr>Participant Leaders</vt:lpstr>
      <vt:lpstr>Team Scores</vt:lpstr>
      <vt:lpstr>Team MVP</vt:lpstr>
      <vt:lpstr>Fastest Responders</vt:lpstr>
      <vt:lpstr>Whiteboard</vt:lpstr>
      <vt:lpstr>Participant Leaders</vt:lpstr>
      <vt:lpstr>Team Scores</vt:lpstr>
      <vt:lpstr>Team MVP</vt:lpstr>
      <vt:lpstr>Fastest</vt:lpstr>
      <vt:lpstr>Whiteboard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steve huff</dc:creator>
  <cp:lastModifiedBy>Andy Bennetts</cp:lastModifiedBy>
  <cp:revision>865</cp:revision>
  <dcterms:created xsi:type="dcterms:W3CDTF">2009-11-04T16:56:31Z</dcterms:created>
  <dcterms:modified xsi:type="dcterms:W3CDTF">2018-03-23T03:52:46Z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