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4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3" r:id="rId56"/>
    <p:sldId id="314" r:id="rId57"/>
    <p:sldId id="315" r:id="rId58"/>
    <p:sldId id="316" r:id="rId59"/>
    <p:sldId id="317" r:id="rId60"/>
    <p:sldId id="318" r:id="rId61"/>
    <p:sldId id="319" r:id="rId62"/>
    <p:sldId id="320" r:id="rId63"/>
    <p:sldId id="321" r:id="rId64"/>
    <p:sldId id="322" r:id="rId65"/>
    <p:sldId id="323" r:id="rId66"/>
    <p:sldId id="324" r:id="rId67"/>
    <p:sldId id="325" r:id="rId68"/>
    <p:sldId id="326" r:id="rId69"/>
    <p:sldId id="327" r:id="rId70"/>
    <p:sldId id="328" r:id="rId71"/>
    <p:sldId id="329" r:id="rId72"/>
    <p:sldId id="330" r:id="rId73"/>
    <p:sldId id="331" r:id="rId74"/>
    <p:sldId id="332" r:id="rId75"/>
    <p:sldId id="333" r:id="rId76"/>
    <p:sldId id="334" r:id="rId77"/>
    <p:sldId id="335" r:id="rId78"/>
    <p:sldId id="336" r:id="rId79"/>
    <p:sldId id="337" r:id="rId80"/>
    <p:sldId id="338" r:id="rId81"/>
    <p:sldId id="339" r:id="rId82"/>
    <p:sldId id="340" r:id="rId83"/>
    <p:sldId id="341" r:id="rId84"/>
    <p:sldId id="342" r:id="rId85"/>
    <p:sldId id="343" r:id="rId8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9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ableStyles" Target="tableStyle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926C-8220-4C3C-BBB7-579BB023AC38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D25-60D6-4ABF-9DB0-5E929BAD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13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926C-8220-4C3C-BBB7-579BB023AC38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D25-60D6-4ABF-9DB0-5E929BAD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427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926C-8220-4C3C-BBB7-579BB023AC38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D25-60D6-4ABF-9DB0-5E929BAD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308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89AB-6E58-43EE-8076-3D230B4D9AB3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C2A5-A82F-4B19-9F63-F65D12DC3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190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926C-8220-4C3C-BBB7-579BB023AC38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D25-60D6-4ABF-9DB0-5E929BAD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63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926C-8220-4C3C-BBB7-579BB023AC38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D25-60D6-4ABF-9DB0-5E929BAD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40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926C-8220-4C3C-BBB7-579BB023AC38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D25-60D6-4ABF-9DB0-5E929BAD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942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926C-8220-4C3C-BBB7-579BB023AC38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D25-60D6-4ABF-9DB0-5E929BAD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37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926C-8220-4C3C-BBB7-579BB023AC38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D25-60D6-4ABF-9DB0-5E929BAD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809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926C-8220-4C3C-BBB7-579BB023AC38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D25-60D6-4ABF-9DB0-5E929BAD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17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926C-8220-4C3C-BBB7-579BB023AC38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D25-60D6-4ABF-9DB0-5E929BAD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63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926C-8220-4C3C-BBB7-579BB023AC38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51D25-60D6-4ABF-9DB0-5E929BAD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681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B926C-8220-4C3C-BBB7-579BB023AC38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51D25-60D6-4ABF-9DB0-5E929BAD4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42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Graded Student Answers</a:t>
            </a:r>
            <a:endParaRPr lang="en-US" b="0" i="0" u="none" strike="noStrike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Have your chapter 2 vocabulary list ready to answer right away when your name is called. Do not be fumbling around for the answer.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957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Los cuatro amigos son de Ponce. </a:t>
            </a:r>
            <a:endParaRPr lang="es-E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92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four friends are from Ponce (a city in Puerto Rico).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6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Ellos son alumnos en la misma escuela. </a:t>
            </a:r>
            <a:endParaRPr lang="es-E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236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They are students in the same school.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61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Son muy inteligentes.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410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They are very smart.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30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los alumnos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7792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students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204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los amigos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244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friends (males or mixed)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15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¿Quiénes son?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571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las amigas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7786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friends (all females)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1503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¿Cómo son las clases?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2063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How are the classes?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2395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Es una clase pequeña.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139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It’s a small class.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420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¿Cuántos alumnos hay en la clase? </a:t>
            </a:r>
            <a:endParaRPr lang="es-E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653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How many students are there in the class?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86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Hay pocos alumnos en la clase. </a:t>
            </a:r>
            <a:endParaRPr lang="es-E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9483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There are few students in the class.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71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Who-all are they?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625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Es una clase aburrida.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715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It’s a boring class.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653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Es una clase grande.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93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It’s a big class.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411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Hay muchos alumnos en la clase. </a:t>
            </a:r>
            <a:endParaRPr lang="es-E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98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There are many students in the class.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4435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Es una clase interesante.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38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It’s an interesting class.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193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la profesora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335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woman teacher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898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What are they?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6486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El curso de matemáticas es bastante difícil (duro). </a:t>
            </a:r>
            <a:endParaRPr lang="es-E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8784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course of math is quite difficult/tough.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720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El curso de español no es difícil. Es fácil. </a:t>
            </a:r>
            <a:endParaRPr lang="es-E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2228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The class of Spanish is not difficult. It’s easy.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84631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¿Qué son?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191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What are they?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75233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¡Hola, todos!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1922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Hi everyone!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2216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Nosotros somos americanos.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27640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We are American/Americans.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820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¿Qué son?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15025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Ustedes son americanos también, ¿no? </a:t>
            </a:r>
            <a:endParaRPr lang="es-E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8318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You-all are Americans too, right?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69074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¿Son Ustedes alumnos de español? Are you-all students of Spanish?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83419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Nosotros, sí. Y somos alumnos muy buenos. </a:t>
            </a:r>
            <a:endParaRPr lang="es-E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01018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We, yes. And we are students very good.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9618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31 treinta y uno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7695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31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20702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32 treinta y dos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4248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97647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33 treinta y 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472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Marta y Adela son puertorriqueñas. </a:t>
            </a:r>
            <a:endParaRPr lang="es-E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2156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8488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34 treinta y cuatro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72210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34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3229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35 treinta y cinco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39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35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2690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36 treinta y seis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52552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36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4704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37 treinta y siete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5285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37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47957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38 treinta y ocho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226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Marta and Adela are Puerto Rican</a:t>
            </a:r>
            <a:r>
              <a:rPr lang="en-US" b="0" i="0" u="none" strike="noStrike" baseline="0" smtClean="0">
                <a:latin typeface="Times New Roman"/>
              </a:rPr>
              <a:t>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6836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38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9563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39 treinta y nueve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8337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9383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40 cuarenta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1697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40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8932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50 cincuenta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58909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50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7815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60 sesenta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7792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60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98840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70 setenta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717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Juan y Ricardo son puertorriqueños también.</a:t>
            </a:r>
            <a:endParaRPr lang="es-E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01282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70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0367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80 ochenta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27695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80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5485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90 noventa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91999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90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7314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Graded Student Answers</a:t>
            </a:r>
            <a:endParaRPr lang="en-US" b="0" i="0" u="none" strike="noStrike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Have your chapter 2 vocabulary list ready to answer right away when your name is called. Do not be fumbling around for the answer.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000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Juan and Ricardo are Puerto Rican too.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93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447</Words>
  <Application>Microsoft Office PowerPoint</Application>
  <PresentationFormat>On-screen Show (4:3)</PresentationFormat>
  <Paragraphs>87</Paragraphs>
  <Slides>85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85</vt:i4>
      </vt:variant>
    </vt:vector>
  </HeadingPairs>
  <TitlesOfParts>
    <vt:vector size="86" baseType="lpstr">
      <vt:lpstr>Office Theme</vt:lpstr>
      <vt:lpstr>Graded Student Answers</vt:lpstr>
      <vt:lpstr>¿Quiénes son? </vt:lpstr>
      <vt:lpstr>Who-all are they?</vt:lpstr>
      <vt:lpstr>What are they? </vt:lpstr>
      <vt:lpstr>¿Qué son?</vt:lpstr>
      <vt:lpstr>Marta y Adela son puertorriqueñas. </vt:lpstr>
      <vt:lpstr>Marta and Adela are Puerto Rican.</vt:lpstr>
      <vt:lpstr>Juan y Ricardo son puertorriqueños también.</vt:lpstr>
      <vt:lpstr>Juan and Ricardo are Puerto Rican too.</vt:lpstr>
      <vt:lpstr>Los cuatro amigos son de Ponce. </vt:lpstr>
      <vt:lpstr>The four friends are from Ponce (a city in Puerto Rico).</vt:lpstr>
      <vt:lpstr>Ellos son alumnos en la misma escuela. </vt:lpstr>
      <vt:lpstr>They are students in the same school.</vt:lpstr>
      <vt:lpstr>Son muy inteligentes. </vt:lpstr>
      <vt:lpstr>They are very smart.</vt:lpstr>
      <vt:lpstr>los alumnos </vt:lpstr>
      <vt:lpstr>the students</vt:lpstr>
      <vt:lpstr>los amigos </vt:lpstr>
      <vt:lpstr>the friends (males or mixed)</vt:lpstr>
      <vt:lpstr>las amigas </vt:lpstr>
      <vt:lpstr>the friends (all females)</vt:lpstr>
      <vt:lpstr>¿Cómo son las clases? </vt:lpstr>
      <vt:lpstr>How are the classes?</vt:lpstr>
      <vt:lpstr>Es una clase pequeña. </vt:lpstr>
      <vt:lpstr>It’s a small class.</vt:lpstr>
      <vt:lpstr>¿Cuántos alumnos hay en la clase? </vt:lpstr>
      <vt:lpstr>How many students are there in the class?</vt:lpstr>
      <vt:lpstr>Hay pocos alumnos en la clase. </vt:lpstr>
      <vt:lpstr>There are few students in the class.</vt:lpstr>
      <vt:lpstr>Es una clase aburrida. </vt:lpstr>
      <vt:lpstr>It’s a boring class.</vt:lpstr>
      <vt:lpstr>Es una clase grande. </vt:lpstr>
      <vt:lpstr>It’s a big class.</vt:lpstr>
      <vt:lpstr>Hay muchos alumnos en la clase. </vt:lpstr>
      <vt:lpstr>There are many students in the class.</vt:lpstr>
      <vt:lpstr>Es una clase interesante. </vt:lpstr>
      <vt:lpstr>It’s an interesting class.</vt:lpstr>
      <vt:lpstr>la profesora </vt:lpstr>
      <vt:lpstr>the woman teacher</vt:lpstr>
      <vt:lpstr>El curso de matemáticas es bastante difícil (duro). </vt:lpstr>
      <vt:lpstr>The course of math is quite difficult/tough.</vt:lpstr>
      <vt:lpstr>El curso de español no es difícil. Es fácil. </vt:lpstr>
      <vt:lpstr>The class of Spanish is not difficult. It’s easy.</vt:lpstr>
      <vt:lpstr>¿Qué son? </vt:lpstr>
      <vt:lpstr>What are they?</vt:lpstr>
      <vt:lpstr>¡Hola, todos! </vt:lpstr>
      <vt:lpstr>Hi everyone!</vt:lpstr>
      <vt:lpstr>Nosotros somos americanos. </vt:lpstr>
      <vt:lpstr>We are American/Americans. </vt:lpstr>
      <vt:lpstr>Ustedes son americanos también, ¿no? </vt:lpstr>
      <vt:lpstr>You-all are Americans too, right?</vt:lpstr>
      <vt:lpstr>¿Son Ustedes alumnos de español? Are you-all students of Spanish?</vt:lpstr>
      <vt:lpstr>Nosotros, sí. Y somos alumnos muy buenos. </vt:lpstr>
      <vt:lpstr>We, yes. And we are students very good.</vt:lpstr>
      <vt:lpstr>31 treinta y uno</vt:lpstr>
      <vt:lpstr>31</vt:lpstr>
      <vt:lpstr>32 treinta y dos</vt:lpstr>
      <vt:lpstr>32</vt:lpstr>
      <vt:lpstr>33 treinta y tres</vt:lpstr>
      <vt:lpstr>33</vt:lpstr>
      <vt:lpstr>34 treinta y cuatro</vt:lpstr>
      <vt:lpstr>34</vt:lpstr>
      <vt:lpstr>35 treinta y cinco</vt:lpstr>
      <vt:lpstr>35</vt:lpstr>
      <vt:lpstr>36 treinta y seis</vt:lpstr>
      <vt:lpstr>36</vt:lpstr>
      <vt:lpstr>37 treinta y siete</vt:lpstr>
      <vt:lpstr>37</vt:lpstr>
      <vt:lpstr>38 treinta y ocho</vt:lpstr>
      <vt:lpstr>38</vt:lpstr>
      <vt:lpstr>39 treinta y nueve</vt:lpstr>
      <vt:lpstr>39</vt:lpstr>
      <vt:lpstr>40 cuarenta</vt:lpstr>
      <vt:lpstr>40</vt:lpstr>
      <vt:lpstr>50 cincuenta</vt:lpstr>
      <vt:lpstr>50</vt:lpstr>
      <vt:lpstr>60 sesenta</vt:lpstr>
      <vt:lpstr>60</vt:lpstr>
      <vt:lpstr>70 setenta</vt:lpstr>
      <vt:lpstr>70</vt:lpstr>
      <vt:lpstr>80 ochenta</vt:lpstr>
      <vt:lpstr>80</vt:lpstr>
      <vt:lpstr>90 noventa</vt:lpstr>
      <vt:lpstr>90</vt:lpstr>
      <vt:lpstr>Graded Student Answers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Graded Student Answers</dc:title>
  <dc:creator>English, Rodney</dc:creator>
  <cp:lastModifiedBy>English, Rodney</cp:lastModifiedBy>
  <cp:revision>2</cp:revision>
  <dcterms:created xsi:type="dcterms:W3CDTF">2011-10-13T11:08:30Z</dcterms:created>
  <dcterms:modified xsi:type="dcterms:W3CDTF">2011-10-13T11:39:29Z</dcterms:modified>
</cp:coreProperties>
</file>