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perspective val="30"/>
    </c:view3D>
    <c:plotArea>
      <c:layout>
        <c:manualLayout>
          <c:layoutTarget val="inner"/>
          <c:xMode val="edge"/>
          <c:yMode val="edge"/>
          <c:x val="0.10070755629230556"/>
          <c:y val="0.15054043648401227"/>
          <c:w val="0.51376060229313469"/>
          <c:h val="0.41901334492074715"/>
        </c:manualLayout>
      </c:layout>
      <c:bar3DChart>
        <c:barDir val="col"/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Tech Camp 1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DASD Teachers</c:v>
                </c:pt>
                <c:pt idx="1">
                  <c:v>Outside Teachers</c:v>
                </c:pt>
                <c:pt idx="2">
                  <c:v>DASD Support Staff</c:v>
                </c:pt>
                <c:pt idx="3">
                  <c:v>Outside Support Staff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10</c:v>
                </c:pt>
                <c:pt idx="2">
                  <c:v>20</c:v>
                </c:pt>
                <c:pt idx="3">
                  <c:v>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Tech Camp 2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DASD Teachers</c:v>
                </c:pt>
                <c:pt idx="1">
                  <c:v>Outside Teachers</c:v>
                </c:pt>
                <c:pt idx="2">
                  <c:v>DASD Support Staff</c:v>
                </c:pt>
                <c:pt idx="3">
                  <c:v>Outside Support Staff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50</c:v>
                </c:pt>
                <c:pt idx="1">
                  <c:v>1</c:v>
                </c:pt>
                <c:pt idx="2">
                  <c:v>12</c:v>
                </c:pt>
                <c:pt idx="3">
                  <c:v>2</c:v>
                </c:pt>
              </c:numCache>
            </c:numRef>
          </c:val>
        </c:ser>
        <c:shape val="pyramid"/>
        <c:axId val="183644544"/>
        <c:axId val="183646080"/>
        <c:axId val="180907072"/>
      </c:bar3DChart>
      <c:catAx>
        <c:axId val="183644544"/>
        <c:scaling>
          <c:orientation val="minMax"/>
        </c:scaling>
        <c:axPos val="b"/>
        <c:tickLblPos val="nextTo"/>
        <c:crossAx val="183646080"/>
        <c:crosses val="autoZero"/>
        <c:auto val="1"/>
        <c:lblAlgn val="ctr"/>
        <c:lblOffset val="100"/>
      </c:catAx>
      <c:valAx>
        <c:axId val="183646080"/>
        <c:scaling>
          <c:orientation val="minMax"/>
        </c:scaling>
        <c:axPos val="l"/>
        <c:majorGridlines/>
        <c:numFmt formatCode="General" sourceLinked="1"/>
        <c:tickLblPos val="nextTo"/>
        <c:crossAx val="183644544"/>
        <c:crosses val="autoZero"/>
        <c:crossBetween val="between"/>
      </c:valAx>
      <c:serAx>
        <c:axId val="180907072"/>
        <c:scaling>
          <c:orientation val="minMax"/>
        </c:scaling>
        <c:axPos val="b"/>
        <c:tickLblPos val="nextTo"/>
        <c:crossAx val="183646080"/>
        <c:crosses val="autoZero"/>
      </c:serAx>
    </c:plotArea>
    <c:legend>
      <c:legendPos val="r"/>
      <c:layout>
        <c:manualLayout>
          <c:xMode val="edge"/>
          <c:yMode val="edge"/>
          <c:x val="0.74901754385964903"/>
          <c:y val="0.72092118289007778"/>
          <c:w val="0.22291228070175445"/>
          <c:h val="0.13988046971942203"/>
        </c:manualLayout>
      </c:layout>
    </c:legend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CFC555-3E0E-43A1-9471-138AB622F320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D84813B3-914E-415B-A6A5-144EC493EEC7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B89D8E02-5077-43D0-B6D0-7847A6FA68EE}" type="parTrans" cxnId="{CB02083E-D5E5-40EB-98D1-BA57FA1B1738}">
      <dgm:prSet/>
      <dgm:spPr/>
      <dgm:t>
        <a:bodyPr/>
        <a:lstStyle/>
        <a:p>
          <a:endParaRPr lang="en-US"/>
        </a:p>
      </dgm:t>
    </dgm:pt>
    <dgm:pt modelId="{DB1D4DBB-8523-4796-87BA-E40F02DB628B}" type="sibTrans" cxnId="{CB02083E-D5E5-40EB-98D1-BA57FA1B1738}">
      <dgm:prSet/>
      <dgm:spPr/>
      <dgm:t>
        <a:bodyPr/>
        <a:lstStyle/>
        <a:p>
          <a:endParaRPr lang="en-US"/>
        </a:p>
      </dgm:t>
    </dgm:pt>
    <dgm:pt modelId="{FA97962E-1EA1-4A0F-AC12-E437B8ABA42E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8732F17C-802A-4CDB-BB6B-BB8DAAF9D329}" type="parTrans" cxnId="{BB679B0A-D010-45FD-AA31-81E3C2787BD4}">
      <dgm:prSet/>
      <dgm:spPr/>
      <dgm:t>
        <a:bodyPr/>
        <a:lstStyle/>
        <a:p>
          <a:endParaRPr lang="en-US"/>
        </a:p>
      </dgm:t>
    </dgm:pt>
    <dgm:pt modelId="{8C5A44BA-A9EF-4F3A-BEA5-428E529B448C}" type="sibTrans" cxnId="{BB679B0A-D010-45FD-AA31-81E3C2787BD4}">
      <dgm:prSet/>
      <dgm:spPr/>
      <dgm:t>
        <a:bodyPr/>
        <a:lstStyle/>
        <a:p>
          <a:endParaRPr lang="en-US"/>
        </a:p>
      </dgm:t>
    </dgm:pt>
    <dgm:pt modelId="{0DEEE1C1-D61A-4B5B-A754-2F79AEFF660A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A6BEA376-603E-42C3-A452-6A36A4AE3B04}" type="parTrans" cxnId="{8A0E7F96-F6BC-4CD3-91AC-134F45C0A7B2}">
      <dgm:prSet/>
      <dgm:spPr/>
      <dgm:t>
        <a:bodyPr/>
        <a:lstStyle/>
        <a:p>
          <a:endParaRPr lang="en-US"/>
        </a:p>
      </dgm:t>
    </dgm:pt>
    <dgm:pt modelId="{AB2A1A4C-A336-41D0-AAB6-D419255C93AB}" type="sibTrans" cxnId="{8A0E7F96-F6BC-4CD3-91AC-134F45C0A7B2}">
      <dgm:prSet/>
      <dgm:spPr/>
      <dgm:t>
        <a:bodyPr/>
        <a:lstStyle/>
        <a:p>
          <a:endParaRPr lang="en-US"/>
        </a:p>
      </dgm:t>
    </dgm:pt>
    <dgm:pt modelId="{BED0591B-9068-4346-A874-E83108181202}" type="pres">
      <dgm:prSet presAssocID="{F1CFC555-3E0E-43A1-9471-138AB622F320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8FF06F49-4CCB-4DB0-94A9-767488FCFC18}" type="pres">
      <dgm:prSet presAssocID="{D84813B3-914E-415B-A6A5-144EC493EEC7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0DB658-B7E9-43DC-887F-857722A35F55}" type="pres">
      <dgm:prSet presAssocID="{D84813B3-914E-415B-A6A5-144EC493EEC7}" presName="gear1srcNode" presStyleLbl="node1" presStyleIdx="0" presStyleCnt="3"/>
      <dgm:spPr/>
      <dgm:t>
        <a:bodyPr/>
        <a:lstStyle/>
        <a:p>
          <a:endParaRPr lang="en-US"/>
        </a:p>
      </dgm:t>
    </dgm:pt>
    <dgm:pt modelId="{7DBFC8EA-BB4D-4BF1-9ADE-89E99967BD4C}" type="pres">
      <dgm:prSet presAssocID="{D84813B3-914E-415B-A6A5-144EC493EEC7}" presName="gear1dstNode" presStyleLbl="node1" presStyleIdx="0" presStyleCnt="3"/>
      <dgm:spPr/>
      <dgm:t>
        <a:bodyPr/>
        <a:lstStyle/>
        <a:p>
          <a:endParaRPr lang="en-US"/>
        </a:p>
      </dgm:t>
    </dgm:pt>
    <dgm:pt modelId="{402A7666-8688-4033-89E1-781A9395DD94}" type="pres">
      <dgm:prSet presAssocID="{FA97962E-1EA1-4A0F-AC12-E437B8ABA42E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9ADEB4-6FA6-4E3E-B1BB-D55CEEC8C9A3}" type="pres">
      <dgm:prSet presAssocID="{FA97962E-1EA1-4A0F-AC12-E437B8ABA42E}" presName="gear2srcNode" presStyleLbl="node1" presStyleIdx="1" presStyleCnt="3"/>
      <dgm:spPr/>
      <dgm:t>
        <a:bodyPr/>
        <a:lstStyle/>
        <a:p>
          <a:endParaRPr lang="en-US"/>
        </a:p>
      </dgm:t>
    </dgm:pt>
    <dgm:pt modelId="{F87E777E-BA53-44FB-A0F5-697D2829965E}" type="pres">
      <dgm:prSet presAssocID="{FA97962E-1EA1-4A0F-AC12-E437B8ABA42E}" presName="gear2dstNode" presStyleLbl="node1" presStyleIdx="1" presStyleCnt="3"/>
      <dgm:spPr/>
      <dgm:t>
        <a:bodyPr/>
        <a:lstStyle/>
        <a:p>
          <a:endParaRPr lang="en-US"/>
        </a:p>
      </dgm:t>
    </dgm:pt>
    <dgm:pt modelId="{674329AB-151D-4FDA-B299-37F6A28D621A}" type="pres">
      <dgm:prSet presAssocID="{0DEEE1C1-D61A-4B5B-A754-2F79AEFF660A}" presName="gear3" presStyleLbl="node1" presStyleIdx="2" presStyleCnt="3"/>
      <dgm:spPr/>
      <dgm:t>
        <a:bodyPr/>
        <a:lstStyle/>
        <a:p>
          <a:endParaRPr lang="en-US"/>
        </a:p>
      </dgm:t>
    </dgm:pt>
    <dgm:pt modelId="{07440496-98BD-40EA-BFA3-BF87D84F49A0}" type="pres">
      <dgm:prSet presAssocID="{0DEEE1C1-D61A-4B5B-A754-2F79AEFF660A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30102E-254E-46AF-9AF1-2B921349CE5D}" type="pres">
      <dgm:prSet presAssocID="{0DEEE1C1-D61A-4B5B-A754-2F79AEFF660A}" presName="gear3srcNode" presStyleLbl="node1" presStyleIdx="2" presStyleCnt="3"/>
      <dgm:spPr/>
      <dgm:t>
        <a:bodyPr/>
        <a:lstStyle/>
        <a:p>
          <a:endParaRPr lang="en-US"/>
        </a:p>
      </dgm:t>
    </dgm:pt>
    <dgm:pt modelId="{E55BFB88-A80F-4E1C-8BD5-199FB5C72B1B}" type="pres">
      <dgm:prSet presAssocID="{0DEEE1C1-D61A-4B5B-A754-2F79AEFF660A}" presName="gear3dstNode" presStyleLbl="node1" presStyleIdx="2" presStyleCnt="3"/>
      <dgm:spPr/>
      <dgm:t>
        <a:bodyPr/>
        <a:lstStyle/>
        <a:p>
          <a:endParaRPr lang="en-US"/>
        </a:p>
      </dgm:t>
    </dgm:pt>
    <dgm:pt modelId="{90A28E0C-9344-4B2F-AD86-F6F65A65D4ED}" type="pres">
      <dgm:prSet presAssocID="{DB1D4DBB-8523-4796-87BA-E40F02DB628B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DB80865E-EF4F-4DE8-BB3C-83EDCC1B2440}" type="pres">
      <dgm:prSet presAssocID="{8C5A44BA-A9EF-4F3A-BEA5-428E529B448C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B1D6C980-1CFE-4454-BAB6-27178E6F7BE8}" type="pres">
      <dgm:prSet presAssocID="{AB2A1A4C-A336-41D0-AAB6-D419255C93AB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D5A782A1-804F-4657-A1E1-ED1DA16847C9}" type="presOf" srcId="{0DEEE1C1-D61A-4B5B-A754-2F79AEFF660A}" destId="{4830102E-254E-46AF-9AF1-2B921349CE5D}" srcOrd="2" destOrd="0" presId="urn:microsoft.com/office/officeart/2005/8/layout/gear1"/>
    <dgm:cxn modelId="{161C88F8-D0E8-42E7-B1D0-2D93ADCC3C14}" type="presOf" srcId="{F1CFC555-3E0E-43A1-9471-138AB622F320}" destId="{BED0591B-9068-4346-A874-E83108181202}" srcOrd="0" destOrd="0" presId="urn:microsoft.com/office/officeart/2005/8/layout/gear1"/>
    <dgm:cxn modelId="{D4085D84-670E-44FC-84B1-B08E25829D56}" type="presOf" srcId="{0DEEE1C1-D61A-4B5B-A754-2F79AEFF660A}" destId="{07440496-98BD-40EA-BFA3-BF87D84F49A0}" srcOrd="1" destOrd="0" presId="urn:microsoft.com/office/officeart/2005/8/layout/gear1"/>
    <dgm:cxn modelId="{5B5DA84E-4C2E-4628-A8E4-26ACC2A96A60}" type="presOf" srcId="{8C5A44BA-A9EF-4F3A-BEA5-428E529B448C}" destId="{DB80865E-EF4F-4DE8-BB3C-83EDCC1B2440}" srcOrd="0" destOrd="0" presId="urn:microsoft.com/office/officeart/2005/8/layout/gear1"/>
    <dgm:cxn modelId="{4598C820-211C-4AF9-84CE-230EEAA3EABF}" type="presOf" srcId="{D84813B3-914E-415B-A6A5-144EC493EEC7}" destId="{7DBFC8EA-BB4D-4BF1-9ADE-89E99967BD4C}" srcOrd="2" destOrd="0" presId="urn:microsoft.com/office/officeart/2005/8/layout/gear1"/>
    <dgm:cxn modelId="{BB679B0A-D010-45FD-AA31-81E3C2787BD4}" srcId="{F1CFC555-3E0E-43A1-9471-138AB622F320}" destId="{FA97962E-1EA1-4A0F-AC12-E437B8ABA42E}" srcOrd="1" destOrd="0" parTransId="{8732F17C-802A-4CDB-BB6B-BB8DAAF9D329}" sibTransId="{8C5A44BA-A9EF-4F3A-BEA5-428E529B448C}"/>
    <dgm:cxn modelId="{81EE8FE5-87A1-4EFF-9F44-436C5E271E61}" type="presOf" srcId="{0DEEE1C1-D61A-4B5B-A754-2F79AEFF660A}" destId="{674329AB-151D-4FDA-B299-37F6A28D621A}" srcOrd="0" destOrd="0" presId="urn:microsoft.com/office/officeart/2005/8/layout/gear1"/>
    <dgm:cxn modelId="{0F3CC932-22B2-432B-9FAA-BBA10FEE3724}" type="presOf" srcId="{D84813B3-914E-415B-A6A5-144EC493EEC7}" destId="{050DB658-B7E9-43DC-887F-857722A35F55}" srcOrd="1" destOrd="0" presId="urn:microsoft.com/office/officeart/2005/8/layout/gear1"/>
    <dgm:cxn modelId="{A53B6ADD-A3E9-4654-89E1-9C69EF626E0B}" type="presOf" srcId="{FA97962E-1EA1-4A0F-AC12-E437B8ABA42E}" destId="{402A7666-8688-4033-89E1-781A9395DD94}" srcOrd="0" destOrd="0" presId="urn:microsoft.com/office/officeart/2005/8/layout/gear1"/>
    <dgm:cxn modelId="{0ACA8F7E-C840-415F-8434-D40B4BDED7DD}" type="presOf" srcId="{AB2A1A4C-A336-41D0-AAB6-D419255C93AB}" destId="{B1D6C980-1CFE-4454-BAB6-27178E6F7BE8}" srcOrd="0" destOrd="0" presId="urn:microsoft.com/office/officeart/2005/8/layout/gear1"/>
    <dgm:cxn modelId="{CB02083E-D5E5-40EB-98D1-BA57FA1B1738}" srcId="{F1CFC555-3E0E-43A1-9471-138AB622F320}" destId="{D84813B3-914E-415B-A6A5-144EC493EEC7}" srcOrd="0" destOrd="0" parTransId="{B89D8E02-5077-43D0-B6D0-7847A6FA68EE}" sibTransId="{DB1D4DBB-8523-4796-87BA-E40F02DB628B}"/>
    <dgm:cxn modelId="{8A0E7F96-F6BC-4CD3-91AC-134F45C0A7B2}" srcId="{F1CFC555-3E0E-43A1-9471-138AB622F320}" destId="{0DEEE1C1-D61A-4B5B-A754-2F79AEFF660A}" srcOrd="2" destOrd="0" parTransId="{A6BEA376-603E-42C3-A452-6A36A4AE3B04}" sibTransId="{AB2A1A4C-A336-41D0-AAB6-D419255C93AB}"/>
    <dgm:cxn modelId="{E24360BE-F4F2-46C4-9C63-C74620801A72}" type="presOf" srcId="{D84813B3-914E-415B-A6A5-144EC493EEC7}" destId="{8FF06F49-4CCB-4DB0-94A9-767488FCFC18}" srcOrd="0" destOrd="0" presId="urn:microsoft.com/office/officeart/2005/8/layout/gear1"/>
    <dgm:cxn modelId="{12BDB969-7C1C-4DFD-8D89-77A472985DC1}" type="presOf" srcId="{0DEEE1C1-D61A-4B5B-A754-2F79AEFF660A}" destId="{E55BFB88-A80F-4E1C-8BD5-199FB5C72B1B}" srcOrd="3" destOrd="0" presId="urn:microsoft.com/office/officeart/2005/8/layout/gear1"/>
    <dgm:cxn modelId="{7648E937-9772-40AB-B0A5-2CEFF50A141D}" type="presOf" srcId="{FA97962E-1EA1-4A0F-AC12-E437B8ABA42E}" destId="{629ADEB4-6FA6-4E3E-B1BB-D55CEEC8C9A3}" srcOrd="1" destOrd="0" presId="urn:microsoft.com/office/officeart/2005/8/layout/gear1"/>
    <dgm:cxn modelId="{F9A0A816-FB85-4E2E-A9F7-B3E3612616CF}" type="presOf" srcId="{FA97962E-1EA1-4A0F-AC12-E437B8ABA42E}" destId="{F87E777E-BA53-44FB-A0F5-697D2829965E}" srcOrd="2" destOrd="0" presId="urn:microsoft.com/office/officeart/2005/8/layout/gear1"/>
    <dgm:cxn modelId="{DD67010A-E929-4EE5-BB3A-02BF0B96EFBF}" type="presOf" srcId="{DB1D4DBB-8523-4796-87BA-E40F02DB628B}" destId="{90A28E0C-9344-4B2F-AD86-F6F65A65D4ED}" srcOrd="0" destOrd="0" presId="urn:microsoft.com/office/officeart/2005/8/layout/gear1"/>
    <dgm:cxn modelId="{67A4EAC4-D9D8-42FA-BC3D-C99C77A9D4BE}" type="presParOf" srcId="{BED0591B-9068-4346-A874-E83108181202}" destId="{8FF06F49-4CCB-4DB0-94A9-767488FCFC18}" srcOrd="0" destOrd="0" presId="urn:microsoft.com/office/officeart/2005/8/layout/gear1"/>
    <dgm:cxn modelId="{F8E66E21-161C-4C9B-9A24-7985ED5496CC}" type="presParOf" srcId="{BED0591B-9068-4346-A874-E83108181202}" destId="{050DB658-B7E9-43DC-887F-857722A35F55}" srcOrd="1" destOrd="0" presId="urn:microsoft.com/office/officeart/2005/8/layout/gear1"/>
    <dgm:cxn modelId="{CC5B1AEA-D260-40D4-AD77-48077915EB17}" type="presParOf" srcId="{BED0591B-9068-4346-A874-E83108181202}" destId="{7DBFC8EA-BB4D-4BF1-9ADE-89E99967BD4C}" srcOrd="2" destOrd="0" presId="urn:microsoft.com/office/officeart/2005/8/layout/gear1"/>
    <dgm:cxn modelId="{0288900A-E05E-477C-A92E-C2F5E8E68D20}" type="presParOf" srcId="{BED0591B-9068-4346-A874-E83108181202}" destId="{402A7666-8688-4033-89E1-781A9395DD94}" srcOrd="3" destOrd="0" presId="urn:microsoft.com/office/officeart/2005/8/layout/gear1"/>
    <dgm:cxn modelId="{B876F4FB-6581-4436-806D-B23CA01D0145}" type="presParOf" srcId="{BED0591B-9068-4346-A874-E83108181202}" destId="{629ADEB4-6FA6-4E3E-B1BB-D55CEEC8C9A3}" srcOrd="4" destOrd="0" presId="urn:microsoft.com/office/officeart/2005/8/layout/gear1"/>
    <dgm:cxn modelId="{784AAF6C-024B-455D-8763-5F5483B98CDA}" type="presParOf" srcId="{BED0591B-9068-4346-A874-E83108181202}" destId="{F87E777E-BA53-44FB-A0F5-697D2829965E}" srcOrd="5" destOrd="0" presId="urn:microsoft.com/office/officeart/2005/8/layout/gear1"/>
    <dgm:cxn modelId="{FFC8884B-4486-4BB1-A0B0-C65F8D177A8B}" type="presParOf" srcId="{BED0591B-9068-4346-A874-E83108181202}" destId="{674329AB-151D-4FDA-B299-37F6A28D621A}" srcOrd="6" destOrd="0" presId="urn:microsoft.com/office/officeart/2005/8/layout/gear1"/>
    <dgm:cxn modelId="{A71253B7-2F2A-454D-817B-14CD02E65B75}" type="presParOf" srcId="{BED0591B-9068-4346-A874-E83108181202}" destId="{07440496-98BD-40EA-BFA3-BF87D84F49A0}" srcOrd="7" destOrd="0" presId="urn:microsoft.com/office/officeart/2005/8/layout/gear1"/>
    <dgm:cxn modelId="{0A9F6240-DC96-41D9-BCA5-EDE4924F0380}" type="presParOf" srcId="{BED0591B-9068-4346-A874-E83108181202}" destId="{4830102E-254E-46AF-9AF1-2B921349CE5D}" srcOrd="8" destOrd="0" presId="urn:microsoft.com/office/officeart/2005/8/layout/gear1"/>
    <dgm:cxn modelId="{E31C558E-2B3F-4F2B-A119-533CF3E69652}" type="presParOf" srcId="{BED0591B-9068-4346-A874-E83108181202}" destId="{E55BFB88-A80F-4E1C-8BD5-199FB5C72B1B}" srcOrd="9" destOrd="0" presId="urn:microsoft.com/office/officeart/2005/8/layout/gear1"/>
    <dgm:cxn modelId="{567ABC47-9940-41A3-A1ED-C3C7C50B1FCA}" type="presParOf" srcId="{BED0591B-9068-4346-A874-E83108181202}" destId="{90A28E0C-9344-4B2F-AD86-F6F65A65D4ED}" srcOrd="10" destOrd="0" presId="urn:microsoft.com/office/officeart/2005/8/layout/gear1"/>
    <dgm:cxn modelId="{37B68413-B35C-44F8-B5D5-B0C9BABB1FC9}" type="presParOf" srcId="{BED0591B-9068-4346-A874-E83108181202}" destId="{DB80865E-EF4F-4DE8-BB3C-83EDCC1B2440}" srcOrd="11" destOrd="0" presId="urn:microsoft.com/office/officeart/2005/8/layout/gear1"/>
    <dgm:cxn modelId="{82FB2514-AE4B-46FA-B469-D690054D3A2D}" type="presParOf" srcId="{BED0591B-9068-4346-A874-E83108181202}" destId="{B1D6C980-1CFE-4454-BAB6-27178E6F7BE8}" srcOrd="12" destOrd="0" presId="urn:microsoft.com/office/officeart/2005/8/layout/gear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0.25263</cdr:x>
      <cdr:y>0.06092</cdr:y>
    </cdr:from>
    <cdr:to>
      <cdr:x>0.46316</cdr:x>
      <cdr:y>0.12381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28800" y="295275"/>
          <a:ext cx="1524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100" b="1" dirty="0" smtClean="0"/>
            <a:t>Tech Camp Turnout</a:t>
          </a:r>
          <a:endParaRPr lang="en-US" sz="1100" b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26A2F83-D937-473D-AD91-D55C6B705267}" type="datetimeFigureOut">
              <a:rPr lang="en-US" smtClean="0"/>
              <a:pPr/>
              <a:t>7/13/2010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874755D-1CE0-4458-81BF-CFC15E4F3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6A2F83-D937-473D-AD91-D55C6B705267}" type="datetimeFigureOut">
              <a:rPr lang="en-US" smtClean="0"/>
              <a:pPr/>
              <a:t>7/13/2010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74755D-1CE0-4458-81BF-CFC15E4F3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26A2F83-D937-473D-AD91-D55C6B705267}" type="datetimeFigureOut">
              <a:rPr lang="en-US" smtClean="0"/>
              <a:pPr/>
              <a:t>7/13/2010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874755D-1CE0-4458-81BF-CFC15E4F3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6A2F83-D937-473D-AD91-D55C6B705267}" type="datetimeFigureOut">
              <a:rPr lang="en-US" smtClean="0"/>
              <a:pPr/>
              <a:t>7/13/2010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74755D-1CE0-4458-81BF-CFC15E4F3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26A2F83-D937-473D-AD91-D55C6B705267}" type="datetimeFigureOut">
              <a:rPr lang="en-US" smtClean="0"/>
              <a:pPr/>
              <a:t>7/13/2010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874755D-1CE0-4458-81BF-CFC15E4F3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6A2F83-D937-473D-AD91-D55C6B705267}" type="datetimeFigureOut">
              <a:rPr lang="en-US" smtClean="0"/>
              <a:pPr/>
              <a:t>7/13/2010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74755D-1CE0-4458-81BF-CFC15E4F3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6A2F83-D937-473D-AD91-D55C6B705267}" type="datetimeFigureOut">
              <a:rPr lang="en-US" smtClean="0"/>
              <a:pPr/>
              <a:t>7/13/2010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74755D-1CE0-4458-81BF-CFC15E4F3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6A2F83-D937-473D-AD91-D55C6B705267}" type="datetimeFigureOut">
              <a:rPr lang="en-US" smtClean="0"/>
              <a:pPr/>
              <a:t>7/13/2010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74755D-1CE0-4458-81BF-CFC15E4F3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26A2F83-D937-473D-AD91-D55C6B705267}" type="datetimeFigureOut">
              <a:rPr lang="en-US" smtClean="0"/>
              <a:pPr/>
              <a:t>7/13/2010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74755D-1CE0-4458-81BF-CFC15E4F3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6A2F83-D937-473D-AD91-D55C6B705267}" type="datetimeFigureOut">
              <a:rPr lang="en-US" smtClean="0"/>
              <a:pPr/>
              <a:t>7/13/2010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74755D-1CE0-4458-81BF-CFC15E4F3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6A2F83-D937-473D-AD91-D55C6B705267}" type="datetimeFigureOut">
              <a:rPr lang="en-US" smtClean="0"/>
              <a:pPr/>
              <a:t>7/13/2010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74755D-1CE0-4458-81BF-CFC15E4F35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26A2F83-D937-473D-AD91-D55C6B705267}" type="datetimeFigureOut">
              <a:rPr lang="en-US" smtClean="0"/>
              <a:pPr/>
              <a:t>7/13/2010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874755D-1CE0-4458-81BF-CFC15E4F3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Windows 7 and Office 2007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All you ever wanted to know!!</a:t>
            </a:r>
            <a:endParaRPr lang="en-US" dirty="0"/>
          </a:p>
        </p:txBody>
      </p:sp>
      <p:pic>
        <p:nvPicPr>
          <p:cNvPr id="4" name="Picture 6" descr="http://www2.yk.psu.edu/~mer7/logo.gif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99"/>
              </a:clrFrom>
              <a:clrTo>
                <a:srgbClr val="000099">
                  <a:alpha val="0"/>
                </a:srgbClr>
              </a:clrTo>
            </a:clrChange>
            <a:duotone>
              <a:prstClr val="black"/>
              <a:schemeClr val="bg2"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152400" y="3886200"/>
            <a:ext cx="2390775" cy="2286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reflection blurRad="12700" stA="38000" endPos="28000" dist="5000" dir="5400000" sy="-100000" algn="bl" rotWithShape="0"/>
          </a:effectLst>
          <a:scene3d>
            <a:camera prst="perspectiveContrastingRightFacing"/>
            <a:lightRig rig="threePt" dir="t"/>
          </a:scene3d>
        </p:spPr>
      </p:pic>
      <p:sp>
        <p:nvSpPr>
          <p:cNvPr id="5" name="TextBox 4"/>
          <p:cNvSpPr txBox="1"/>
          <p:nvPr/>
        </p:nvSpPr>
        <p:spPr>
          <a:xfrm>
            <a:off x="3352800" y="4572000"/>
            <a:ext cx="5181600" cy="707886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Come learn how to…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</a:t>
            </a:r>
            <a:r>
              <a:rPr lang="en-US" dirty="0" err="1" smtClean="0"/>
              <a:t>smartart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17526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It’s as easy as…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Save as a </a:t>
            </a:r>
            <a:r>
              <a:rPr lang="en-US" dirty="0" err="1" smtClean="0"/>
              <a:t>Pdf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b="2719"/>
          <a:stretch>
            <a:fillRect/>
          </a:stretch>
        </p:blipFill>
        <p:spPr bwMode="auto">
          <a:xfrm>
            <a:off x="457200" y="1770856"/>
            <a:ext cx="7239000" cy="4401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Change the color scheme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an entire document or slide</a:t>
            </a:r>
          </a:p>
          <a:p>
            <a:pPr lvl="1"/>
            <a:r>
              <a:rPr lang="en-US" dirty="0" smtClean="0"/>
              <a:t>With just the click of a button!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Easily add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Page breaks</a:t>
            </a:r>
          </a:p>
          <a:p>
            <a:r>
              <a:rPr lang="en-US" dirty="0" smtClean="0"/>
              <a:t>Tables</a:t>
            </a:r>
          </a:p>
          <a:p>
            <a:r>
              <a:rPr lang="en-US" dirty="0" smtClean="0"/>
              <a:t>Hyperlinks</a:t>
            </a:r>
          </a:p>
          <a:p>
            <a:r>
              <a:rPr lang="en-US" dirty="0" smtClean="0"/>
              <a:t>Headers and footers</a:t>
            </a:r>
          </a:p>
          <a:p>
            <a:r>
              <a:rPr lang="en-US" dirty="0" smtClean="0"/>
              <a:t>Footnotes</a:t>
            </a:r>
          </a:p>
          <a:p>
            <a:r>
              <a:rPr lang="en-US" dirty="0" smtClean="0"/>
              <a:t>And “building blocks”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math formulas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9474" t="24860" r="28421" b="26298"/>
          <a:stretch>
            <a:fillRect/>
          </a:stretch>
        </p:blipFill>
        <p:spPr bwMode="auto">
          <a:xfrm>
            <a:off x="838200" y="1600200"/>
            <a:ext cx="6096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tables and charts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600200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Navigate Windows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Keyboard Shortcuts</a:t>
            </a:r>
          </a:p>
          <a:p>
            <a:r>
              <a:rPr lang="en-US" dirty="0" smtClean="0"/>
              <a:t>Easily Connect your projector</a:t>
            </a:r>
          </a:p>
          <a:p>
            <a:r>
              <a:rPr lang="en-US" dirty="0" smtClean="0"/>
              <a:t>Work on two documents at one time</a:t>
            </a:r>
          </a:p>
          <a:p>
            <a:r>
              <a:rPr lang="en-US" dirty="0" smtClean="0"/>
              <a:t>Productivity Features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1066800"/>
            <a:ext cx="6096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a</a:t>
            </a:r>
            <a:r>
              <a:rPr lang="en-US" sz="5400" dirty="0" smtClean="0"/>
              <a:t>nd navigate using all of the other updated features in Windows 7 and Office 2007!</a:t>
            </a:r>
            <a:endParaRPr lang="en-US" sz="5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38</TotalTime>
  <Words>108</Words>
  <Application>Microsoft Office PowerPoint</Application>
  <PresentationFormat>On-screen Show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Opulent</vt:lpstr>
      <vt:lpstr>Windows 7 and Office 2007</vt:lpstr>
      <vt:lpstr>Create smartart</vt:lpstr>
      <vt:lpstr>Save as a Pdf</vt:lpstr>
      <vt:lpstr>Change the color scheme </vt:lpstr>
      <vt:lpstr>Easily add</vt:lpstr>
      <vt:lpstr>Create math formulas</vt:lpstr>
      <vt:lpstr>Create tables and charts</vt:lpstr>
      <vt:lpstr>Navigate Windows 7</vt:lpstr>
      <vt:lpstr>Slide 9</vt:lpstr>
    </vt:vector>
  </TitlesOfParts>
  <Company>Dallastown Area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Alison Roperti</dc:creator>
  <cp:lastModifiedBy>Reed, Brian</cp:lastModifiedBy>
  <cp:revision>8</cp:revision>
  <dcterms:created xsi:type="dcterms:W3CDTF">2010-06-29T19:06:20Z</dcterms:created>
  <dcterms:modified xsi:type="dcterms:W3CDTF">2010-07-13T18:44:52Z</dcterms:modified>
</cp:coreProperties>
</file>