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BDFAFB-81E7-49E2-A8A2-FE0436917C91}" type="datetimeFigureOut">
              <a:rPr lang="en-US" smtClean="0"/>
              <a:pPr/>
              <a:t>7/13/2010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3D0276-5C55-4334-A228-6520F3F4D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Microsoft Picture Manager</a:t>
            </a:r>
            <a:endParaRPr 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Content Placeholder 4" descr="Bad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2451330"/>
            <a:ext cx="4059239" cy="271734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Content Placeholder 5" descr="GoodPictu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0526" y="1524000"/>
            <a:ext cx="3054588" cy="4572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Umbrella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1"/>
            <a:ext cx="4419600" cy="2958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BeachUmbrellaACFix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1" y="3581400"/>
            <a:ext cx="4325527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2000" y="3962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AFTER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1430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BEFORE</a:t>
            </a:r>
            <a:endParaRPr lang="en-US" sz="6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5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Paper</vt:lpstr>
      <vt:lpstr>Microsoft Picture Manager</vt:lpstr>
      <vt:lpstr>Slide 2</vt:lpstr>
    </vt:vector>
  </TitlesOfParts>
  <Company>Dallastown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Picture Manager</dc:title>
  <dc:creator>Alison Roperti</dc:creator>
  <cp:lastModifiedBy>Alison Roperti</cp:lastModifiedBy>
  <cp:revision>4</cp:revision>
  <dcterms:created xsi:type="dcterms:W3CDTF">2010-06-30T17:44:22Z</dcterms:created>
  <dcterms:modified xsi:type="dcterms:W3CDTF">2010-07-14T00:16:31Z</dcterms:modified>
</cp:coreProperties>
</file>