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57" r:id="rId6"/>
    <p:sldId id="259" r:id="rId7"/>
    <p:sldId id="260" r:id="rId8"/>
    <p:sldId id="261" r:id="rId9"/>
    <p:sldId id="262" r:id="rId10"/>
    <p:sldId id="26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10/16/2014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10/16/2014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10/16/2014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10/16/2014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10/16/2014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10/16/2014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10/16/2014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10/16/2014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913" y="1807104"/>
            <a:ext cx="10996411" cy="2352771"/>
          </a:xfrm>
        </p:spPr>
        <p:txBody>
          <a:bodyPr>
            <a:noAutofit/>
          </a:bodyPr>
          <a:lstStyle/>
          <a:p>
            <a:pPr algn="ctr"/>
            <a:r>
              <a:rPr lang="en-US" dirty="0" smtClean="0"/>
              <a:t>Narrative art 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vocabulary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5846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8000" dirty="0" smtClean="0"/>
              <a:t>narrative</a:t>
            </a:r>
            <a:endParaRPr lang="en-US" sz="8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225" y="2954415"/>
            <a:ext cx="10820400" cy="1965316"/>
          </a:xfrm>
        </p:spPr>
        <p:txBody>
          <a:bodyPr>
            <a:normAutofit/>
          </a:bodyPr>
          <a:lstStyle/>
          <a:p>
            <a:r>
              <a:rPr lang="en-US" sz="6000" dirty="0" smtClean="0"/>
              <a:t>A narrative is a work of art that tells a story.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296178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8000" dirty="0" smtClean="0"/>
              <a:t>setting</a:t>
            </a:r>
            <a:endParaRPr lang="en-US" sz="8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225" y="2954415"/>
            <a:ext cx="10820400" cy="2982746"/>
          </a:xfrm>
        </p:spPr>
        <p:txBody>
          <a:bodyPr>
            <a:normAutofit/>
          </a:bodyPr>
          <a:lstStyle/>
          <a:p>
            <a:r>
              <a:rPr lang="en-US" sz="6000" dirty="0" smtClean="0"/>
              <a:t>Setting is the time and place where the story happens.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954551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8000" dirty="0" smtClean="0"/>
              <a:t>subject</a:t>
            </a:r>
            <a:endParaRPr lang="en-US" sz="8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225" y="2150772"/>
            <a:ext cx="10820400" cy="4043966"/>
          </a:xfrm>
        </p:spPr>
        <p:txBody>
          <a:bodyPr>
            <a:normAutofit/>
          </a:bodyPr>
          <a:lstStyle/>
          <a:p>
            <a:r>
              <a:rPr lang="en-US" sz="6000" dirty="0" smtClean="0"/>
              <a:t>Subject is what the artwork is about.  It can be a story, an idea, a person, or an emotion or feeling.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5369976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8000" dirty="0" smtClean="0"/>
              <a:t>symbol</a:t>
            </a:r>
            <a:endParaRPr lang="en-US" sz="8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225" y="2228045"/>
            <a:ext cx="10820400" cy="4159876"/>
          </a:xfrm>
        </p:spPr>
        <p:txBody>
          <a:bodyPr>
            <a:normAutofit lnSpcReduction="10000"/>
          </a:bodyPr>
          <a:lstStyle/>
          <a:p>
            <a:r>
              <a:rPr lang="en-US" sz="6000" dirty="0" smtClean="0"/>
              <a:t>A symbol is an object or thing that has a meaning more than the object itself; a visual sign for an idea or concept.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719710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8000" dirty="0" smtClean="0"/>
              <a:t>foreground</a:t>
            </a:r>
            <a:endParaRPr lang="en-US" sz="8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225" y="2954415"/>
            <a:ext cx="10820400" cy="3253202"/>
          </a:xfrm>
        </p:spPr>
        <p:txBody>
          <a:bodyPr>
            <a:normAutofit/>
          </a:bodyPr>
          <a:lstStyle/>
          <a:p>
            <a:r>
              <a:rPr lang="en-US" sz="6000" dirty="0" smtClean="0"/>
              <a:t>Foreground is the part of the picture that seems closest to the viewer.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40990424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8000" dirty="0" smtClean="0"/>
              <a:t>background</a:t>
            </a:r>
            <a:endParaRPr lang="en-US" sz="8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225" y="2954415"/>
            <a:ext cx="10820400" cy="3188808"/>
          </a:xfrm>
        </p:spPr>
        <p:txBody>
          <a:bodyPr>
            <a:normAutofit lnSpcReduction="10000"/>
          </a:bodyPr>
          <a:lstStyle/>
          <a:p>
            <a:r>
              <a:rPr lang="en-US" sz="6000" dirty="0" smtClean="0"/>
              <a:t>Background is the part of the picture that seems farthest away from the viewer.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511012843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E95D4623110E4BAACC64C48DBEDEE5" ma:contentTypeVersion="0" ma:contentTypeDescription="Create a new document." ma:contentTypeScope="" ma:versionID="4d3d50c985570163bbe8749f068677cb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eac594588024ded61df9d0520483b68d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56DE59A-598F-43EC-AD07-FA0C3B45527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FE6CB601-2B92-4E84-B9F4-27F785360C0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03F3E3F-F9E9-46FF-9BE4-1B4F54E184E4}">
  <ds:schemaRefs>
    <ds:schemaRef ds:uri="http://purl.org/dc/terms/"/>
    <ds:schemaRef ds:uri="http://schemas.microsoft.com/office/infopath/2007/PartnerControls"/>
    <ds:schemaRef ds:uri="http://purl.org/dc/dcmitype/"/>
    <ds:schemaRef ds:uri="http://www.w3.org/XML/1998/namespace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TC104033937[[fn=Vapor Trail]]</Template>
  <TotalTime>10</TotalTime>
  <Words>112</Words>
  <Application>Microsoft Office PowerPoint</Application>
  <PresentationFormat>Widescreen</PresentationFormat>
  <Paragraphs>13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Century Gothic</vt:lpstr>
      <vt:lpstr>Vapor Trail</vt:lpstr>
      <vt:lpstr>Narrative art   vocabulary</vt:lpstr>
      <vt:lpstr>narrative</vt:lpstr>
      <vt:lpstr>setting</vt:lpstr>
      <vt:lpstr>subject</vt:lpstr>
      <vt:lpstr>symbol</vt:lpstr>
      <vt:lpstr>foreground</vt:lpstr>
      <vt:lpstr>background</vt:lpstr>
    </vt:vector>
  </TitlesOfParts>
  <Company>DASD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Narrative art   vocabulary</dc:title>
  <dc:creator>Godfrey, Michelle</dc:creator>
  <cp:lastModifiedBy>Godfrey, Michelle</cp:lastModifiedBy>
  <cp:revision>2</cp:revision>
  <dcterms:created xsi:type="dcterms:W3CDTF">2014-10-16T13:57:32Z</dcterms:created>
  <dcterms:modified xsi:type="dcterms:W3CDTF">2014-10-16T14:07:55Z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0x0101006FE95D4623110E4BAACC64C48DBEDEE5</vt:lpwstr>
  </property>
  <property fmtid="{D5CDD505-2E9C-101B-9397-08002B2CF9AE}" pid="3" name="IsMyDocuments">
    <vt:bool>true</vt:bool>
  </property>
</Properties>
</file>