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sldIdLst>
    <p:sldId id="258" r:id="rId5"/>
  </p:sldIdLst>
  <p:sldSz cx="6858000" cy="9144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50" d="100"/>
          <a:sy n="50" d="100"/>
        </p:scale>
        <p:origin x="966" y="6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8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2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86350" y="203200"/>
            <a:ext cx="1657350" cy="78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" y="203200"/>
            <a:ext cx="4857750" cy="78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55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152400" y="5867400"/>
            <a:ext cx="6553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pPr algn="ctr">
              <a:defRPr/>
            </a:pPr>
            <a:r>
              <a:rPr lang="en-US" smtClean="0">
                <a:latin typeface="Comic Sans MS" pitchFamily="16" charset="0"/>
              </a:rPr>
              <a:t>My Favorite Kindergarten Memory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45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48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6400800"/>
            <a:ext cx="3257550" cy="162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6400800"/>
            <a:ext cx="3257550" cy="162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63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0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2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9451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06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3136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1450" y="203200"/>
            <a:ext cx="65151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" y="6400800"/>
            <a:ext cx="66294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28" name="Group 7"/>
          <p:cNvGrpSpPr>
            <a:grpSpLocks/>
          </p:cNvGrpSpPr>
          <p:nvPr userDrawn="1"/>
        </p:nvGrpSpPr>
        <p:grpSpPr bwMode="auto">
          <a:xfrm>
            <a:off x="57150" y="8113713"/>
            <a:ext cx="6743700" cy="711200"/>
            <a:chOff x="48" y="3840"/>
            <a:chExt cx="5664" cy="336"/>
          </a:xfrm>
        </p:grpSpPr>
        <p:sp>
          <p:nvSpPr>
            <p:cNvPr id="1037" name="Line 8"/>
            <p:cNvSpPr>
              <a:spLocks noChangeShapeType="1"/>
            </p:cNvSpPr>
            <p:nvPr userDrawn="1"/>
          </p:nvSpPr>
          <p:spPr bwMode="auto">
            <a:xfrm>
              <a:off x="48" y="4176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Line 9"/>
            <p:cNvSpPr>
              <a:spLocks noChangeShapeType="1"/>
            </p:cNvSpPr>
            <p:nvPr userDrawn="1"/>
          </p:nvSpPr>
          <p:spPr bwMode="auto">
            <a:xfrm>
              <a:off x="48" y="3840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Line 10"/>
            <p:cNvSpPr>
              <a:spLocks noChangeShapeType="1"/>
            </p:cNvSpPr>
            <p:nvPr userDrawn="1"/>
          </p:nvSpPr>
          <p:spPr bwMode="auto">
            <a:xfrm>
              <a:off x="48" y="4009"/>
              <a:ext cx="566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9" name="Group 11"/>
          <p:cNvGrpSpPr>
            <a:grpSpLocks/>
          </p:cNvGrpSpPr>
          <p:nvPr userDrawn="1"/>
        </p:nvGrpSpPr>
        <p:grpSpPr bwMode="auto">
          <a:xfrm>
            <a:off x="57150" y="7251700"/>
            <a:ext cx="6743700" cy="711200"/>
            <a:chOff x="48" y="3840"/>
            <a:chExt cx="5664" cy="336"/>
          </a:xfrm>
        </p:grpSpPr>
        <p:sp>
          <p:nvSpPr>
            <p:cNvPr id="1034" name="Line 12"/>
            <p:cNvSpPr>
              <a:spLocks noChangeShapeType="1"/>
            </p:cNvSpPr>
            <p:nvPr userDrawn="1"/>
          </p:nvSpPr>
          <p:spPr bwMode="auto">
            <a:xfrm>
              <a:off x="48" y="4176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Line 13"/>
            <p:cNvSpPr>
              <a:spLocks noChangeShapeType="1"/>
            </p:cNvSpPr>
            <p:nvPr userDrawn="1"/>
          </p:nvSpPr>
          <p:spPr bwMode="auto">
            <a:xfrm>
              <a:off x="48" y="3840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Line 14"/>
            <p:cNvSpPr>
              <a:spLocks noChangeShapeType="1"/>
            </p:cNvSpPr>
            <p:nvPr userDrawn="1"/>
          </p:nvSpPr>
          <p:spPr bwMode="auto">
            <a:xfrm>
              <a:off x="48" y="4009"/>
              <a:ext cx="566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0" name="Group 15"/>
          <p:cNvGrpSpPr>
            <a:grpSpLocks/>
          </p:cNvGrpSpPr>
          <p:nvPr userDrawn="1"/>
        </p:nvGrpSpPr>
        <p:grpSpPr bwMode="auto">
          <a:xfrm>
            <a:off x="57150" y="6369050"/>
            <a:ext cx="6743700" cy="711200"/>
            <a:chOff x="48" y="3840"/>
            <a:chExt cx="5664" cy="336"/>
          </a:xfrm>
        </p:grpSpPr>
        <p:sp>
          <p:nvSpPr>
            <p:cNvPr id="1031" name="Line 16"/>
            <p:cNvSpPr>
              <a:spLocks noChangeShapeType="1"/>
            </p:cNvSpPr>
            <p:nvPr userDrawn="1"/>
          </p:nvSpPr>
          <p:spPr bwMode="auto">
            <a:xfrm>
              <a:off x="48" y="4176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Line 17"/>
            <p:cNvSpPr>
              <a:spLocks noChangeShapeType="1"/>
            </p:cNvSpPr>
            <p:nvPr userDrawn="1"/>
          </p:nvSpPr>
          <p:spPr bwMode="auto">
            <a:xfrm>
              <a:off x="48" y="3840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Line 18"/>
            <p:cNvSpPr>
              <a:spLocks noChangeShapeType="1"/>
            </p:cNvSpPr>
            <p:nvPr userDrawn="1"/>
          </p:nvSpPr>
          <p:spPr bwMode="auto">
            <a:xfrm>
              <a:off x="48" y="4009"/>
              <a:ext cx="566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16" charset="0"/>
          <a:ea typeface="ＭＳ Ｐゴシック" pitchFamily="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16" charset="0"/>
          <a:ea typeface="ＭＳ Ｐゴシック" pitchFamily="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16" charset="0"/>
          <a:ea typeface="ＭＳ Ｐゴシック" pitchFamily="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16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ts val="6600"/>
              </a:lnSpc>
            </a:pPr>
            <a:endParaRPr lang="en-US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6300470DE8E24D8EE65263897BE617" ma:contentTypeVersion="0" ma:contentTypeDescription="Create a new document." ma:contentTypeScope="" ma:versionID="2f39e35cd19083f2ef3a387257393ce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CE50D0-3185-4422-B2D0-B654C786BC3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684C08D-AD52-4250-8932-DC568F8CDA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8399D56-7949-4423-8DD8-4CF1BB2D55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Comic Sans MS</vt:lpstr>
      <vt:lpstr>Blank Presentation</vt:lpstr>
      <vt:lpstr>PowerPoint Presentation</vt:lpstr>
    </vt:vector>
  </TitlesOfParts>
  <Company>IUPUI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Annette Lamb</dc:creator>
  <cp:lastModifiedBy>RoperTestOV</cp:lastModifiedBy>
  <cp:revision>11</cp:revision>
  <dcterms:created xsi:type="dcterms:W3CDTF">2006-07-13T20:37:11Z</dcterms:created>
  <dcterms:modified xsi:type="dcterms:W3CDTF">2017-05-12T18:47:36Z</dcterms:modified>
</cp:coreProperties>
</file>