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7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D6B0CA7-09DB-47C6-9FEC-C200AC062B40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24305CE-D580-4C92-84EC-5941CBF629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924800" cy="2286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Systems of the Body </a:t>
            </a:r>
            <a:endParaRPr lang="en-US" sz="6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00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removes waste and excess fluid – regulates volume and composition of fluids</a:t>
            </a:r>
          </a:p>
          <a:p>
            <a:r>
              <a:rPr lang="en-US" sz="2800" dirty="0" smtClean="0"/>
              <a:t>Parts- urinary bladder, kidneys, urethra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9.Urinary System </a:t>
            </a:r>
            <a:endParaRPr lang="en-US" dirty="0"/>
          </a:p>
        </p:txBody>
      </p:sp>
      <p:pic>
        <p:nvPicPr>
          <p:cNvPr id="9218" name="Picture 2" descr="http://t2.gstatic.com/images?q=tbn:ANd9GcRKxZvO6DnauxHCQcd34Nbld9FjZSFkK3_VwMnfV-1dwn1C3FhL7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91000"/>
            <a:ext cx="1943100" cy="235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08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Function- production of sex cells (egg/sperm) to create new life </a:t>
            </a:r>
          </a:p>
          <a:p>
            <a:r>
              <a:rPr lang="en-US" dirty="0" smtClean="0"/>
              <a:t>Parts:   </a:t>
            </a:r>
            <a:r>
              <a:rPr lang="en-US" dirty="0" smtClean="0"/>
              <a:t>Male- testes, scrotum, seminal vesicles, prostate gland, sperm. Female- </a:t>
            </a:r>
            <a:r>
              <a:rPr lang="en-US" dirty="0"/>
              <a:t>o</a:t>
            </a:r>
            <a:r>
              <a:rPr lang="en-US" dirty="0" smtClean="0"/>
              <a:t>vary, Fallopian tubes, uterus, vagina, eggs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Reproductive System </a:t>
            </a:r>
            <a:endParaRPr lang="en-US" dirty="0"/>
          </a:p>
        </p:txBody>
      </p:sp>
      <p:pic>
        <p:nvPicPr>
          <p:cNvPr id="10242" name="Picture 2" descr="http://t0.gstatic.com/images?q=tbn:ANd9GcQhOqEHYisdutHJtnQykpXsfe5UrvoSgnwRVohBcpeG23st_M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495800"/>
            <a:ext cx="210502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t2.gstatic.com/images?q=tbn:ANd9GcR6Y8JQT-phQUvZs976PwlhI5mINm4tfCdRBOs1ozphfQGoOBg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326" y="4700587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3810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nchantedlearning.com/hgifs/Humanskel_bw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19" y="152400"/>
            <a:ext cx="2057400" cy="337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Functions-   support, allow coordinated movements, protect internal organs,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  store </a:t>
            </a:r>
            <a:r>
              <a:rPr lang="en-US" sz="2800" dirty="0" smtClean="0"/>
              <a:t>minerals (Ca, P, Mg, Salts) </a:t>
            </a:r>
          </a:p>
          <a:p>
            <a:pPr lvl="1"/>
            <a:r>
              <a:rPr lang="en-US" sz="2800" dirty="0" smtClean="0"/>
              <a:t>Marrow- produce RBC and some kinds of WBC  </a:t>
            </a:r>
          </a:p>
          <a:p>
            <a:pPr lvl="1"/>
            <a:r>
              <a:rPr lang="en-US" sz="2800" dirty="0" smtClean="0"/>
              <a:t>Organs/parts- bones, cartilage, tendons (connects muscles to bones), ligaments (supports bones near joints)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1.Skeletal </a:t>
            </a:r>
            <a:r>
              <a:rPr lang="en-US" dirty="0" smtClean="0"/>
              <a:t>System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246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pulls the skeletal system to produce movement </a:t>
            </a:r>
          </a:p>
          <a:p>
            <a:r>
              <a:rPr lang="en-US" sz="2800" dirty="0" smtClean="0"/>
              <a:t>Parts-  muscles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Muscular Systems </a:t>
            </a:r>
            <a:endParaRPr lang="en-US" dirty="0"/>
          </a:p>
        </p:txBody>
      </p:sp>
      <p:pic>
        <p:nvPicPr>
          <p:cNvPr id="2050" name="Picture 2" descr="http://www.internethealthandfitnessdatabase.com/images/Diagram_of_Muscular_Syst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124200"/>
            <a:ext cx="3657600" cy="3903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249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sends electrical and chemical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/>
              <a:t>signals </a:t>
            </a:r>
            <a:r>
              <a:rPr lang="en-US" sz="2800" dirty="0" smtClean="0"/>
              <a:t>to the body; sensory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dirty="0" smtClean="0"/>
              <a:t>information</a:t>
            </a:r>
            <a:endParaRPr lang="en-US" sz="2800" dirty="0" smtClean="0"/>
          </a:p>
          <a:p>
            <a:r>
              <a:rPr lang="en-US" sz="2800" dirty="0" smtClean="0"/>
              <a:t>Parts- nerves, brain, spinal cord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Nervous System</a:t>
            </a:r>
            <a:endParaRPr lang="en-US" dirty="0"/>
          </a:p>
        </p:txBody>
      </p:sp>
      <p:pic>
        <p:nvPicPr>
          <p:cNvPr id="3074" name="Picture 2" descr="http://upload.wikimedia.org/wikipedia/commons/b/ba/Nervous_system_diagr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00400"/>
            <a:ext cx="1898792" cy="313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1380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produces hormones to control metabolism, water and mineral balance, produces sexual development, reactions to stress. </a:t>
            </a:r>
          </a:p>
          <a:p>
            <a:r>
              <a:rPr lang="en-US" sz="2800" dirty="0" smtClean="0"/>
              <a:t>Parts- thyroid, parathyroid, </a:t>
            </a:r>
            <a:r>
              <a:rPr lang="en-US" sz="2800" dirty="0" smtClean="0"/>
              <a:t>adrenal, </a:t>
            </a:r>
            <a:r>
              <a:rPr lang="en-US" sz="2800" dirty="0" smtClean="0"/>
              <a:t>pituitary (master gland), pineal, hypothalamus, pancreas, testes, ovaries.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Endocrine System </a:t>
            </a:r>
            <a:endParaRPr lang="en-US" dirty="0"/>
          </a:p>
        </p:txBody>
      </p:sp>
      <p:pic>
        <p:nvPicPr>
          <p:cNvPr id="4098" name="Picture 2" descr="http://www.gentlegiant.co.uk/endocrin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148975"/>
            <a:ext cx="1981200" cy="263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797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circulation of blood, transports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O, food, and other molecules </a:t>
            </a:r>
          </a:p>
          <a:p>
            <a:r>
              <a:rPr lang="en-US" sz="2800" dirty="0" smtClean="0"/>
              <a:t>Parts- heart, arteries, veins, </a:t>
            </a:r>
            <a:r>
              <a:rPr lang="en-US" sz="2800" dirty="0" smtClean="0"/>
              <a:t>capillaries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Cardio Vascular System </a:t>
            </a:r>
            <a:endParaRPr lang="en-US" dirty="0"/>
          </a:p>
        </p:txBody>
      </p:sp>
      <p:pic>
        <p:nvPicPr>
          <p:cNvPr id="5122" name="Picture 2" descr="http://t2.gstatic.com/images?q=tbn:ANd9GcR00BUR3gjjdQGV98L6PMy7-HZpR7RAeMJ9ZgxrvRh9VqFwqYIc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14800"/>
            <a:ext cx="24003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728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Function- protects from disease, invasion </a:t>
            </a:r>
          </a:p>
          <a:p>
            <a:r>
              <a:rPr lang="en-US" sz="2800" dirty="0" smtClean="0"/>
              <a:t>Parts- skin, tears, mucous, lymph nodes, WBC, saliva, spleen 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Immune System </a:t>
            </a:r>
            <a:endParaRPr lang="en-US" dirty="0"/>
          </a:p>
        </p:txBody>
      </p:sp>
      <p:pic>
        <p:nvPicPr>
          <p:cNvPr id="6146" name="Picture 2" descr="http://t0.gstatic.com/images?q=tbn:ANd9GcQGfCmClfbSXJoZYpeDc2JRmG_9NFVq6q5GyI9nGuDw1kU_3zZ7Q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2378958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564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Functions- gas exchange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CO</a:t>
            </a:r>
            <a:r>
              <a:rPr lang="en-US" sz="2800" baseline="-25000" dirty="0" smtClean="0"/>
              <a:t>2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endParaRPr lang="en-US" sz="2800" dirty="0" smtClean="0"/>
          </a:p>
          <a:p>
            <a:r>
              <a:rPr lang="en-US" sz="2800" dirty="0" smtClean="0"/>
              <a:t>Parts- lungs, trachea, diaphragm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7.Respiatory System</a:t>
            </a:r>
            <a:endParaRPr lang="en-US" dirty="0"/>
          </a:p>
        </p:txBody>
      </p:sp>
      <p:pic>
        <p:nvPicPr>
          <p:cNvPr id="7170" name="Picture 2" descr="http://t2.gstatic.com/images?q=tbn:ANd9GcS2r7qlqq0WwCCWtnm5TzvpmR9zswouobwBWo3KTiTvzXBf7qj1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962400"/>
            <a:ext cx="3137486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3812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819400"/>
            <a:ext cx="7408333" cy="345069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Function- physical and chemical breakdown of food to release energy </a:t>
            </a:r>
          </a:p>
          <a:p>
            <a:r>
              <a:rPr lang="en-US" sz="2800" dirty="0" smtClean="0"/>
              <a:t>Parts- mouth, esophagus, pharynx, stomach, small intestine, large intestine, anus </a:t>
            </a:r>
            <a:r>
              <a:rPr lang="en-US" sz="2800" dirty="0" smtClean="0"/>
              <a:t>, </a:t>
            </a:r>
            <a:r>
              <a:rPr lang="en-US" sz="2800" dirty="0" smtClean="0"/>
              <a:t>liver </a:t>
            </a:r>
            <a:r>
              <a:rPr lang="en-US" sz="2800" dirty="0" smtClean="0"/>
              <a:t>(makes bile), Gall bladder(stores bile), </a:t>
            </a:r>
            <a:r>
              <a:rPr lang="en-US" sz="2800" dirty="0" smtClean="0"/>
              <a:t>pancreas(digestive enzymes)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Digestive System</a:t>
            </a:r>
            <a:endParaRPr lang="en-US" dirty="0"/>
          </a:p>
        </p:txBody>
      </p:sp>
      <p:pic>
        <p:nvPicPr>
          <p:cNvPr id="8194" name="Picture 2" descr="http://t2.gstatic.com/images?q=tbn:ANd9GcS-h4wtBXC5tJGTW-dAjgYWrDjp_vF-OIF3lp61XocDCaeLLowa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515" y="4343398"/>
            <a:ext cx="1819275" cy="251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7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Fals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5"/>
  <p:tag name="CUSTOMGRIDBACKCOLOR" val="-722948"/>
  <p:tag name="DISPLAYDEVICENUMBER" val="True"/>
  <p:tag name="POLLINGCYCLE" val="2"/>
  <p:tag name="ALLOWUSERFEEDBACK" val="True"/>
  <p:tag name="ADVANCEDSETTINGSVIEW" val="True"/>
  <p:tag name="PRRESPONSE2" val="9"/>
  <p:tag name="PRRESPONSE9" val="2"/>
  <p:tag name="SAVECSVWITHSESSION" val="Fals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5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30"/>
  <p:tag name="REALTIMEBACKUPPATH" val="(None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POWERPOINTVERSION" val="14.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TPFULLVERSION" val="4.2.4.10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131</TotalTime>
  <Words>319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Systems of the Body </vt:lpstr>
      <vt:lpstr>1.Skeletal System </vt:lpstr>
      <vt:lpstr>2. Muscular Systems </vt:lpstr>
      <vt:lpstr>3. Nervous System</vt:lpstr>
      <vt:lpstr>4. Endocrine System </vt:lpstr>
      <vt:lpstr>5. Cardio Vascular System </vt:lpstr>
      <vt:lpstr>6. Immune System </vt:lpstr>
      <vt:lpstr>7.Respiatory System</vt:lpstr>
      <vt:lpstr>8. Digestive System</vt:lpstr>
      <vt:lpstr>9.Urinary System </vt:lpstr>
      <vt:lpstr>10. Reproductive System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of the Body</dc:title>
  <dc:creator>DASD</dc:creator>
  <cp:lastModifiedBy>Fishel, Shelley</cp:lastModifiedBy>
  <cp:revision>14</cp:revision>
  <dcterms:created xsi:type="dcterms:W3CDTF">2012-09-04T15:02:12Z</dcterms:created>
  <dcterms:modified xsi:type="dcterms:W3CDTF">2012-09-04T17:23:57Z</dcterms:modified>
</cp:coreProperties>
</file>