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activeX/activeX1.xml" ContentType="application/vnd.ms-office.activeX+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activeX/activeX2.xml" ContentType="application/vnd.ms-office.activeX+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5"/>
    <p:sldMasterId id="2147484397" r:id="rId6"/>
    <p:sldMasterId id="2147484402" r:id="rId7"/>
    <p:sldMasterId id="2147484407" r:id="rId8"/>
  </p:sldMasterIdLst>
  <p:notesMasterIdLst>
    <p:notesMasterId r:id="rId47"/>
  </p:notesMasterIdLst>
  <p:handoutMasterIdLst>
    <p:handoutMasterId r:id="rId48"/>
  </p:handoutMasterIdLst>
  <p:sldIdLst>
    <p:sldId id="328" r:id="rId9"/>
    <p:sldId id="354" r:id="rId10"/>
    <p:sldId id="330" r:id="rId11"/>
    <p:sldId id="398" r:id="rId12"/>
    <p:sldId id="411" r:id="rId13"/>
    <p:sldId id="412" r:id="rId14"/>
    <p:sldId id="380" r:id="rId15"/>
    <p:sldId id="403" r:id="rId16"/>
    <p:sldId id="415" r:id="rId17"/>
    <p:sldId id="416" r:id="rId18"/>
    <p:sldId id="417" r:id="rId19"/>
    <p:sldId id="404" r:id="rId20"/>
    <p:sldId id="331" r:id="rId21"/>
    <p:sldId id="367" r:id="rId22"/>
    <p:sldId id="368" r:id="rId23"/>
    <p:sldId id="413" r:id="rId24"/>
    <p:sldId id="373" r:id="rId25"/>
    <p:sldId id="385" r:id="rId26"/>
    <p:sldId id="414" r:id="rId27"/>
    <p:sldId id="389" r:id="rId28"/>
    <p:sldId id="390" r:id="rId29"/>
    <p:sldId id="394" r:id="rId30"/>
    <p:sldId id="395" r:id="rId31"/>
    <p:sldId id="396" r:id="rId32"/>
    <p:sldId id="392" r:id="rId33"/>
    <p:sldId id="418" r:id="rId34"/>
    <p:sldId id="419" r:id="rId35"/>
    <p:sldId id="420" r:id="rId36"/>
    <p:sldId id="421" r:id="rId37"/>
    <p:sldId id="422" r:id="rId38"/>
    <p:sldId id="405" r:id="rId39"/>
    <p:sldId id="387" r:id="rId40"/>
    <p:sldId id="388" r:id="rId41"/>
    <p:sldId id="406" r:id="rId42"/>
    <p:sldId id="407" r:id="rId43"/>
    <p:sldId id="408" r:id="rId44"/>
    <p:sldId id="409" r:id="rId45"/>
    <p:sldId id="410" r:id="rId46"/>
  </p:sldIdLst>
  <p:sldSz cx="9144000" cy="6858000" type="screen4x3"/>
  <p:notesSz cx="6858000" cy="9144000"/>
  <p:custShowLst>
    <p:custShow name="Participant Leaders" id="0">
      <p:sldLst>
        <p:sld r:id="rId42"/>
      </p:sldLst>
    </p:custShow>
    <p:custShow name="Team Scores" id="1">
      <p:sldLst>
        <p:sld r:id="rId43"/>
      </p:sldLst>
    </p:custShow>
    <p:custShow name="Team MVP" id="2">
      <p:sldLst>
        <p:sld r:id="rId44"/>
      </p:sldLst>
    </p:custShow>
    <p:custShow name="Fastest" id="3">
      <p:sldLst>
        <p:sld r:id="rId45"/>
      </p:sldLst>
    </p:custShow>
    <p:custShow name="Whiteboard" id="4">
      <p:sldLst>
        <p:sld r:id="rId46"/>
      </p:sldLst>
    </p:custShow>
  </p:custShowLst>
  <p:custDataLst>
    <p:tags r:id="rId49"/>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133A"/>
    <a:srgbClr val="100C20"/>
    <a:srgbClr val="FFCC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74" autoAdjust="0"/>
    <p:restoredTop sz="94486" autoAdjust="0"/>
  </p:normalViewPr>
  <p:slideViewPr>
    <p:cSldViewPr>
      <p:cViewPr varScale="1">
        <p:scale>
          <a:sx n="108" d="100"/>
          <a:sy n="108" d="100"/>
        </p:scale>
        <p:origin x="318"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7" d="100"/>
          <a:sy n="87" d="100"/>
        </p:scale>
        <p:origin x="303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ags" Target="tags/tag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handoutMaster" Target="handoutMasters/handoutMaster1.xml"/><Relationship Id="rId8" Type="http://schemas.openxmlformats.org/officeDocument/2006/relationships/slideMaster" Target="slideMasters/slideMaster4.xml"/><Relationship Id="rId51"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52A0671-AA9F-4A0E-A8D0-7ADD90DBD15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E2474EE-1AD5-4309-8A05-3A043E581F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8045530-572C-4787-B22C-EEC2FF5371C9}" type="datetimeFigureOut">
              <a:rPr lang="en-US" smtClean="0"/>
              <a:t>2/20/2018</a:t>
            </a:fld>
            <a:endParaRPr lang="en-US"/>
          </a:p>
        </p:txBody>
      </p:sp>
      <p:sp>
        <p:nvSpPr>
          <p:cNvPr id="4" name="Footer Placeholder 3">
            <a:extLst>
              <a:ext uri="{FF2B5EF4-FFF2-40B4-BE49-F238E27FC236}">
                <a16:creationId xmlns:a16="http://schemas.microsoft.com/office/drawing/2014/main" id="{0D7BC9A6-EA34-49AC-9780-E2EF93B3894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3C11E41-D8B9-4BCE-934D-A0D049CBC60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FA0A21-8262-47F3-8A25-A8EF7E5D5444}" type="slidenum">
              <a:rPr lang="en-US" smtClean="0"/>
              <a:t>‹#›</a:t>
            </a:fld>
            <a:endParaRPr lang="en-US"/>
          </a:p>
        </p:txBody>
      </p:sp>
    </p:spTree>
    <p:extLst>
      <p:ext uri="{BB962C8B-B14F-4D97-AF65-F5344CB8AC3E}">
        <p14:creationId xmlns:p14="http://schemas.microsoft.com/office/powerpoint/2010/main" val="11918034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2DD60D5-98A9-466B-8B78-7052D065FBF3}" type="datetimeFigureOut">
              <a:rPr lang="en-US"/>
              <a:pPr>
                <a:defRPr/>
              </a:pPr>
              <a:t>2/20/2018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3C63163-AAE0-4AC1-BFC1-90339D8E49D6}" type="slidenum">
              <a:rPr lang="en-US"/>
              <a:pPr>
                <a:defRPr/>
              </a:pPr>
              <a:t>‹#›</a:t>
            </a:fld>
            <a:endParaRPr lang="en-US"/>
          </a:p>
        </p:txBody>
      </p:sp>
    </p:spTree>
    <p:extLst>
      <p:ext uri="{BB962C8B-B14F-4D97-AF65-F5344CB8AC3E}">
        <p14:creationId xmlns:p14="http://schemas.microsoft.com/office/powerpoint/2010/main" val="10300266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5A29FFD5-C3A3-402A-A251-0ABBF742AE86}"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endParaRPr lang="en-US" altLang="en-US"/>
          </a:p>
        </p:txBody>
      </p:sp>
      <p:sp>
        <p:nvSpPr>
          <p:cNvPr id="4" name="Slide Number Placeholder 3"/>
          <p:cNvSpPr>
            <a:spLocks noGrp="1"/>
          </p:cNvSpPr>
          <p:nvPr>
            <p:ph type="sldNum" sz="quarter" idx="5"/>
          </p:nvPr>
        </p:nvSpPr>
        <p:spPr/>
        <p:txBody>
          <a:bodyPr/>
          <a:lstStyle/>
          <a:p>
            <a:pPr>
              <a:defRPr/>
            </a:pPr>
            <a:fld id="{CFA4A084-694F-407E-AA3F-16525AD305FA}" type="slidenum">
              <a:rPr lang="en-US" smtClean="0"/>
              <a:pPr>
                <a:defRPr/>
              </a:pPr>
              <a:t>21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endParaRPr lang="en-US" altLang="en-US"/>
          </a:p>
        </p:txBody>
      </p:sp>
      <p:sp>
        <p:nvSpPr>
          <p:cNvPr id="4" name="Slide Number Placeholder 3"/>
          <p:cNvSpPr>
            <a:spLocks noGrp="1"/>
          </p:cNvSpPr>
          <p:nvPr>
            <p:ph type="sldNum" sz="quarter" idx="5"/>
          </p:nvPr>
        </p:nvSpPr>
        <p:spPr/>
        <p:txBody>
          <a:bodyPr/>
          <a:lstStyle/>
          <a:p>
            <a:pPr>
              <a:defRPr/>
            </a:pPr>
            <a:fld id="{785BC52D-B889-4C1B-8089-0D4FC20070B6}" type="slidenum">
              <a:rPr lang="en-US" smtClean="0"/>
              <a:pPr>
                <a:defRPr/>
              </a:pPr>
              <a:t>22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endParaRPr lang="en-US" altLang="en-US"/>
          </a:p>
        </p:txBody>
      </p:sp>
      <p:sp>
        <p:nvSpPr>
          <p:cNvPr id="4" name="Slide Number Placeholder 3"/>
          <p:cNvSpPr>
            <a:spLocks noGrp="1"/>
          </p:cNvSpPr>
          <p:nvPr>
            <p:ph type="sldNum" sz="quarter" idx="5"/>
          </p:nvPr>
        </p:nvSpPr>
        <p:spPr/>
        <p:txBody>
          <a:bodyPr/>
          <a:lstStyle/>
          <a:p>
            <a:pPr>
              <a:defRPr/>
            </a:pPr>
            <a:fld id="{A9CF4099-DF39-44B0-816D-91B793E401FA}" type="slidenum">
              <a:rPr lang="en-US" smtClean="0"/>
              <a:pPr>
                <a:defRPr/>
              </a:pPr>
              <a:t>23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endParaRPr lang="en-US" altLang="en-US"/>
          </a:p>
        </p:txBody>
      </p:sp>
      <p:sp>
        <p:nvSpPr>
          <p:cNvPr id="4" name="Slide Number Placeholder 3"/>
          <p:cNvSpPr>
            <a:spLocks noGrp="1"/>
          </p:cNvSpPr>
          <p:nvPr>
            <p:ph type="sldNum" sz="quarter" idx="5"/>
          </p:nvPr>
        </p:nvSpPr>
        <p:spPr/>
        <p:txBody>
          <a:bodyPr/>
          <a:lstStyle/>
          <a:p>
            <a:pPr>
              <a:defRPr/>
            </a:pPr>
            <a:fld id="{E02142A6-7B09-41E8-A2DB-F030328D07F3}" type="slidenum">
              <a:rPr lang="en-US" smtClean="0"/>
              <a:pPr>
                <a:defRPr/>
              </a:pPr>
              <a:t>24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endParaRPr lang="en-US" altLang="en-US"/>
          </a:p>
        </p:txBody>
      </p:sp>
      <p:sp>
        <p:nvSpPr>
          <p:cNvPr id="4" name="Slide Number Placeholder 3"/>
          <p:cNvSpPr>
            <a:spLocks noGrp="1"/>
          </p:cNvSpPr>
          <p:nvPr>
            <p:ph type="sldNum" sz="quarter" idx="5"/>
          </p:nvPr>
        </p:nvSpPr>
        <p:spPr/>
        <p:txBody>
          <a:bodyPr/>
          <a:lstStyle/>
          <a:p>
            <a:pPr>
              <a:defRPr/>
            </a:pPr>
            <a:fld id="{766388F2-1EB7-4FEF-9535-383ED3B5D41D}" type="slidenum">
              <a:rPr lang="en-US" smtClean="0"/>
              <a:pPr>
                <a:defRPr/>
              </a:pPr>
              <a:t>25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07CE4458-2C9B-4853-8488-FA883ED58DCE}" type="slidenum">
              <a:rPr lang="en-US" smtClean="0"/>
              <a:pPr>
                <a:defRPr/>
              </a:pPr>
              <a:t>32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0B07E4F4-7178-4CBA-BBF3-B26F211C730E}" type="slidenum">
              <a:rPr lang="en-US" smtClean="0"/>
              <a:pPr>
                <a:defRPr/>
              </a:pPr>
              <a:t>33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7E45E9CC-D0EC-4AFC-ACC4-75AF58A4E596}"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45E833CB-74BF-452E-90C5-D4BE51553C24}"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3B181888-A61E-45F6-BC04-A9314BB5CE5B}" type="slidenum">
              <a:rPr lang="en-US" smtClean="0"/>
              <a:pPr>
                <a:defRPr/>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CC746C82-D905-4D65-B983-3B903BA3311C}" type="slidenum">
              <a:rPr lang="en-US" smtClean="0"/>
              <a:pPr>
                <a:defRPr/>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46055CBC-0BA8-481E-A41D-97DB78F2EC93}" type="slidenum">
              <a:rPr lang="en-US" smtClean="0"/>
              <a:pPr>
                <a:defRPr/>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5BE18110-EC17-4DEE-8CB2-A100D5A748DA}" type="slidenum">
              <a:rPr lang="en-US" smtClean="0"/>
              <a:pPr>
                <a:defRPr/>
              </a:pPr>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72485BC7-DCD8-4F13-B4AD-44692AA950A7}" type="slidenum">
              <a:rPr lang="en-US" smtClean="0"/>
              <a:pPr>
                <a:defRPr/>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69A3F450-C1B5-486E-9B55-B50A4851CC5B}" type="slidenum">
              <a:rPr lang="en-US" smtClean="0"/>
              <a:pPr>
                <a:defRPr/>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s/slide7.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s>
</file>

<file path=ppt/slideLayouts/_rels/slideLayout2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12.png"/><Relationship Id="rId5" Type="http://schemas.microsoft.com/office/2007/relationships/hdphoto" Target="../media/hdphoto2.wdp"/><Relationship Id="rId10" Type="http://schemas.openxmlformats.org/officeDocument/2006/relationships/image" Target="../media/image6.png"/><Relationship Id="rId4" Type="http://schemas.openxmlformats.org/officeDocument/2006/relationships/image" Target="../media/image11.png"/><Relationship Id="rId9" Type="http://schemas.openxmlformats.org/officeDocument/2006/relationships/slide" Target="../slides/slide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4.xml"/><Relationship Id="rId6" Type="http://schemas.openxmlformats.org/officeDocument/2006/relationships/image" Target="../media/image12.png"/><Relationship Id="rId5" Type="http://schemas.microsoft.com/office/2007/relationships/hdphoto" Target="../media/hdphoto2.wdp"/><Relationship Id="rId10" Type="http://schemas.openxmlformats.org/officeDocument/2006/relationships/image" Target="../media/image6.png"/><Relationship Id="rId4" Type="http://schemas.openxmlformats.org/officeDocument/2006/relationships/image" Target="../media/image11.png"/><Relationship Id="rId9" Type="http://schemas.openxmlformats.org/officeDocument/2006/relationships/slide" Target="../slides/slide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sson Title Slide">
    <p:spTree>
      <p:nvGrpSpPr>
        <p:cNvPr id="1" name=""/>
        <p:cNvGrpSpPr/>
        <p:nvPr/>
      </p:nvGrpSpPr>
      <p:grpSpPr>
        <a:xfrm>
          <a:off x="0" y="0"/>
          <a:ext cx="0" cy="0"/>
          <a:chOff x="0" y="0"/>
          <a:chExt cx="0" cy="0"/>
        </a:xfrm>
      </p:grpSpPr>
      <p:sp>
        <p:nvSpPr>
          <p:cNvPr id="3" name="Rectangle 2"/>
          <p:cNvSpPr/>
          <p:nvPr/>
        </p:nvSpPr>
        <p:spPr bwMode="ltGray">
          <a:xfrm>
            <a:off x="0" y="0"/>
            <a:ext cx="9144000" cy="5135563"/>
          </a:xfrm>
          <a:prstGeom prst="rect">
            <a:avLst/>
          </a:prstGeom>
          <a:solidFill>
            <a:srgbClr val="00133A"/>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bwMode="invGray">
          <a:xfrm>
            <a:off x="0" y="5127625"/>
            <a:ext cx="9144000" cy="46038"/>
          </a:xfrm>
          <a:prstGeom prst="rect">
            <a:avLst/>
          </a:prstGeom>
          <a:solidFill>
            <a:srgbClr val="C00000"/>
          </a:solidFill>
          <a:ln w="50800" cap="flat" cmpd="sng"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11" descr="MCJROTCLogo2.gi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00400" y="609600"/>
            <a:ext cx="22415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 y="3657600"/>
            <a:ext cx="8839200" cy="1371600"/>
          </a:xfrm>
          <a:solidFill>
            <a:srgbClr val="00133A"/>
          </a:solidFill>
        </p:spPr>
        <p:txBody>
          <a:bodyPr tIns="0" bIns="0" anchor="t"/>
          <a:lstStyle>
            <a:lvl1pPr algn="ctr">
              <a:defRPr sz="4800" b="1">
                <a:solidFill>
                  <a:schemeClr val="bg1"/>
                </a:solidFill>
              </a:defRPr>
            </a:lvl1pPr>
            <a:extLst/>
          </a:lstStyle>
          <a:p>
            <a:r>
              <a:rPr lang="en-US" dirty="0"/>
              <a:t>Click to edit Master title style</a:t>
            </a:r>
          </a:p>
        </p:txBody>
      </p:sp>
      <p:sp>
        <p:nvSpPr>
          <p:cNvPr id="6" name="Footer Placeholder 4"/>
          <p:cNvSpPr>
            <a:spLocks noGrp="1"/>
          </p:cNvSpPr>
          <p:nvPr>
            <p:ph type="ftr" sz="quarter" idx="10"/>
          </p:nvPr>
        </p:nvSpPr>
        <p:spPr/>
        <p:txBody>
          <a:bodyPr/>
          <a:lstStyle>
            <a:lvl1pPr>
              <a:defRPr/>
            </a:lvl1pPr>
          </a:lstStyle>
          <a:p>
            <a:pPr>
              <a:defRPr/>
            </a:pPr>
            <a:r>
              <a:rPr lang="en-US"/>
              <a:t>LE1-C1S3T2pg 31-39  The Leadership Traits</a:t>
            </a:r>
          </a:p>
        </p:txBody>
      </p:sp>
      <p:sp>
        <p:nvSpPr>
          <p:cNvPr id="7" name="Slide Number Placeholder 5"/>
          <p:cNvSpPr>
            <a:spLocks noGrp="1"/>
          </p:cNvSpPr>
          <p:nvPr>
            <p:ph type="sldNum" sz="quarter" idx="11"/>
          </p:nvPr>
        </p:nvSpPr>
        <p:spPr>
          <a:xfrm>
            <a:off x="8204200" y="6477000"/>
            <a:ext cx="733425" cy="274638"/>
          </a:xfrm>
          <a:prstGeom prst="rect">
            <a:avLst/>
          </a:prstGeom>
        </p:spPr>
        <p:txBody>
          <a:bodyPr/>
          <a:lstStyle>
            <a:lvl1pPr>
              <a:defRPr>
                <a:latin typeface="Arial" charset="0"/>
                <a:cs typeface="Arial" charset="0"/>
              </a:defRPr>
            </a:lvl1pPr>
          </a:lstStyle>
          <a:p>
            <a:pPr>
              <a:defRPr/>
            </a:pPr>
            <a:fld id="{03D718EE-F8EA-48E0-888E-01691A26D13D}" type="slidenum">
              <a:rPr lang="en-US"/>
              <a:pPr>
                <a:defRPr/>
              </a:pPr>
              <a:t>‹#›</a:t>
            </a:fld>
            <a:endParaRPr lang="en-US"/>
          </a:p>
        </p:txBody>
      </p:sp>
    </p:spTree>
    <p:extLst>
      <p:ext uri="{BB962C8B-B14F-4D97-AF65-F5344CB8AC3E}">
        <p14:creationId xmlns:p14="http://schemas.microsoft.com/office/powerpoint/2010/main" val="774597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172200" cy="1143000"/>
          </a:xfrm>
        </p:spPr>
        <p:txBody>
          <a:bodyPr lIns="73152" bIns="0" anchor="b">
            <a:sp3d prstMaterial="matte"/>
          </a:bodyPr>
          <a:lstStyle>
            <a:lvl1pPr algn="l">
              <a:defRPr sz="3200" b="0"/>
            </a:lvl1pPr>
            <a:extLst/>
          </a:lstStyle>
          <a:p>
            <a:r>
              <a:rPr lang="en-US"/>
              <a:t>Click to edit Master title style</a:t>
            </a:r>
            <a:endParaRPr lang="en-US" dirty="0"/>
          </a:p>
        </p:txBody>
      </p:sp>
      <p:sp>
        <p:nvSpPr>
          <p:cNvPr id="3" name="Picture Placeholder 2"/>
          <p:cNvSpPr>
            <a:spLocks noGrp="1"/>
          </p:cNvSpPr>
          <p:nvPr>
            <p:ph type="pic" idx="1"/>
          </p:nvPr>
        </p:nvSpPr>
        <p:spPr>
          <a:xfrm>
            <a:off x="2903805" y="1828800"/>
            <a:ext cx="6247397" cy="4419600"/>
          </a:xfrm>
          <a:solidFill>
            <a:srgbClr val="00133A"/>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5" name="Footer Placeholder 5"/>
          <p:cNvSpPr>
            <a:spLocks noGrp="1"/>
          </p:cNvSpPr>
          <p:nvPr>
            <p:ph type="ftr" sz="quarter" idx="10"/>
          </p:nvPr>
        </p:nvSpPr>
        <p:spPr>
          <a:xfrm>
            <a:off x="1828800" y="6477000"/>
            <a:ext cx="5194300" cy="201613"/>
          </a:xfrm>
        </p:spPr>
        <p:txBody>
          <a:bodyPr/>
          <a:lstStyle>
            <a:lvl1pPr>
              <a:defRPr>
                <a:solidFill>
                  <a:schemeClr val="bg1">
                    <a:shade val="50000"/>
                  </a:schemeClr>
                </a:solidFill>
              </a:defRPr>
            </a:lvl1pPr>
          </a:lstStyle>
          <a:p>
            <a:pPr>
              <a:defRPr/>
            </a:pPr>
            <a:r>
              <a:rPr lang="en-US"/>
              <a:t>LE1-C1S3T2pg 31-39  The Leadership Traits</a:t>
            </a:r>
            <a:endParaRPr lang="en-US" dirty="0"/>
          </a:p>
        </p:txBody>
      </p:sp>
      <p:sp>
        <p:nvSpPr>
          <p:cNvPr id="6" name="Slide Number Placeholder 6"/>
          <p:cNvSpPr>
            <a:spLocks noGrp="1"/>
          </p:cNvSpPr>
          <p:nvPr>
            <p:ph type="sldNum" sz="quarter" idx="11"/>
          </p:nvPr>
        </p:nvSpPr>
        <p:spPr>
          <a:xfrm>
            <a:off x="8305800" y="6477000"/>
            <a:ext cx="733425" cy="201613"/>
          </a:xfrm>
          <a:prstGeom prst="rect">
            <a:avLst/>
          </a:prstGeom>
        </p:spPr>
        <p:txBody>
          <a:bodyPr/>
          <a:lstStyle>
            <a:lvl1pPr>
              <a:defRPr>
                <a:latin typeface="Arial" charset="0"/>
                <a:cs typeface="Arial" charset="0"/>
              </a:defRPr>
            </a:lvl1pPr>
          </a:lstStyle>
          <a:p>
            <a:pPr>
              <a:defRPr/>
            </a:pPr>
            <a:fld id="{E8919CE1-5D7C-42D8-8CFC-70D03360DED3}" type="slidenum">
              <a:rPr lang="en-US"/>
              <a:pPr>
                <a:defRPr/>
              </a:pPr>
              <a:t>‹#›</a:t>
            </a:fld>
            <a:endParaRPr lang="en-US"/>
          </a:p>
        </p:txBody>
      </p:sp>
    </p:spTree>
    <p:extLst>
      <p:ext uri="{BB962C8B-B14F-4D97-AF65-F5344CB8AC3E}">
        <p14:creationId xmlns:p14="http://schemas.microsoft.com/office/powerpoint/2010/main" val="2892455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defRPr/>
            </a:pPr>
            <a:r>
              <a:rPr lang="en-US"/>
              <a:t>LE1-C1S3T2pg 31-39  The Leadership Traits</a:t>
            </a:r>
          </a:p>
        </p:txBody>
      </p:sp>
      <p:sp>
        <p:nvSpPr>
          <p:cNvPr id="4" name="Slide Number Placeholder 5"/>
          <p:cNvSpPr>
            <a:spLocks noGrp="1"/>
          </p:cNvSpPr>
          <p:nvPr>
            <p:ph type="sldNum" sz="quarter" idx="11"/>
          </p:nvPr>
        </p:nvSpPr>
        <p:spPr>
          <a:xfrm>
            <a:off x="8204200" y="6477000"/>
            <a:ext cx="733425" cy="274638"/>
          </a:xfrm>
          <a:prstGeom prst="rect">
            <a:avLst/>
          </a:prstGeom>
        </p:spPr>
        <p:txBody>
          <a:bodyPr/>
          <a:lstStyle>
            <a:lvl1pPr>
              <a:defRPr>
                <a:latin typeface="Arial" charset="0"/>
                <a:cs typeface="Arial" charset="0"/>
              </a:defRPr>
            </a:lvl1pPr>
          </a:lstStyle>
          <a:p>
            <a:pPr>
              <a:defRPr/>
            </a:pPr>
            <a:fld id="{AADAA3B3-BB27-4F59-80C6-DFEBA4532B70}" type="slidenum">
              <a:rPr lang="en-US"/>
              <a:pPr>
                <a:defRPr/>
              </a:pPr>
              <a:t>‹#›</a:t>
            </a:fld>
            <a:endParaRPr lang="en-US"/>
          </a:p>
        </p:txBody>
      </p:sp>
    </p:spTree>
    <p:extLst>
      <p:ext uri="{BB962C8B-B14F-4D97-AF65-F5344CB8AC3E}">
        <p14:creationId xmlns:p14="http://schemas.microsoft.com/office/powerpoint/2010/main" val="1042831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381000"/>
            <a:ext cx="6781800" cy="993775"/>
          </a:xfrm>
        </p:spPr>
        <p:txBody>
          <a:bodyPr/>
          <a:lstStyle/>
          <a:p>
            <a:r>
              <a:rPr lang="en-US" dirty="0"/>
              <a:t>Click to edit Master title</a:t>
            </a:r>
          </a:p>
        </p:txBody>
      </p:sp>
      <p:sp>
        <p:nvSpPr>
          <p:cNvPr id="3" name="Subtitle 2"/>
          <p:cNvSpPr>
            <a:spLocks noGrp="1"/>
          </p:cNvSpPr>
          <p:nvPr>
            <p:ph type="subTitle" idx="1"/>
          </p:nvPr>
        </p:nvSpPr>
        <p:spPr>
          <a:xfrm>
            <a:off x="1447800" y="25908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Footer Placeholder 4"/>
          <p:cNvSpPr>
            <a:spLocks noGrp="1"/>
          </p:cNvSpPr>
          <p:nvPr>
            <p:ph type="ftr" sz="quarter" idx="10"/>
          </p:nvPr>
        </p:nvSpPr>
        <p:spPr>
          <a:xfrm>
            <a:off x="1828800" y="6477000"/>
            <a:ext cx="5486400" cy="244475"/>
          </a:xfrm>
        </p:spPr>
        <p:txBody>
          <a:bodyPr/>
          <a:lstStyle>
            <a:lvl1pPr>
              <a:defRPr/>
            </a:lvl1pPr>
          </a:lstStyle>
          <a:p>
            <a:pPr>
              <a:defRPr/>
            </a:pPr>
            <a:r>
              <a:rPr lang="en-US"/>
              <a:t>LE1-C1S3T2pg 31-39  The Leadership Traits</a:t>
            </a:r>
          </a:p>
        </p:txBody>
      </p:sp>
      <p:sp>
        <p:nvSpPr>
          <p:cNvPr id="5" name="Slide Number Placeholder 5"/>
          <p:cNvSpPr>
            <a:spLocks noGrp="1"/>
          </p:cNvSpPr>
          <p:nvPr>
            <p:ph type="sldNum" sz="quarter" idx="11"/>
          </p:nvPr>
        </p:nvSpPr>
        <p:spPr>
          <a:xfrm>
            <a:off x="8204200" y="6477000"/>
            <a:ext cx="733425" cy="274638"/>
          </a:xfrm>
          <a:prstGeom prst="rect">
            <a:avLst/>
          </a:prstGeom>
        </p:spPr>
        <p:txBody>
          <a:bodyPr/>
          <a:lstStyle>
            <a:lvl1pPr>
              <a:defRPr>
                <a:latin typeface="Arial" charset="0"/>
                <a:cs typeface="Arial" charset="0"/>
              </a:defRPr>
            </a:lvl1pPr>
          </a:lstStyle>
          <a:p>
            <a:pPr>
              <a:defRPr/>
            </a:pPr>
            <a:fld id="{BEACD18D-E7A2-4B6C-9A4C-23E3DF72AA67}" type="slidenum">
              <a:rPr lang="en-US"/>
              <a:pPr>
                <a:defRPr/>
              </a:pPr>
              <a:t>‹#›</a:t>
            </a:fld>
            <a:endParaRPr lang="en-US" dirty="0"/>
          </a:p>
        </p:txBody>
      </p:sp>
    </p:spTree>
    <p:extLst>
      <p:ext uri="{BB962C8B-B14F-4D97-AF65-F5344CB8AC3E}">
        <p14:creationId xmlns:p14="http://schemas.microsoft.com/office/powerpoint/2010/main" val="1452148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Lesson Title Slide">
    <p:spTree>
      <p:nvGrpSpPr>
        <p:cNvPr id="1" name=""/>
        <p:cNvGrpSpPr/>
        <p:nvPr/>
      </p:nvGrpSpPr>
      <p:grpSpPr>
        <a:xfrm>
          <a:off x="0" y="0"/>
          <a:ext cx="0" cy="0"/>
          <a:chOff x="0" y="0"/>
          <a:chExt cx="0" cy="0"/>
        </a:xfrm>
      </p:grpSpPr>
      <p:sp>
        <p:nvSpPr>
          <p:cNvPr id="3" name="Rectangle 2"/>
          <p:cNvSpPr/>
          <p:nvPr/>
        </p:nvSpPr>
        <p:spPr bwMode="ltGray">
          <a:xfrm>
            <a:off x="0" y="0"/>
            <a:ext cx="9144000" cy="5135563"/>
          </a:xfrm>
          <a:prstGeom prst="rect">
            <a:avLst/>
          </a:prstGeom>
          <a:solidFill>
            <a:srgbClr val="00133A"/>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bwMode="invGray">
          <a:xfrm>
            <a:off x="0" y="5127625"/>
            <a:ext cx="9144000" cy="46038"/>
          </a:xfrm>
          <a:prstGeom prst="rect">
            <a:avLst/>
          </a:prstGeom>
          <a:solidFill>
            <a:srgbClr val="C00000"/>
          </a:solidFill>
          <a:ln w="50800" cap="flat" cmpd="sng"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12" descr="Logo Wednesday2.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914400"/>
            <a:ext cx="19240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 y="3657600"/>
            <a:ext cx="8839200" cy="1371600"/>
          </a:xfrm>
          <a:solidFill>
            <a:srgbClr val="00133A"/>
          </a:solidFill>
        </p:spPr>
        <p:txBody>
          <a:bodyPr tIns="0" bIns="0" anchor="t"/>
          <a:lstStyle>
            <a:lvl1pPr algn="l">
              <a:defRPr sz="4800" b="1">
                <a:solidFill>
                  <a:schemeClr val="bg1"/>
                </a:solidFill>
              </a:defRPr>
            </a:lvl1pPr>
            <a:extLst/>
          </a:lstStyle>
          <a:p>
            <a:r>
              <a:rPr lang="en-US" dirty="0"/>
              <a:t>Click to edit Master title style</a:t>
            </a:r>
          </a:p>
        </p:txBody>
      </p:sp>
      <p:sp>
        <p:nvSpPr>
          <p:cNvPr id="6" name="Date Placeholder 3"/>
          <p:cNvSpPr>
            <a:spLocks noGrp="1"/>
          </p:cNvSpPr>
          <p:nvPr>
            <p:ph type="dt" sz="half" idx="10"/>
          </p:nvPr>
        </p:nvSpPr>
        <p:spPr>
          <a:xfrm>
            <a:off x="457200" y="6477000"/>
            <a:ext cx="2133600" cy="274638"/>
          </a:xfrm>
          <a:prstGeom prst="rect">
            <a:avLst/>
          </a:prstGeom>
        </p:spPr>
        <p:txBody>
          <a:bodyPr/>
          <a:lstStyle>
            <a:lvl1pPr>
              <a:defRPr>
                <a:latin typeface="Arial" charset="0"/>
                <a:cs typeface="Arial" charset="0"/>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r>
              <a:rPr lang="en-US"/>
              <a:t>LE1-C1S3T2pg 31-39  The Leadership Traits</a:t>
            </a:r>
          </a:p>
        </p:txBody>
      </p:sp>
      <p:sp>
        <p:nvSpPr>
          <p:cNvPr id="8" name="Slide Number Placeholder 5"/>
          <p:cNvSpPr>
            <a:spLocks noGrp="1"/>
          </p:cNvSpPr>
          <p:nvPr>
            <p:ph type="sldNum" sz="quarter" idx="12"/>
          </p:nvPr>
        </p:nvSpPr>
        <p:spPr>
          <a:xfrm>
            <a:off x="8204200" y="6477000"/>
            <a:ext cx="733425" cy="274638"/>
          </a:xfrm>
          <a:prstGeom prst="rect">
            <a:avLst/>
          </a:prstGeom>
        </p:spPr>
        <p:txBody>
          <a:bodyPr/>
          <a:lstStyle>
            <a:lvl1pPr>
              <a:defRPr>
                <a:latin typeface="Arial" charset="0"/>
                <a:cs typeface="Arial" charset="0"/>
              </a:defRPr>
            </a:lvl1pPr>
          </a:lstStyle>
          <a:p>
            <a:pPr>
              <a:defRPr/>
            </a:pPr>
            <a:fld id="{0067B80A-54C3-478E-B95F-E668BC05F39F}" type="slidenum">
              <a:rPr lang="en-US"/>
              <a:pPr>
                <a:defRPr/>
              </a:pPr>
              <a:t>‹#›</a:t>
            </a:fld>
            <a:endParaRPr lang="en-US"/>
          </a:p>
        </p:txBody>
      </p:sp>
    </p:spTree>
    <p:extLst>
      <p:ext uri="{BB962C8B-B14F-4D97-AF65-F5344CB8AC3E}">
        <p14:creationId xmlns:p14="http://schemas.microsoft.com/office/powerpoint/2010/main" val="3299990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Lesson Title Slide">
    <p:spTree>
      <p:nvGrpSpPr>
        <p:cNvPr id="1" name=""/>
        <p:cNvGrpSpPr/>
        <p:nvPr/>
      </p:nvGrpSpPr>
      <p:grpSpPr>
        <a:xfrm>
          <a:off x="0" y="0"/>
          <a:ext cx="0" cy="0"/>
          <a:chOff x="0" y="0"/>
          <a:chExt cx="0" cy="0"/>
        </a:xfrm>
      </p:grpSpPr>
      <p:sp>
        <p:nvSpPr>
          <p:cNvPr id="2" name="Rectangle 1"/>
          <p:cNvSpPr/>
          <p:nvPr/>
        </p:nvSpPr>
        <p:spPr bwMode="ltGray">
          <a:xfrm>
            <a:off x="0" y="1676400"/>
            <a:ext cx="9144000" cy="3352800"/>
          </a:xfrm>
          <a:prstGeom prst="rect">
            <a:avLst/>
          </a:prstGeom>
          <a:solidFill>
            <a:srgbClr val="00133A"/>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169863" fontAlgn="auto">
              <a:spcBef>
                <a:spcPts val="0"/>
              </a:spcBef>
              <a:spcAft>
                <a:spcPts val="0"/>
              </a:spcAft>
              <a:buFont typeface="Arial" pitchFamily="34" charset="0"/>
              <a:buNone/>
              <a:defRPr/>
            </a:pPr>
            <a:endParaRPr lang="en-US" sz="2400" dirty="0"/>
          </a:p>
        </p:txBody>
      </p:sp>
      <p:sp>
        <p:nvSpPr>
          <p:cNvPr id="3" name="Rectangle 2"/>
          <p:cNvSpPr/>
          <p:nvPr/>
        </p:nvSpPr>
        <p:spPr bwMode="invGray">
          <a:xfrm>
            <a:off x="0" y="5127625"/>
            <a:ext cx="9144000" cy="46038"/>
          </a:xfrm>
          <a:prstGeom prst="rect">
            <a:avLst/>
          </a:prstGeom>
          <a:solidFill>
            <a:srgbClr val="C00000"/>
          </a:solidFill>
          <a:ln w="50800" cap="flat" cmpd="sng"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Box 3"/>
          <p:cNvSpPr txBox="1">
            <a:spLocks noChangeArrowheads="1"/>
          </p:cNvSpPr>
          <p:nvPr userDrawn="1"/>
        </p:nvSpPr>
        <p:spPr bwMode="auto">
          <a:xfrm>
            <a:off x="1752600" y="381000"/>
            <a:ext cx="2095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4000">
                <a:solidFill>
                  <a:schemeClr val="bg1"/>
                </a:solidFill>
              </a:rPr>
              <a:t>Purpose</a:t>
            </a:r>
          </a:p>
        </p:txBody>
      </p:sp>
      <p:sp>
        <p:nvSpPr>
          <p:cNvPr id="5" name="TextBox 4"/>
          <p:cNvSpPr txBox="1">
            <a:spLocks noChangeArrowheads="1"/>
          </p:cNvSpPr>
          <p:nvPr userDrawn="1"/>
        </p:nvSpPr>
        <p:spPr bwMode="auto">
          <a:xfrm>
            <a:off x="533400" y="2209800"/>
            <a:ext cx="807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2400">
                <a:solidFill>
                  <a:schemeClr val="bg1"/>
                </a:solidFill>
              </a:rPr>
              <a:t>Click to Add Purpose</a:t>
            </a:r>
          </a:p>
        </p:txBody>
      </p:sp>
      <p:sp>
        <p:nvSpPr>
          <p:cNvPr id="6" name="Date Placeholder 3"/>
          <p:cNvSpPr>
            <a:spLocks noGrp="1"/>
          </p:cNvSpPr>
          <p:nvPr>
            <p:ph type="dt" sz="half" idx="10"/>
          </p:nvPr>
        </p:nvSpPr>
        <p:spPr>
          <a:xfrm>
            <a:off x="457200" y="6477000"/>
            <a:ext cx="2133600" cy="274638"/>
          </a:xfrm>
          <a:prstGeom prst="rect">
            <a:avLst/>
          </a:prstGeom>
        </p:spPr>
        <p:txBody>
          <a:bodyPr/>
          <a:lstStyle>
            <a:lvl1pPr>
              <a:defRPr>
                <a:latin typeface="Arial" charset="0"/>
                <a:cs typeface="Arial" charset="0"/>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r>
              <a:rPr lang="en-US"/>
              <a:t>LE1-C1S3T2pg 31-39  The Leadership Traits</a:t>
            </a:r>
          </a:p>
        </p:txBody>
      </p:sp>
      <p:sp>
        <p:nvSpPr>
          <p:cNvPr id="8" name="Slide Number Placeholder 5"/>
          <p:cNvSpPr>
            <a:spLocks noGrp="1"/>
          </p:cNvSpPr>
          <p:nvPr>
            <p:ph type="sldNum" sz="quarter" idx="12"/>
          </p:nvPr>
        </p:nvSpPr>
        <p:spPr>
          <a:xfrm>
            <a:off x="8204200" y="6477000"/>
            <a:ext cx="733425" cy="274638"/>
          </a:xfrm>
          <a:prstGeom prst="rect">
            <a:avLst/>
          </a:prstGeom>
        </p:spPr>
        <p:txBody>
          <a:bodyPr/>
          <a:lstStyle>
            <a:lvl1pPr>
              <a:defRPr>
                <a:latin typeface="Arial" charset="0"/>
                <a:cs typeface="Arial" charset="0"/>
              </a:defRPr>
            </a:lvl1pPr>
          </a:lstStyle>
          <a:p>
            <a:pPr>
              <a:defRPr/>
            </a:pPr>
            <a:fld id="{51089291-5D4D-4B3C-8E65-2388642F4363}" type="slidenum">
              <a:rPr lang="en-US"/>
              <a:pPr>
                <a:defRPr/>
              </a:pPr>
              <a:t>‹#›</a:t>
            </a:fld>
            <a:endParaRPr lang="en-US"/>
          </a:p>
        </p:txBody>
      </p:sp>
    </p:spTree>
    <p:extLst>
      <p:ext uri="{BB962C8B-B14F-4D97-AF65-F5344CB8AC3E}">
        <p14:creationId xmlns:p14="http://schemas.microsoft.com/office/powerpoint/2010/main" val="567507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Objectives">
    <p:spTree>
      <p:nvGrpSpPr>
        <p:cNvPr id="1" name=""/>
        <p:cNvGrpSpPr/>
        <p:nvPr/>
      </p:nvGrpSpPr>
      <p:grpSpPr>
        <a:xfrm>
          <a:off x="0" y="0"/>
          <a:ext cx="0" cy="0"/>
          <a:chOff x="0" y="0"/>
          <a:chExt cx="0" cy="0"/>
        </a:xfrm>
      </p:grpSpPr>
      <p:sp>
        <p:nvSpPr>
          <p:cNvPr id="2" name="Rectangle 1"/>
          <p:cNvSpPr/>
          <p:nvPr/>
        </p:nvSpPr>
        <p:spPr bwMode="invGray">
          <a:xfrm>
            <a:off x="0" y="5791200"/>
            <a:ext cx="9144000" cy="46038"/>
          </a:xfrm>
          <a:prstGeom prst="rect">
            <a:avLst/>
          </a:prstGeom>
          <a:solidFill>
            <a:srgbClr val="C00000"/>
          </a:solidFill>
          <a:ln w="50800" cap="flat" cmpd="sng"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Box 2"/>
          <p:cNvSpPr txBox="1">
            <a:spLocks noChangeArrowheads="1"/>
          </p:cNvSpPr>
          <p:nvPr userDrawn="1"/>
        </p:nvSpPr>
        <p:spPr bwMode="auto">
          <a:xfrm>
            <a:off x="1752600" y="304800"/>
            <a:ext cx="29940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4800" b="1">
                <a:solidFill>
                  <a:schemeClr val="bg1"/>
                </a:solidFill>
                <a:latin typeface="Calibri" pitchFamily="34" charset="0"/>
              </a:rPr>
              <a:t>Objectives</a:t>
            </a:r>
          </a:p>
        </p:txBody>
      </p:sp>
      <p:sp>
        <p:nvSpPr>
          <p:cNvPr id="4" name="Rectangle 3"/>
          <p:cNvSpPr/>
          <p:nvPr userDrawn="1"/>
        </p:nvSpPr>
        <p:spPr bwMode="ltGray">
          <a:xfrm>
            <a:off x="0" y="5943600"/>
            <a:ext cx="9144000" cy="914400"/>
          </a:xfrm>
          <a:prstGeom prst="rect">
            <a:avLst/>
          </a:prstGeom>
          <a:solidFill>
            <a:srgbClr val="00133A"/>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a:spLocks noChangeArrowheads="1"/>
          </p:cNvSpPr>
          <p:nvPr userDrawn="1"/>
        </p:nvSpPr>
        <p:spPr bwMode="auto">
          <a:xfrm>
            <a:off x="228600" y="1905000"/>
            <a:ext cx="8458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p:txBody>
      </p:sp>
      <p:sp>
        <p:nvSpPr>
          <p:cNvPr id="6" name="Date Placeholder 3"/>
          <p:cNvSpPr>
            <a:spLocks noGrp="1"/>
          </p:cNvSpPr>
          <p:nvPr>
            <p:ph type="dt" sz="half" idx="10"/>
          </p:nvPr>
        </p:nvSpPr>
        <p:spPr>
          <a:xfrm>
            <a:off x="457200" y="6477000"/>
            <a:ext cx="2133600" cy="274638"/>
          </a:xfrm>
          <a:prstGeom prst="rect">
            <a:avLst/>
          </a:prstGeom>
        </p:spPr>
        <p:txBody>
          <a:bodyPr/>
          <a:lstStyle>
            <a:lvl1pPr>
              <a:defRPr>
                <a:latin typeface="Arial" charset="0"/>
                <a:cs typeface="Arial" charset="0"/>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r>
              <a:rPr lang="en-US"/>
              <a:t>LE1-C1S3T2pg 31-39  The Leadership Traits</a:t>
            </a:r>
          </a:p>
        </p:txBody>
      </p:sp>
      <p:sp>
        <p:nvSpPr>
          <p:cNvPr id="8" name="Slide Number Placeholder 5"/>
          <p:cNvSpPr>
            <a:spLocks noGrp="1"/>
          </p:cNvSpPr>
          <p:nvPr>
            <p:ph type="sldNum" sz="quarter" idx="12"/>
          </p:nvPr>
        </p:nvSpPr>
        <p:spPr>
          <a:xfrm>
            <a:off x="8204200" y="6477000"/>
            <a:ext cx="733425" cy="274638"/>
          </a:xfrm>
          <a:prstGeom prst="rect">
            <a:avLst/>
          </a:prstGeom>
        </p:spPr>
        <p:txBody>
          <a:bodyPr/>
          <a:lstStyle>
            <a:lvl1pPr>
              <a:defRPr>
                <a:latin typeface="Arial" charset="0"/>
                <a:cs typeface="Arial" charset="0"/>
              </a:defRPr>
            </a:lvl1pPr>
          </a:lstStyle>
          <a:p>
            <a:pPr>
              <a:defRPr/>
            </a:pPr>
            <a:fld id="{B9E0F86B-4BDE-418D-85B3-74283CB21D88}" type="slidenum">
              <a:rPr lang="en-US"/>
              <a:pPr>
                <a:defRPr/>
              </a:pPr>
              <a:t>‹#›</a:t>
            </a:fld>
            <a:endParaRPr lang="en-US"/>
          </a:p>
        </p:txBody>
      </p:sp>
    </p:spTree>
    <p:extLst>
      <p:ext uri="{BB962C8B-B14F-4D97-AF65-F5344CB8AC3E}">
        <p14:creationId xmlns:p14="http://schemas.microsoft.com/office/powerpoint/2010/main" val="1711345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Rectangle 3"/>
          <p:cNvSpPr/>
          <p:nvPr/>
        </p:nvSpPr>
        <p:spPr bwMode="invGray">
          <a:xfrm>
            <a:off x="0" y="4953000"/>
            <a:ext cx="9144000" cy="141288"/>
          </a:xfrm>
          <a:prstGeom prst="rect">
            <a:avLst/>
          </a:prstGeom>
          <a:solidFill>
            <a:srgbClr val="C00000"/>
          </a:solidFill>
          <a:ln w="50800" cap="flat" cmpd="thickThin"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0" y="5181600"/>
            <a:ext cx="9144000" cy="1676400"/>
          </a:xfrm>
          <a:prstGeom prst="rect">
            <a:avLst/>
          </a:prstGeom>
          <a:solidFill>
            <a:srgbClr val="00133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62000" y="2286000"/>
            <a:ext cx="8013192" cy="1636776"/>
          </a:xfrm>
        </p:spPr>
        <p:txBody>
          <a:bodyPr tIns="0" rIns="91440" bIns="0" anchor="b"/>
          <a:lstStyle>
            <a:lvl1pPr algn="l">
              <a:defRPr sz="4700" b="1" cap="none" baseline="0">
                <a:solidFill>
                  <a:srgbClr val="00133A"/>
                </a:solidFill>
              </a:defRPr>
            </a:lvl1pPr>
            <a:extLst/>
          </a:lstStyle>
          <a:p>
            <a:endParaRPr lang="en-US" dirty="0"/>
          </a:p>
        </p:txBody>
      </p:sp>
      <p:sp>
        <p:nvSpPr>
          <p:cNvPr id="3" name="Text Placeholder 2"/>
          <p:cNvSpPr>
            <a:spLocks noGrp="1"/>
          </p:cNvSpPr>
          <p:nvPr>
            <p:ph type="body" idx="1"/>
          </p:nvPr>
        </p:nvSpPr>
        <p:spPr>
          <a:xfrm>
            <a:off x="762000" y="39624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dirty="0"/>
              <a:t>Click to edit Master text styles</a:t>
            </a:r>
          </a:p>
        </p:txBody>
      </p:sp>
      <p:sp>
        <p:nvSpPr>
          <p:cNvPr id="6" name="Date Placeholder 3"/>
          <p:cNvSpPr>
            <a:spLocks noGrp="1"/>
          </p:cNvSpPr>
          <p:nvPr>
            <p:ph type="dt" sz="half" idx="10"/>
          </p:nvPr>
        </p:nvSpPr>
        <p:spPr>
          <a:xfrm>
            <a:off x="457200" y="6477000"/>
            <a:ext cx="2133600" cy="274638"/>
          </a:xfrm>
          <a:prstGeom prst="rect">
            <a:avLst/>
          </a:prstGeom>
        </p:spPr>
        <p:txBody>
          <a:bodyPr/>
          <a:lstStyle>
            <a:lvl1pPr>
              <a:defRPr>
                <a:latin typeface="Arial" charset="0"/>
                <a:cs typeface="Arial" charset="0"/>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r>
              <a:rPr lang="en-US"/>
              <a:t>LE1-C1S3T2pg 31-39  The Leadership Traits</a:t>
            </a:r>
          </a:p>
        </p:txBody>
      </p:sp>
      <p:sp>
        <p:nvSpPr>
          <p:cNvPr id="8" name="Slide Number Placeholder 5"/>
          <p:cNvSpPr>
            <a:spLocks noGrp="1"/>
          </p:cNvSpPr>
          <p:nvPr>
            <p:ph type="sldNum" sz="quarter" idx="12"/>
          </p:nvPr>
        </p:nvSpPr>
        <p:spPr>
          <a:xfrm>
            <a:off x="8204200" y="6477000"/>
            <a:ext cx="733425" cy="274638"/>
          </a:xfrm>
          <a:prstGeom prst="rect">
            <a:avLst/>
          </a:prstGeom>
        </p:spPr>
        <p:txBody>
          <a:bodyPr/>
          <a:lstStyle>
            <a:lvl1pPr>
              <a:defRPr>
                <a:latin typeface="Arial" charset="0"/>
                <a:cs typeface="Arial" charset="0"/>
              </a:defRPr>
            </a:lvl1pPr>
          </a:lstStyle>
          <a:p>
            <a:pPr>
              <a:defRPr/>
            </a:pPr>
            <a:fld id="{2D9DA893-F197-4AA2-8328-F8E1987BDEE0}" type="slidenum">
              <a:rPr lang="en-US"/>
              <a:pPr>
                <a:defRPr/>
              </a:pPr>
              <a:t>‹#›</a:t>
            </a:fld>
            <a:endParaRPr lang="en-US"/>
          </a:p>
        </p:txBody>
      </p:sp>
    </p:spTree>
    <p:extLst>
      <p:ext uri="{BB962C8B-B14F-4D97-AF65-F5344CB8AC3E}">
        <p14:creationId xmlns:p14="http://schemas.microsoft.com/office/powerpoint/2010/main" val="312190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22ABF-77BB-49F0-878A-55B38E11EF76}"/>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2820EE0A-E1BA-4B9B-8913-CB60177B089D}"/>
              </a:ext>
            </a:extLst>
          </p:cNvPr>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A686DF81-41CE-4AF1-863A-93687DDD5A5A}"/>
              </a:ext>
            </a:extLst>
          </p:cNvPr>
          <p:cNvSpPr>
            <a:spLocks noGrp="1"/>
          </p:cNvSpPr>
          <p:nvPr>
            <p:ph type="ftr" sz="quarter" idx="10"/>
          </p:nvPr>
        </p:nvSpPr>
        <p:spPr/>
        <p:txBody>
          <a:bodyPr/>
          <a:lstStyle/>
          <a:p>
            <a:pPr>
              <a:defRPr/>
            </a:pPr>
            <a:r>
              <a:rPr lang="en-US"/>
              <a:t>LE1-C1S3T2pg 31-39  The Leadership Traits</a:t>
            </a:r>
            <a:endParaRPr lang="en-US" dirty="0"/>
          </a:p>
        </p:txBody>
      </p:sp>
    </p:spTree>
    <p:extLst>
      <p:ext uri="{BB962C8B-B14F-4D97-AF65-F5344CB8AC3E}">
        <p14:creationId xmlns:p14="http://schemas.microsoft.com/office/powerpoint/2010/main" val="18555198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a:t>Click to edit Master title style</a:t>
            </a:r>
            <a:endParaRPr lang="en-US" dirty="0"/>
          </a:p>
        </p:txBody>
      </p:sp>
    </p:spTree>
    <p:extLst>
      <p:ext uri="{BB962C8B-B14F-4D97-AF65-F5344CB8AC3E}">
        <p14:creationId xmlns:p14="http://schemas.microsoft.com/office/powerpoint/2010/main" val="2014129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W QS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3040" y="0"/>
            <a:ext cx="7223760" cy="1403350"/>
          </a:xfrm>
        </p:spPr>
        <p:txBody>
          <a:bodyPr/>
          <a:lstStyle>
            <a:lvl1pPr>
              <a:defRPr/>
            </a:lvl1pPr>
            <a:extLst/>
          </a:lstStyle>
          <a:p>
            <a:r>
              <a:rPr lang="en-US" dirty="0"/>
              <a:t>Key Word Question Slide Index</a:t>
            </a:r>
          </a:p>
        </p:txBody>
      </p:sp>
      <p:sp>
        <p:nvSpPr>
          <p:cNvPr id="5" name="Text Placeholder 10">
            <a:extLst>
              <a:ext uri="{FF2B5EF4-FFF2-40B4-BE49-F238E27FC236}">
                <a16:creationId xmlns:a16="http://schemas.microsoft.com/office/drawing/2014/main" id="{5B72137A-D12F-48D2-9ACE-83BA9D32A520}"/>
              </a:ext>
            </a:extLst>
          </p:cNvPr>
          <p:cNvSpPr>
            <a:spLocks noGrp="1"/>
          </p:cNvSpPr>
          <p:nvPr>
            <p:ph type="body" sz="quarter" idx="10"/>
          </p:nvPr>
        </p:nvSpPr>
        <p:spPr>
          <a:xfrm>
            <a:off x="307975" y="2045731"/>
            <a:ext cx="8520113" cy="4163875"/>
          </a:xfrm>
          <a:noFill/>
          <a:ln>
            <a:noFill/>
          </a:ln>
        </p:spPr>
        <p:txBody>
          <a:bodyPr/>
          <a:lstStyle>
            <a:lvl1pPr marL="514350" indent="-514350">
              <a:spcBef>
                <a:spcPts val="0"/>
              </a:spcBef>
              <a:spcAft>
                <a:spcPts val="1200"/>
              </a:spcAft>
              <a:buClr>
                <a:schemeClr val="accent1">
                  <a:lumMod val="10000"/>
                </a:schemeClr>
              </a:buClr>
              <a:buSzPct val="100000"/>
              <a:buFont typeface="+mj-lt"/>
              <a:buAutoNum type="arabicPeriod"/>
              <a:defRPr>
                <a:solidFill>
                  <a:schemeClr val="accent1">
                    <a:lumMod val="10000"/>
                  </a:schemeClr>
                </a:solidFill>
              </a:defRPr>
            </a:lvl1pPr>
            <a:lvl2pPr marL="971550" indent="-514350">
              <a:spcBef>
                <a:spcPts val="0"/>
              </a:spcBef>
              <a:spcAft>
                <a:spcPts val="1200"/>
              </a:spcAft>
              <a:buClr>
                <a:schemeClr val="accent1">
                  <a:lumMod val="10000"/>
                </a:schemeClr>
              </a:buClr>
              <a:buFont typeface="+mj-lt"/>
              <a:buAutoNum type="arabicPeriod"/>
              <a:defRPr>
                <a:solidFill>
                  <a:schemeClr val="accent1">
                    <a:lumMod val="10000"/>
                  </a:schemeClr>
                </a:solidFill>
              </a:defRPr>
            </a:lvl2pPr>
            <a:lvl3pPr marL="1223963" indent="-457200">
              <a:spcBef>
                <a:spcPts val="0"/>
              </a:spcBef>
              <a:spcAft>
                <a:spcPts val="1200"/>
              </a:spcAft>
              <a:buClr>
                <a:schemeClr val="accent1">
                  <a:lumMod val="10000"/>
                </a:schemeClr>
              </a:buClr>
              <a:buFont typeface="+mj-lt"/>
              <a:buAutoNum type="arabicPeriod"/>
              <a:defRPr>
                <a:solidFill>
                  <a:schemeClr val="accent1">
                    <a:lumMod val="10000"/>
                  </a:schemeClr>
                </a:solidFill>
              </a:defRPr>
            </a:lvl3pPr>
            <a:lvl4pPr marL="1490662" indent="-457200">
              <a:spcBef>
                <a:spcPts val="0"/>
              </a:spcBef>
              <a:spcAft>
                <a:spcPts val="1200"/>
              </a:spcAft>
              <a:buClr>
                <a:schemeClr val="accent1">
                  <a:lumMod val="10000"/>
                </a:schemeClr>
              </a:buClr>
              <a:buFont typeface="+mj-lt"/>
              <a:buAutoNum type="arabicPeriod"/>
              <a:defRPr>
                <a:solidFill>
                  <a:schemeClr val="accent1">
                    <a:lumMod val="10000"/>
                  </a:schemeClr>
                </a:solidFill>
              </a:defRPr>
            </a:lvl4pPr>
            <a:lvl5pPr marL="1700212" indent="-457200">
              <a:spcBef>
                <a:spcPts val="0"/>
              </a:spcBef>
              <a:spcAft>
                <a:spcPts val="1200"/>
              </a:spcAft>
              <a:buClr>
                <a:schemeClr val="accent1">
                  <a:lumMod val="10000"/>
                </a:schemeClr>
              </a:buClr>
              <a:buFont typeface="+mj-lt"/>
              <a:buAutoNum type="arabicPeriod"/>
              <a:defRPr>
                <a:solidFill>
                  <a:schemeClr val="accent1">
                    <a:lumMod val="1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F58028B6-F1AF-417F-9B3D-86484EBCE5CB}"/>
              </a:ext>
            </a:extLst>
          </p:cNvPr>
          <p:cNvSpPr/>
          <p:nvPr userDrawn="1"/>
        </p:nvSpPr>
        <p:spPr>
          <a:xfrm>
            <a:off x="-32657" y="1676400"/>
            <a:ext cx="9176657" cy="369332"/>
          </a:xfrm>
          <a:prstGeom prst="rect">
            <a:avLst/>
          </a:prstGeom>
        </p:spPr>
        <p:txBody>
          <a:bodyPr wrap="square">
            <a:spAutoFit/>
          </a:bodyPr>
          <a:lstStyle/>
          <a:p>
            <a:pPr lvl="0" algn="ctr" eaLnBrk="0" hangingPunct="0">
              <a:defRPr/>
            </a:pPr>
            <a:r>
              <a:rPr lang="en-US" b="1" i="1" dirty="0">
                <a:solidFill>
                  <a:schemeClr val="accent1">
                    <a:lumMod val="10000"/>
                  </a:schemeClr>
                </a:solidFill>
                <a:latin typeface="Calibri"/>
              </a:rPr>
              <a:t>Click any link below to go directly to polling that question.</a:t>
            </a:r>
          </a:p>
        </p:txBody>
      </p:sp>
      <p:sp>
        <p:nvSpPr>
          <p:cNvPr id="8" name="TextBox 7">
            <a:extLst>
              <a:ext uri="{FF2B5EF4-FFF2-40B4-BE49-F238E27FC236}">
                <a16:creationId xmlns:a16="http://schemas.microsoft.com/office/drawing/2014/main" id="{D4B9067C-20A6-4209-A30E-FA9CB35783C6}"/>
              </a:ext>
            </a:extLst>
          </p:cNvPr>
          <p:cNvSpPr txBox="1"/>
          <p:nvPr userDrawn="1"/>
        </p:nvSpPr>
        <p:spPr>
          <a:xfrm>
            <a:off x="1353591" y="6343650"/>
            <a:ext cx="417098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chemeClr val="accent1">
                    <a:lumMod val="10000"/>
                  </a:schemeClr>
                </a:solidFill>
                <a:effectLst/>
                <a:uLnTx/>
                <a:uFillTx/>
                <a:latin typeface="Calibri"/>
                <a:ea typeface="+mn-ea"/>
                <a:cs typeface="+mn-cs"/>
              </a:rPr>
              <a:t>Click here to return to this index. </a:t>
            </a:r>
          </a:p>
        </p:txBody>
      </p:sp>
      <p:sp>
        <p:nvSpPr>
          <p:cNvPr id="9" name="Left Arrow 1">
            <a:extLst>
              <a:ext uri="{FF2B5EF4-FFF2-40B4-BE49-F238E27FC236}">
                <a16:creationId xmlns:a16="http://schemas.microsoft.com/office/drawing/2014/main" id="{2DC0AC89-9CF9-47F7-AFD6-9E1C9AC397B3}"/>
              </a:ext>
            </a:extLst>
          </p:cNvPr>
          <p:cNvSpPr/>
          <p:nvPr userDrawn="1"/>
        </p:nvSpPr>
        <p:spPr bwMode="auto">
          <a:xfrm flipH="1">
            <a:off x="5489202" y="6469191"/>
            <a:ext cx="588789" cy="250958"/>
          </a:xfrm>
          <a:prstGeom prst="leftArrow">
            <a:avLst/>
          </a:prstGeom>
          <a:solidFill>
            <a:srgbClr val="002060"/>
          </a:solidFill>
          <a:ln w="127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0E0E0"/>
              </a:solidFill>
              <a:effectLst/>
              <a:uLnTx/>
              <a:uFillTx/>
              <a:latin typeface="Arial" charset="0"/>
              <a:ea typeface="+mn-ea"/>
              <a:cs typeface="+mn-cs"/>
            </a:endParaRPr>
          </a:p>
        </p:txBody>
      </p:sp>
      <p:grpSp>
        <p:nvGrpSpPr>
          <p:cNvPr id="10" name="Group 9">
            <a:extLst>
              <a:ext uri="{FF2B5EF4-FFF2-40B4-BE49-F238E27FC236}">
                <a16:creationId xmlns:a16="http://schemas.microsoft.com/office/drawing/2014/main" id="{DBD7FA57-F71D-4E4B-A8D6-0D77296A24A1}"/>
              </a:ext>
            </a:extLst>
          </p:cNvPr>
          <p:cNvGrpSpPr/>
          <p:nvPr userDrawn="1"/>
        </p:nvGrpSpPr>
        <p:grpSpPr>
          <a:xfrm>
            <a:off x="6018602" y="6246717"/>
            <a:ext cx="612338" cy="613707"/>
            <a:chOff x="6018602" y="6246717"/>
            <a:chExt cx="612338" cy="613707"/>
          </a:xfrm>
        </p:grpSpPr>
        <p:pic>
          <p:nvPicPr>
            <p:cNvPr id="11" name="Picture 10">
              <a:hlinkClick r:id="rId2" action="ppaction://hlinksldjump"/>
              <a:extLst>
                <a:ext uri="{FF2B5EF4-FFF2-40B4-BE49-F238E27FC236}">
                  <a16:creationId xmlns:a16="http://schemas.microsoft.com/office/drawing/2014/main" id="{6FE3DD08-6B88-4968-9257-34B2A7367ED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03195" y="6429988"/>
              <a:ext cx="430436" cy="430436"/>
            </a:xfrm>
            <a:prstGeom prst="rect">
              <a:avLst/>
            </a:prstGeom>
          </p:spPr>
        </p:pic>
        <p:sp>
          <p:nvSpPr>
            <p:cNvPr id="12" name="Rectangle 11">
              <a:hlinkClick r:id="rId2" action="ppaction://hlinksldjump"/>
              <a:extLst>
                <a:ext uri="{FF2B5EF4-FFF2-40B4-BE49-F238E27FC236}">
                  <a16:creationId xmlns:a16="http://schemas.microsoft.com/office/drawing/2014/main" id="{82C16EFA-7E34-4D04-A552-6F52D06E0BD7}"/>
                </a:ext>
              </a:extLst>
            </p:cNvPr>
            <p:cNvSpPr/>
            <p:nvPr userDrawn="1"/>
          </p:nvSpPr>
          <p:spPr>
            <a:xfrm>
              <a:off x="6018602" y="6246717"/>
              <a:ext cx="612338" cy="276999"/>
            </a:xfrm>
            <a:prstGeom prst="rect">
              <a:avLst/>
            </a:prstGeom>
          </p:spPr>
          <p:txBody>
            <a:bodyPr wrap="square">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Index</a:t>
              </a:r>
              <a:endParaRPr lang="en-US" sz="1200" dirty="0"/>
            </a:p>
          </p:txBody>
        </p:sp>
      </p:grpSp>
    </p:spTree>
    <p:extLst>
      <p:ext uri="{BB962C8B-B14F-4D97-AF65-F5344CB8AC3E}">
        <p14:creationId xmlns:p14="http://schemas.microsoft.com/office/powerpoint/2010/main" val="800176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Lesson Title Slide">
    <p:spTree>
      <p:nvGrpSpPr>
        <p:cNvPr id="1" name=""/>
        <p:cNvGrpSpPr/>
        <p:nvPr/>
      </p:nvGrpSpPr>
      <p:grpSpPr>
        <a:xfrm>
          <a:off x="0" y="0"/>
          <a:ext cx="0" cy="0"/>
          <a:chOff x="0" y="0"/>
          <a:chExt cx="0" cy="0"/>
        </a:xfrm>
      </p:grpSpPr>
      <p:sp>
        <p:nvSpPr>
          <p:cNvPr id="3" name="Rectangle 2"/>
          <p:cNvSpPr/>
          <p:nvPr/>
        </p:nvSpPr>
        <p:spPr bwMode="ltGray">
          <a:xfrm>
            <a:off x="0" y="1676400"/>
            <a:ext cx="9144000" cy="3352800"/>
          </a:xfrm>
          <a:prstGeom prst="rect">
            <a:avLst/>
          </a:prstGeom>
          <a:solidFill>
            <a:srgbClr val="00133A"/>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169863" fontAlgn="auto">
              <a:spcBef>
                <a:spcPts val="0"/>
              </a:spcBef>
              <a:spcAft>
                <a:spcPts val="0"/>
              </a:spcAft>
              <a:buFont typeface="Arial" pitchFamily="34" charset="0"/>
              <a:buNone/>
              <a:defRPr/>
            </a:pPr>
            <a:endParaRPr lang="en-US" sz="2400" dirty="0"/>
          </a:p>
        </p:txBody>
      </p:sp>
      <p:sp>
        <p:nvSpPr>
          <p:cNvPr id="4" name="Rectangle 3"/>
          <p:cNvSpPr/>
          <p:nvPr/>
        </p:nvSpPr>
        <p:spPr bwMode="invGray">
          <a:xfrm>
            <a:off x="0" y="5127625"/>
            <a:ext cx="9144000" cy="46038"/>
          </a:xfrm>
          <a:prstGeom prst="rect">
            <a:avLst/>
          </a:prstGeom>
          <a:solidFill>
            <a:srgbClr val="C00000"/>
          </a:solidFill>
          <a:ln w="50800" cap="flat" cmpd="sng"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Content Placeholder 11"/>
          <p:cNvSpPr>
            <a:spLocks noGrp="1"/>
          </p:cNvSpPr>
          <p:nvPr>
            <p:ph sz="quarter" idx="13"/>
          </p:nvPr>
        </p:nvSpPr>
        <p:spPr>
          <a:xfrm>
            <a:off x="914400" y="2133600"/>
            <a:ext cx="73152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p:cNvSpPr>
            <a:spLocks noGrp="1"/>
          </p:cNvSpPr>
          <p:nvPr>
            <p:ph type="ftr" sz="quarter" idx="14"/>
          </p:nvPr>
        </p:nvSpPr>
        <p:spPr/>
        <p:txBody>
          <a:bodyPr/>
          <a:lstStyle>
            <a:lvl1pPr>
              <a:defRPr/>
            </a:lvl1pPr>
          </a:lstStyle>
          <a:p>
            <a:pPr>
              <a:defRPr/>
            </a:pPr>
            <a:r>
              <a:rPr lang="en-US"/>
              <a:t>LE1-C1S3T2pg 31-39  The Leadership Traits</a:t>
            </a:r>
          </a:p>
        </p:txBody>
      </p:sp>
      <p:sp>
        <p:nvSpPr>
          <p:cNvPr id="7" name="Slide Number Placeholder 5"/>
          <p:cNvSpPr>
            <a:spLocks noGrp="1"/>
          </p:cNvSpPr>
          <p:nvPr>
            <p:ph type="sldNum" sz="quarter" idx="15"/>
          </p:nvPr>
        </p:nvSpPr>
        <p:spPr>
          <a:xfrm>
            <a:off x="8204200" y="6477000"/>
            <a:ext cx="733425" cy="274638"/>
          </a:xfrm>
          <a:prstGeom prst="rect">
            <a:avLst/>
          </a:prstGeom>
        </p:spPr>
        <p:txBody>
          <a:bodyPr/>
          <a:lstStyle>
            <a:lvl1pPr>
              <a:defRPr>
                <a:latin typeface="Arial" charset="0"/>
                <a:cs typeface="Arial" charset="0"/>
              </a:defRPr>
            </a:lvl1pPr>
          </a:lstStyle>
          <a:p>
            <a:pPr>
              <a:defRPr/>
            </a:pPr>
            <a:fld id="{55C3D269-8B40-4330-A4E9-C0134FF1BC23}" type="slidenum">
              <a:rPr lang="en-US"/>
              <a:pPr>
                <a:defRPr/>
              </a:pPr>
              <a:t>‹#›</a:t>
            </a:fld>
            <a:endParaRPr lang="en-US"/>
          </a:p>
        </p:txBody>
      </p:sp>
    </p:spTree>
    <p:extLst>
      <p:ext uri="{BB962C8B-B14F-4D97-AF65-F5344CB8AC3E}">
        <p14:creationId xmlns:p14="http://schemas.microsoft.com/office/powerpoint/2010/main" val="18952409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155448"/>
            <a:ext cx="6858000" cy="1252728"/>
          </a:xfrm>
          <a:solidFill>
            <a:srgbClr val="00133A"/>
          </a:solidFill>
          <a:ln w="25400">
            <a:noFill/>
          </a:ln>
        </p:spPr>
        <p:txBody>
          <a:bodyPr/>
          <a:lstStyle>
            <a:lvl1pPr>
              <a:defRPr/>
            </a:lvl1pPr>
            <a:extLst/>
          </a:lstStyle>
          <a:p>
            <a:r>
              <a:rPr lang="en-US"/>
              <a:t>Click to edit Master title style</a:t>
            </a:r>
            <a:endParaRPr lang="en-US" dirty="0"/>
          </a:p>
        </p:txBody>
      </p:sp>
      <p:sp>
        <p:nvSpPr>
          <p:cNvPr id="3" name="Content Placeholder 2"/>
          <p:cNvSpPr>
            <a:spLocks noGrp="1"/>
          </p:cNvSpPr>
          <p:nvPr>
            <p:ph idx="1"/>
          </p:nvPr>
        </p:nvSpPr>
        <p:spPr>
          <a:solidFill>
            <a:srgbClr val="00133A"/>
          </a:solidFill>
          <a:ln>
            <a:solidFill>
              <a:srgbClr val="C00000"/>
            </a:solid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r>
              <a:rPr lang="en-US"/>
              <a:t>LE1-C1S3T2pg 31-39  The Leadership Traits</a:t>
            </a:r>
          </a:p>
        </p:txBody>
      </p:sp>
      <p:sp>
        <p:nvSpPr>
          <p:cNvPr id="5" name="Slide Number Placeholder 5"/>
          <p:cNvSpPr>
            <a:spLocks noGrp="1"/>
          </p:cNvSpPr>
          <p:nvPr>
            <p:ph type="sldNum" sz="quarter" idx="11"/>
          </p:nvPr>
        </p:nvSpPr>
        <p:spPr>
          <a:xfrm>
            <a:off x="8204200" y="6477000"/>
            <a:ext cx="733425" cy="274638"/>
          </a:xfrm>
          <a:prstGeom prst="rect">
            <a:avLst/>
          </a:prstGeom>
        </p:spPr>
        <p:txBody>
          <a:bodyPr/>
          <a:lstStyle>
            <a:lvl1pPr>
              <a:defRPr>
                <a:latin typeface="Arial" charset="0"/>
                <a:cs typeface="Arial" charset="0"/>
              </a:defRPr>
            </a:lvl1pPr>
          </a:lstStyle>
          <a:p>
            <a:pPr>
              <a:defRPr/>
            </a:pPr>
            <a:fld id="{D9890338-FB5C-46FA-85B2-8EE896B1375B}" type="slidenum">
              <a:rPr lang="en-US"/>
              <a:pPr>
                <a:defRPr/>
              </a:pPr>
              <a:t>‹#›</a:t>
            </a:fld>
            <a:endParaRPr lang="en-US"/>
          </a:p>
        </p:txBody>
      </p:sp>
    </p:spTree>
    <p:extLst>
      <p:ext uri="{BB962C8B-B14F-4D97-AF65-F5344CB8AC3E}">
        <p14:creationId xmlns:p14="http://schemas.microsoft.com/office/powerpoint/2010/main" val="29425946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A20C5-A034-4C3B-9D03-A5A65FF628AD}"/>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17D41FF5-8AA0-4F5E-B9B2-C1785CE8FCD1}"/>
              </a:ext>
            </a:extLst>
          </p:cNvPr>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51202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P Ques - No CA">
    <p:spTree>
      <p:nvGrpSpPr>
        <p:cNvPr id="1" name=""/>
        <p:cNvGrpSpPr/>
        <p:nvPr/>
      </p:nvGrpSpPr>
      <p:grpSpPr>
        <a:xfrm>
          <a:off x="0" y="0"/>
          <a:ext cx="0" cy="0"/>
          <a:chOff x="0" y="0"/>
          <a:chExt cx="0" cy="0"/>
        </a:xfrm>
      </p:grpSpPr>
      <p:graphicFrame>
        <p:nvGraphicFramePr>
          <p:cNvPr id="18" name="Table 17">
            <a:extLst>
              <a:ext uri="{FF2B5EF4-FFF2-40B4-BE49-F238E27FC236}">
                <a16:creationId xmlns:a16="http://schemas.microsoft.com/office/drawing/2014/main" id="{902C46C2-8226-4E11-920A-FEA6D57396C0}"/>
              </a:ext>
            </a:extLst>
          </p:cNvPr>
          <p:cNvGraphicFramePr>
            <a:graphicFrameLocks noGrp="1"/>
          </p:cNvGraphicFramePr>
          <p:nvPr userDrawn="1">
            <p:extLst/>
          </p:nvPr>
        </p:nvGraphicFramePr>
        <p:xfrm>
          <a:off x="8437418" y="6313336"/>
          <a:ext cx="702886" cy="544663"/>
        </p:xfrm>
        <a:graphic>
          <a:graphicData uri="http://schemas.openxmlformats.org/drawingml/2006/table">
            <a:tbl>
              <a:tblPr firstRow="1" bandRow="1">
                <a:tableStyleId>{5C22544A-7EE6-4342-B048-85BDC9FD1C3A}</a:tableStyleId>
              </a:tblPr>
              <a:tblGrid>
                <a:gridCol w="702886">
                  <a:extLst>
                    <a:ext uri="{9D8B030D-6E8A-4147-A177-3AD203B41FA5}">
                      <a16:colId xmlns:a16="http://schemas.microsoft.com/office/drawing/2014/main" val="2522408306"/>
                    </a:ext>
                  </a:extLst>
                </a:gridCol>
              </a:tblGrid>
              <a:tr h="54466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5288497"/>
                  </a:ext>
                </a:extLst>
              </a:tr>
            </a:tbl>
          </a:graphicData>
        </a:graphic>
      </p:graphicFrame>
      <p:sp>
        <p:nvSpPr>
          <p:cNvPr id="2" name="Title 1">
            <a:extLst>
              <a:ext uri="{FF2B5EF4-FFF2-40B4-BE49-F238E27FC236}">
                <a16:creationId xmlns:a16="http://schemas.microsoft.com/office/drawing/2014/main" id="{7629FCD9-5063-4A0A-9059-E1670184E177}"/>
              </a:ext>
            </a:extLst>
          </p:cNvPr>
          <p:cNvSpPr>
            <a:spLocks noGrp="1"/>
          </p:cNvSpPr>
          <p:nvPr>
            <p:ph type="title"/>
          </p:nvPr>
        </p:nvSpPr>
        <p:spPr>
          <a:xfrm>
            <a:off x="916128" y="365760"/>
            <a:ext cx="8075472" cy="2606040"/>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8992A4-B42A-4241-8EB0-69B3E03DCA18}"/>
              </a:ext>
            </a:extLst>
          </p:cNvPr>
          <p:cNvSpPr>
            <a:spLocks noGrp="1"/>
          </p:cNvSpPr>
          <p:nvPr>
            <p:ph type="body" idx="1"/>
          </p:nvPr>
        </p:nvSpPr>
        <p:spPr>
          <a:xfrm>
            <a:off x="457200" y="3398838"/>
            <a:ext cx="8039988" cy="2893897"/>
          </a:xfrm>
        </p:spPr>
        <p:txBody>
          <a:bodyPr lIns="91440">
            <a:normAutofit/>
          </a:bodyPr>
          <a:lstStyle>
            <a:lvl1pPr>
              <a:defRPr sz="3600"/>
            </a:lvl1pPr>
            <a:lvl2pPr>
              <a:defRPr sz="3200"/>
            </a:lvl2pPr>
            <a:lvl3pPr>
              <a:defRPr sz="2800"/>
            </a:lvl3pPr>
            <a:lvl4pPr>
              <a:defRPr sz="2400"/>
            </a:lvl4pPr>
            <a:lvl5pP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5">
            <a:extLst>
              <a:ext uri="{FF2B5EF4-FFF2-40B4-BE49-F238E27FC236}">
                <a16:creationId xmlns:a16="http://schemas.microsoft.com/office/drawing/2014/main" id="{6513C722-6F91-46C5-9E8E-773687A9A0F7}"/>
              </a:ext>
            </a:extLst>
          </p:cNvPr>
          <p:cNvSpPr>
            <a:spLocks noGrp="1"/>
          </p:cNvSpPr>
          <p:nvPr>
            <p:ph type="body" sz="quarter" idx="10" hasCustomPrompt="1"/>
          </p:nvPr>
        </p:nvSpPr>
        <p:spPr>
          <a:xfrm>
            <a:off x="6629400" y="9652"/>
            <a:ext cx="2514600" cy="304800"/>
          </a:xfrm>
          <a:noFill/>
          <a:ln>
            <a:noFill/>
          </a:ln>
        </p:spPr>
        <p:txBody>
          <a:bodyPr anchor="ctr">
            <a:noAutofit/>
          </a:bodyPr>
          <a:lstStyle>
            <a:lvl1pPr marL="0" indent="0" algn="r">
              <a:buNone/>
              <a:defRPr lang="en-US" sz="1600" dirty="0"/>
            </a:lvl1pPr>
          </a:lstStyle>
          <a:p>
            <a:r>
              <a:rPr lang="en-US" dirty="0"/>
              <a:t>(Question Code)</a:t>
            </a:r>
          </a:p>
        </p:txBody>
      </p:sp>
      <p:pic>
        <p:nvPicPr>
          <p:cNvPr id="23" name="Picture 2" descr="See the source image">
            <a:hlinkClick r:id="" action="ppaction://customshow?id=4&amp;return=true"/>
            <a:extLst>
              <a:ext uri="{FF2B5EF4-FFF2-40B4-BE49-F238E27FC236}">
                <a16:creationId xmlns:a16="http://schemas.microsoft.com/office/drawing/2014/main" id="{0DD67DAD-FFA9-47E2-927B-EE3093B3E774}"/>
              </a:ext>
            </a:extLst>
          </p:cNvPr>
          <p:cNvPicPr>
            <a:picLocks noChangeAspect="1" noChangeArrowheads="1"/>
          </p:cNvPicPr>
          <p:nvPr userDrawn="1"/>
        </p:nvPicPr>
        <p:blipFill rotWithShape="1">
          <a:blip r:embed="rId2" cstate="print">
            <a:grayscl/>
            <a:extLst>
              <a:ext uri="{BEBA8EAE-BF5A-486C-A8C5-ECC9F3942E4B}">
                <a14:imgProps xmlns:a14="http://schemas.microsoft.com/office/drawing/2010/main">
                  <a14:imgLayer r:embed="rId3">
                    <a14:imgEffect>
                      <a14:backgroundRemoval t="9961" b="89844" l="10000" r="97109">
                        <a14:foregroundMark x1="60078" y1="65625" x2="90547" y2="30566"/>
                        <a14:foregroundMark x1="90547" y1="30566" x2="92891" y2="24023"/>
                        <a14:foregroundMark x1="92891" y1="24023" x2="91250" y2="16895"/>
                        <a14:foregroundMark x1="91250" y1="16895" x2="63594" y2="49023"/>
                        <a14:foregroundMark x1="63594" y1="49023" x2="58438" y2="63770"/>
                        <a14:foregroundMark x1="58438" y1="63770" x2="65156" y2="64551"/>
                        <a14:foregroundMark x1="65156" y1="64551" x2="88516" y2="48340"/>
                        <a14:foregroundMark x1="96719" y1="22754" x2="97109" y2="24414"/>
                        <a14:foregroundMark x1="11641" y1="18652" x2="15234" y2="75586"/>
                        <a14:foregroundMark x1="15234" y1="75586" x2="22031" y2="82813"/>
                        <a14:foregroundMark x1="22031" y1="82813" x2="54609" y2="84277"/>
                        <a14:foregroundMark x1="54609" y1="84277" x2="81875" y2="81934"/>
                        <a14:foregroundMark x1="81875" y1="81934" x2="86328" y2="71973"/>
                        <a14:foregroundMark x1="86328" y1="71973" x2="86250" y2="21582"/>
                        <a14:foregroundMark x1="86250" y1="21582" x2="84453" y2="14551"/>
                        <a14:foregroundMark x1="84453" y1="14551" x2="20000" y2="15039"/>
                        <a14:foregroundMark x1="20000" y1="15039" x2="14453" y2="16992"/>
                        <a14:foregroundMark x1="14453" y1="16992" x2="11641" y2="20117"/>
                        <a14:foregroundMark x1="15859" y1="19141" x2="32734" y2="41797"/>
                        <a14:foregroundMark x1="32734" y1="41797" x2="72656" y2="74805"/>
                        <a14:foregroundMark x1="75391" y1="20117" x2="33281" y2="43457"/>
                        <a14:foregroundMark x1="33281" y1="43457" x2="26875" y2="50879"/>
                        <a14:foregroundMark x1="26875" y1="50879" x2="23594" y2="59180"/>
                        <a14:foregroundMark x1="23594" y1="59180" x2="23047" y2="62695"/>
                        <a14:foregroundMark x1="14375" y1="39453" x2="15703" y2="70605"/>
                        <a14:foregroundMark x1="15703" y1="70605" x2="18438" y2="78320"/>
                        <a14:foregroundMark x1="18438" y1="78320" x2="23047" y2="82227"/>
                        <a14:foregroundMark x1="23047" y1="82227" x2="62422" y2="79785"/>
                        <a14:foregroundMark x1="62422" y1="79785" x2="64766" y2="73047"/>
                        <a14:foregroundMark x1="64766" y1="73047" x2="64141" y2="62695"/>
                        <a14:foregroundMark x1="64141" y1="62695" x2="28672" y2="49023"/>
                        <a14:foregroundMark x1="28672" y1="49023" x2="14766" y2="46973"/>
                        <a14:foregroundMark x1="13984" y1="46777" x2="14531" y2="76172"/>
                        <a14:foregroundMark x1="14531" y1="76172" x2="16250" y2="83105"/>
                        <a14:foregroundMark x1="16250" y1="83105" x2="51172" y2="83301"/>
                        <a14:foregroundMark x1="51172" y1="83301" x2="58984" y2="83105"/>
                        <a14:foregroundMark x1="58984" y1="83105" x2="61016" y2="71387"/>
                        <a14:foregroundMark x1="61016" y1="71387" x2="59844" y2="54590"/>
                        <a14:foregroundMark x1="59844" y1="54590" x2="13750" y2="47266"/>
                        <a14:foregroundMark x1="18438" y1="63672" x2="29688" y2="73828"/>
                        <a14:foregroundMark x1="29688" y1="73828" x2="43750" y2="78320"/>
                        <a14:foregroundMark x1="43750" y1="78320" x2="51016" y2="78516"/>
                        <a14:foregroundMark x1="51016" y1="78516" x2="46406" y2="74316"/>
                        <a14:foregroundMark x1="46406" y1="74316" x2="23594" y2="65137"/>
                        <a14:foregroundMark x1="23594" y1="65137" x2="18594" y2="58887"/>
                        <a14:backgroundMark x1="92656" y1="34180" x2="91094" y2="40820"/>
                        <a14:backgroundMark x1="91094" y1="40820" x2="93047" y2="34863"/>
                        <a14:backgroundMark x1="93203" y1="34375" x2="90859" y2="40723"/>
                        <a14:backgroundMark x1="90859" y1="40723" x2="93203" y2="34863"/>
                        <a14:backgroundMark x1="91484" y1="46484" x2="91094" y2="44043"/>
                        <a14:backgroundMark x1="90859" y1="40723" x2="92188" y2="41699"/>
                        <a14:backgroundMark x1="90859" y1="42676" x2="91250" y2="43457"/>
                        <a14:backgroundMark x1="91016" y1="43359" x2="91250" y2="43359"/>
                      </a14:backgroundRemoval>
                    </a14:imgEffect>
                  </a14:imgLayer>
                </a14:imgProps>
              </a:ext>
              <a:ext uri="{28A0092B-C50C-407E-A947-70E740481C1C}">
                <a14:useLocalDpi xmlns:a14="http://schemas.microsoft.com/office/drawing/2010/main" val="0"/>
              </a:ext>
            </a:extLst>
          </a:blip>
          <a:srcRect l="8883" t="10645" r="70" b="11563"/>
          <a:stretch/>
        </p:blipFill>
        <p:spPr bwMode="auto">
          <a:xfrm>
            <a:off x="8518316" y="6473332"/>
            <a:ext cx="507378" cy="346812"/>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hlinkClick r:id="" action="ppaction://customshow?id=4&amp;return=true"/>
            <a:extLst>
              <a:ext uri="{FF2B5EF4-FFF2-40B4-BE49-F238E27FC236}">
                <a16:creationId xmlns:a16="http://schemas.microsoft.com/office/drawing/2014/main" id="{3B82AB41-6F66-455D-B3DA-87466B51DA98}"/>
              </a:ext>
            </a:extLst>
          </p:cNvPr>
          <p:cNvSpPr/>
          <p:nvPr userDrawn="1"/>
        </p:nvSpPr>
        <p:spPr>
          <a:xfrm>
            <a:off x="8352168" y="6272372"/>
            <a:ext cx="841708" cy="246221"/>
          </a:xfrm>
          <a:prstGeom prst="rect">
            <a:avLst/>
          </a:prstGeom>
        </p:spPr>
        <p:txBody>
          <a:bodyPr wrap="square" anchor="ctr">
            <a:spAutoFit/>
          </a:bodyPr>
          <a:lstStyle/>
          <a:p>
            <a:pPr algn="ctr"/>
            <a:r>
              <a:rPr lang="en-US" sz="10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Whiteboard</a:t>
            </a:r>
            <a:endParaRPr lang="en-US" sz="1000" dirty="0"/>
          </a:p>
        </p:txBody>
      </p:sp>
    </p:spTree>
    <p:extLst>
      <p:ext uri="{BB962C8B-B14F-4D97-AF65-F5344CB8AC3E}">
        <p14:creationId xmlns:p14="http://schemas.microsoft.com/office/powerpoint/2010/main" val="27019934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P Ques with CA">
    <p:spTree>
      <p:nvGrpSpPr>
        <p:cNvPr id="1" name=""/>
        <p:cNvGrpSpPr/>
        <p:nvPr/>
      </p:nvGrpSpPr>
      <p:grpSpPr>
        <a:xfrm>
          <a:off x="0" y="0"/>
          <a:ext cx="0" cy="0"/>
          <a:chOff x="0" y="0"/>
          <a:chExt cx="0" cy="0"/>
        </a:xfrm>
      </p:grpSpPr>
      <p:graphicFrame>
        <p:nvGraphicFramePr>
          <p:cNvPr id="20" name="Table 19">
            <a:extLst>
              <a:ext uri="{FF2B5EF4-FFF2-40B4-BE49-F238E27FC236}">
                <a16:creationId xmlns:a16="http://schemas.microsoft.com/office/drawing/2014/main" id="{0B2BA24F-4F85-449F-AA99-FF54EF18CC41}"/>
              </a:ext>
            </a:extLst>
          </p:cNvPr>
          <p:cNvGraphicFramePr>
            <a:graphicFrameLocks noGrp="1"/>
          </p:cNvGraphicFramePr>
          <p:nvPr userDrawn="1">
            <p:extLst/>
          </p:nvPr>
        </p:nvGraphicFramePr>
        <p:xfrm>
          <a:off x="6533804" y="6313336"/>
          <a:ext cx="2601882" cy="544663"/>
        </p:xfrm>
        <a:graphic>
          <a:graphicData uri="http://schemas.openxmlformats.org/drawingml/2006/table">
            <a:tbl>
              <a:tblPr firstRow="1" bandRow="1">
                <a:tableStyleId>{5C22544A-7EE6-4342-B048-85BDC9FD1C3A}</a:tableStyleId>
              </a:tblPr>
              <a:tblGrid>
                <a:gridCol w="507076">
                  <a:extLst>
                    <a:ext uri="{9D8B030D-6E8A-4147-A177-3AD203B41FA5}">
                      <a16:colId xmlns:a16="http://schemas.microsoft.com/office/drawing/2014/main" val="1204113710"/>
                    </a:ext>
                  </a:extLst>
                </a:gridCol>
                <a:gridCol w="474345">
                  <a:extLst>
                    <a:ext uri="{9D8B030D-6E8A-4147-A177-3AD203B41FA5}">
                      <a16:colId xmlns:a16="http://schemas.microsoft.com/office/drawing/2014/main" val="4274957838"/>
                    </a:ext>
                  </a:extLst>
                </a:gridCol>
                <a:gridCol w="406803">
                  <a:extLst>
                    <a:ext uri="{9D8B030D-6E8A-4147-A177-3AD203B41FA5}">
                      <a16:colId xmlns:a16="http://schemas.microsoft.com/office/drawing/2014/main" val="2306891673"/>
                    </a:ext>
                  </a:extLst>
                </a:gridCol>
                <a:gridCol w="510772">
                  <a:extLst>
                    <a:ext uri="{9D8B030D-6E8A-4147-A177-3AD203B41FA5}">
                      <a16:colId xmlns:a16="http://schemas.microsoft.com/office/drawing/2014/main" val="4140960875"/>
                    </a:ext>
                  </a:extLst>
                </a:gridCol>
                <a:gridCol w="702886">
                  <a:extLst>
                    <a:ext uri="{9D8B030D-6E8A-4147-A177-3AD203B41FA5}">
                      <a16:colId xmlns:a16="http://schemas.microsoft.com/office/drawing/2014/main" val="2522408306"/>
                    </a:ext>
                  </a:extLst>
                </a:gridCol>
              </a:tblGrid>
              <a:tr h="54466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5288497"/>
                  </a:ext>
                </a:extLst>
              </a:tr>
            </a:tbl>
          </a:graphicData>
        </a:graphic>
      </p:graphicFrame>
      <p:sp>
        <p:nvSpPr>
          <p:cNvPr id="2" name="Title 1">
            <a:extLst>
              <a:ext uri="{FF2B5EF4-FFF2-40B4-BE49-F238E27FC236}">
                <a16:creationId xmlns:a16="http://schemas.microsoft.com/office/drawing/2014/main" id="{7629FCD9-5063-4A0A-9059-E1670184E177}"/>
              </a:ext>
            </a:extLst>
          </p:cNvPr>
          <p:cNvSpPr>
            <a:spLocks noGrp="1"/>
          </p:cNvSpPr>
          <p:nvPr>
            <p:ph type="title"/>
          </p:nvPr>
        </p:nvSpPr>
        <p:spPr>
          <a:xfrm>
            <a:off x="916128" y="365760"/>
            <a:ext cx="8075472" cy="2606040"/>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8992A4-B42A-4241-8EB0-69B3E03DCA18}"/>
              </a:ext>
            </a:extLst>
          </p:cNvPr>
          <p:cNvSpPr>
            <a:spLocks noGrp="1"/>
          </p:cNvSpPr>
          <p:nvPr>
            <p:ph type="body" idx="1"/>
          </p:nvPr>
        </p:nvSpPr>
        <p:spPr>
          <a:xfrm>
            <a:off x="457200" y="3398838"/>
            <a:ext cx="8039988" cy="2893897"/>
          </a:xfrm>
        </p:spPr>
        <p:txBody>
          <a:bodyPr lIns="91440">
            <a:normAutofit/>
          </a:bodyPr>
          <a:lstStyle>
            <a:lvl1pPr>
              <a:defRPr sz="3600"/>
            </a:lvl1pPr>
            <a:lvl2pPr>
              <a:defRPr sz="3200"/>
            </a:lvl2pPr>
            <a:lvl3pPr>
              <a:defRPr sz="2800"/>
            </a:lvl3pPr>
            <a:lvl4pPr>
              <a:defRPr sz="2400"/>
            </a:lvl4pPr>
            <a:lvl5pP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5">
            <a:extLst>
              <a:ext uri="{FF2B5EF4-FFF2-40B4-BE49-F238E27FC236}">
                <a16:creationId xmlns:a16="http://schemas.microsoft.com/office/drawing/2014/main" id="{6513C722-6F91-46C5-9E8E-773687A9A0F7}"/>
              </a:ext>
            </a:extLst>
          </p:cNvPr>
          <p:cNvSpPr>
            <a:spLocks noGrp="1"/>
          </p:cNvSpPr>
          <p:nvPr>
            <p:ph type="body" sz="quarter" idx="10" hasCustomPrompt="1"/>
          </p:nvPr>
        </p:nvSpPr>
        <p:spPr>
          <a:xfrm>
            <a:off x="6629400" y="9652"/>
            <a:ext cx="2514600" cy="304800"/>
          </a:xfrm>
          <a:noFill/>
          <a:ln>
            <a:noFill/>
          </a:ln>
        </p:spPr>
        <p:txBody>
          <a:bodyPr anchor="ctr">
            <a:noAutofit/>
          </a:bodyPr>
          <a:lstStyle>
            <a:lvl1pPr marL="0" indent="0" algn="r">
              <a:buNone/>
              <a:defRPr lang="en-US" sz="1600" dirty="0"/>
            </a:lvl1pPr>
          </a:lstStyle>
          <a:p>
            <a:r>
              <a:rPr lang="en-US" dirty="0"/>
              <a:t>(Question Code)</a:t>
            </a:r>
          </a:p>
        </p:txBody>
      </p:sp>
      <p:grpSp>
        <p:nvGrpSpPr>
          <p:cNvPr id="23" name="Group 22">
            <a:extLst>
              <a:ext uri="{FF2B5EF4-FFF2-40B4-BE49-F238E27FC236}">
                <a16:creationId xmlns:a16="http://schemas.microsoft.com/office/drawing/2014/main" id="{4F878591-8E79-42DB-81A4-7461F21BC56A}"/>
              </a:ext>
            </a:extLst>
          </p:cNvPr>
          <p:cNvGrpSpPr/>
          <p:nvPr userDrawn="1"/>
        </p:nvGrpSpPr>
        <p:grpSpPr>
          <a:xfrm>
            <a:off x="6478725" y="6251171"/>
            <a:ext cx="612338" cy="573577"/>
            <a:chOff x="6478725" y="6251171"/>
            <a:chExt cx="612338" cy="573577"/>
          </a:xfrm>
        </p:grpSpPr>
        <p:pic>
          <p:nvPicPr>
            <p:cNvPr id="24" name="Picture 2" descr="https://cdn3.iconfinder.com/data/icons/award-and-trohpy/78/Award_ribbon_cup-05-512.png">
              <a:hlinkClick r:id="" action="ppaction://customshow?id=0&amp;return=true"/>
              <a:extLst>
                <a:ext uri="{FF2B5EF4-FFF2-40B4-BE49-F238E27FC236}">
                  <a16:creationId xmlns:a16="http://schemas.microsoft.com/office/drawing/2014/main" id="{1EDC2E24-8874-48F7-85A7-92263EA4F967}"/>
                </a:ext>
              </a:extLst>
            </p:cNvPr>
            <p:cNvPicPr>
              <a:picLocks noChangeAspect="1" noChangeArrowheads="1"/>
            </p:cNvPicPr>
            <p:nvPr userDrawn="1"/>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a:off x="6646034" y="6480890"/>
              <a:ext cx="283708" cy="343858"/>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hlinkClick r:id="" action="ppaction://customshow?id=0&amp;return=true"/>
              <a:extLst>
                <a:ext uri="{FF2B5EF4-FFF2-40B4-BE49-F238E27FC236}">
                  <a16:creationId xmlns:a16="http://schemas.microsoft.com/office/drawing/2014/main" id="{680675F8-04C8-4C6E-AD96-5D5D7D462197}"/>
                </a:ext>
              </a:extLst>
            </p:cNvPr>
            <p:cNvSpPr/>
            <p:nvPr userDrawn="1"/>
          </p:nvSpPr>
          <p:spPr>
            <a:xfrm>
              <a:off x="6478725" y="6251171"/>
              <a:ext cx="612338" cy="276999"/>
            </a:xfrm>
            <a:prstGeom prst="rect">
              <a:avLst/>
            </a:prstGeom>
          </p:spPr>
          <p:txBody>
            <a:bodyPr wrap="square">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Leader</a:t>
              </a:r>
              <a:endParaRPr lang="en-US" sz="1200" dirty="0"/>
            </a:p>
          </p:txBody>
        </p:sp>
      </p:grpSp>
      <p:grpSp>
        <p:nvGrpSpPr>
          <p:cNvPr id="26" name="Group 25">
            <a:extLst>
              <a:ext uri="{FF2B5EF4-FFF2-40B4-BE49-F238E27FC236}">
                <a16:creationId xmlns:a16="http://schemas.microsoft.com/office/drawing/2014/main" id="{51A3C0C8-2A19-4D92-836C-B93D6428714B}"/>
              </a:ext>
            </a:extLst>
          </p:cNvPr>
          <p:cNvGrpSpPr/>
          <p:nvPr userDrawn="1"/>
        </p:nvGrpSpPr>
        <p:grpSpPr>
          <a:xfrm>
            <a:off x="6974103" y="6251171"/>
            <a:ext cx="612338" cy="588950"/>
            <a:chOff x="6974103" y="6251171"/>
            <a:chExt cx="612338" cy="588950"/>
          </a:xfrm>
        </p:grpSpPr>
        <p:pic>
          <p:nvPicPr>
            <p:cNvPr id="27" name="Picture 26">
              <a:hlinkClick r:id="" action="ppaction://customshow?id=1&amp;return=true"/>
              <a:extLst>
                <a:ext uri="{FF2B5EF4-FFF2-40B4-BE49-F238E27FC236}">
                  <a16:creationId xmlns:a16="http://schemas.microsoft.com/office/drawing/2014/main" id="{51663B23-0A2D-4B28-B30F-B2A5A4110A6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445" t="3334" r="3332" b="18889"/>
            <a:stretch/>
          </p:blipFill>
          <p:spPr>
            <a:xfrm>
              <a:off x="7081931" y="6494091"/>
              <a:ext cx="394532" cy="346030"/>
            </a:xfrm>
            <a:prstGeom prst="rect">
              <a:avLst/>
            </a:prstGeom>
          </p:spPr>
        </p:pic>
        <p:sp>
          <p:nvSpPr>
            <p:cNvPr id="28" name="Rectangle 27">
              <a:hlinkClick r:id="" action="ppaction://customshow?id=1&amp;return=true"/>
              <a:extLst>
                <a:ext uri="{FF2B5EF4-FFF2-40B4-BE49-F238E27FC236}">
                  <a16:creationId xmlns:a16="http://schemas.microsoft.com/office/drawing/2014/main" id="{833A2E8B-567C-467A-8434-20FB7238A1C9}"/>
                </a:ext>
              </a:extLst>
            </p:cNvPr>
            <p:cNvSpPr/>
            <p:nvPr userDrawn="1"/>
          </p:nvSpPr>
          <p:spPr>
            <a:xfrm>
              <a:off x="6974103" y="6251171"/>
              <a:ext cx="612338" cy="276999"/>
            </a:xfrm>
            <a:prstGeom prst="rect">
              <a:avLst/>
            </a:prstGeom>
          </p:spPr>
          <p:txBody>
            <a:bodyPr wrap="square" anchor="t">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Team</a:t>
              </a:r>
              <a:endParaRPr lang="en-US" sz="1200" dirty="0"/>
            </a:p>
          </p:txBody>
        </p:sp>
      </p:grpSp>
      <p:grpSp>
        <p:nvGrpSpPr>
          <p:cNvPr id="29" name="Group 28">
            <a:extLst>
              <a:ext uri="{FF2B5EF4-FFF2-40B4-BE49-F238E27FC236}">
                <a16:creationId xmlns:a16="http://schemas.microsoft.com/office/drawing/2014/main" id="{B172834B-7659-4843-8012-23FE14A383C9}"/>
              </a:ext>
            </a:extLst>
          </p:cNvPr>
          <p:cNvGrpSpPr/>
          <p:nvPr userDrawn="1"/>
        </p:nvGrpSpPr>
        <p:grpSpPr>
          <a:xfrm>
            <a:off x="7419603" y="6250131"/>
            <a:ext cx="612338" cy="580409"/>
            <a:chOff x="7419603" y="6250131"/>
            <a:chExt cx="612338" cy="580409"/>
          </a:xfrm>
        </p:grpSpPr>
        <p:pic>
          <p:nvPicPr>
            <p:cNvPr id="30" name="Picture 29">
              <a:hlinkClick r:id="" action="ppaction://customshow?id=2&amp;return=true"/>
              <a:extLst>
                <a:ext uri="{FF2B5EF4-FFF2-40B4-BE49-F238E27FC236}">
                  <a16:creationId xmlns:a16="http://schemas.microsoft.com/office/drawing/2014/main" id="{A64DBE12-4155-4ED3-A8B2-D525E50DCA69}"/>
                </a:ext>
              </a:extLst>
            </p:cNvPr>
            <p:cNvPicPr>
              <a:picLocks noChangeAspect="1"/>
            </p:cNvPicPr>
            <p:nvPr userDrawn="1"/>
          </p:nvPicPr>
          <p:blipFill>
            <a:blip r:embed="rId4" cstate="print">
              <a:duotone>
                <a:prstClr val="black"/>
                <a:schemeClr val="accent6">
                  <a:lumMod val="50000"/>
                  <a:tint val="45000"/>
                  <a:satMod val="400000"/>
                </a:schemeClr>
              </a:duotone>
              <a:extLst>
                <a:ext uri="{BEBA8EAE-BF5A-486C-A8C5-ECC9F3942E4B}">
                  <a14:imgProps xmlns:a14="http://schemas.microsoft.com/office/drawing/2010/main">
                    <a14:imgLayer r:embed="rId5">
                      <a14:imgEffect>
                        <a14:artisticGlowEdges/>
                      </a14:imgEffect>
                    </a14:imgLayer>
                  </a14:imgProps>
                </a:ext>
                <a:ext uri="{28A0092B-C50C-407E-A947-70E740481C1C}">
                  <a14:useLocalDpi xmlns:a14="http://schemas.microsoft.com/office/drawing/2010/main" val="0"/>
                </a:ext>
              </a:extLst>
            </a:blip>
            <a:stretch>
              <a:fillRect/>
            </a:stretch>
          </p:blipFill>
          <p:spPr>
            <a:xfrm flipH="1">
              <a:off x="7564895" y="6480890"/>
              <a:ext cx="313545" cy="349650"/>
            </a:xfrm>
            <a:prstGeom prst="rect">
              <a:avLst/>
            </a:prstGeom>
          </p:spPr>
        </p:pic>
        <p:sp>
          <p:nvSpPr>
            <p:cNvPr id="31" name="Rectangle 30">
              <a:hlinkClick r:id="" action="ppaction://customshow?id=2&amp;return=true"/>
              <a:extLst>
                <a:ext uri="{FF2B5EF4-FFF2-40B4-BE49-F238E27FC236}">
                  <a16:creationId xmlns:a16="http://schemas.microsoft.com/office/drawing/2014/main" id="{160465F6-C076-47A5-B492-3B51854528D4}"/>
                </a:ext>
              </a:extLst>
            </p:cNvPr>
            <p:cNvSpPr/>
            <p:nvPr userDrawn="1"/>
          </p:nvSpPr>
          <p:spPr>
            <a:xfrm>
              <a:off x="7419603" y="6250131"/>
              <a:ext cx="612338" cy="276999"/>
            </a:xfrm>
            <a:prstGeom prst="rect">
              <a:avLst/>
            </a:prstGeom>
          </p:spPr>
          <p:txBody>
            <a:bodyPr wrap="square" anchor="ctr">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MVP</a:t>
              </a:r>
              <a:endParaRPr lang="en-US" sz="1200" dirty="0"/>
            </a:p>
          </p:txBody>
        </p:sp>
      </p:grpSp>
      <p:grpSp>
        <p:nvGrpSpPr>
          <p:cNvPr id="32" name="Group 31">
            <a:extLst>
              <a:ext uri="{FF2B5EF4-FFF2-40B4-BE49-F238E27FC236}">
                <a16:creationId xmlns:a16="http://schemas.microsoft.com/office/drawing/2014/main" id="{D870C6C8-2886-430A-B9C4-55D650B8D35E}"/>
              </a:ext>
            </a:extLst>
          </p:cNvPr>
          <p:cNvGrpSpPr/>
          <p:nvPr userDrawn="1"/>
        </p:nvGrpSpPr>
        <p:grpSpPr>
          <a:xfrm>
            <a:off x="7850033" y="6251770"/>
            <a:ext cx="661888" cy="578106"/>
            <a:chOff x="7850033" y="6251770"/>
            <a:chExt cx="661888" cy="578106"/>
          </a:xfrm>
        </p:grpSpPr>
        <p:pic>
          <p:nvPicPr>
            <p:cNvPr id="33" name="Picture 32">
              <a:hlinkClick r:id="" action="ppaction://customshow?id=3&amp;return=true"/>
              <a:extLst>
                <a:ext uri="{FF2B5EF4-FFF2-40B4-BE49-F238E27FC236}">
                  <a16:creationId xmlns:a16="http://schemas.microsoft.com/office/drawing/2014/main" id="{588B96A6-D216-4877-B514-E4A08B1FCA2F}"/>
                </a:ext>
              </a:extLst>
            </p:cNvPr>
            <p:cNvPicPr>
              <a:picLocks noChangeAspect="1"/>
            </p:cNvPicPr>
            <p:nvPr userDrawn="1"/>
          </p:nvPicPr>
          <p:blipFill>
            <a:blip r:embed="rId6" cstate="print">
              <a:grayscl/>
              <a:extLst>
                <a:ext uri="{28A0092B-C50C-407E-A947-70E740481C1C}">
                  <a14:useLocalDpi xmlns:a14="http://schemas.microsoft.com/office/drawing/2010/main" val="0"/>
                </a:ext>
              </a:extLst>
            </a:blip>
            <a:stretch>
              <a:fillRect/>
            </a:stretch>
          </p:blipFill>
          <p:spPr>
            <a:xfrm>
              <a:off x="8015315" y="6480226"/>
              <a:ext cx="331325" cy="349650"/>
            </a:xfrm>
            <a:prstGeom prst="rect">
              <a:avLst/>
            </a:prstGeom>
          </p:spPr>
        </p:pic>
        <p:sp>
          <p:nvSpPr>
            <p:cNvPr id="34" name="Rectangle 33">
              <a:hlinkClick r:id="" action="ppaction://customshow?id=3&amp;return=true"/>
              <a:extLst>
                <a:ext uri="{FF2B5EF4-FFF2-40B4-BE49-F238E27FC236}">
                  <a16:creationId xmlns:a16="http://schemas.microsoft.com/office/drawing/2014/main" id="{7F6EE106-BE23-4C33-BBEC-54B00A03838B}"/>
                </a:ext>
              </a:extLst>
            </p:cNvPr>
            <p:cNvSpPr/>
            <p:nvPr userDrawn="1"/>
          </p:nvSpPr>
          <p:spPr>
            <a:xfrm>
              <a:off x="7850033" y="6251770"/>
              <a:ext cx="661888" cy="276999"/>
            </a:xfrm>
            <a:prstGeom prst="rect">
              <a:avLst/>
            </a:prstGeom>
          </p:spPr>
          <p:txBody>
            <a:bodyPr wrap="square" anchor="ctr">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Fastest</a:t>
              </a:r>
              <a:endParaRPr lang="en-US" sz="1100" dirty="0"/>
            </a:p>
          </p:txBody>
        </p:sp>
      </p:grpSp>
      <p:grpSp>
        <p:nvGrpSpPr>
          <p:cNvPr id="35" name="Group 34">
            <a:extLst>
              <a:ext uri="{FF2B5EF4-FFF2-40B4-BE49-F238E27FC236}">
                <a16:creationId xmlns:a16="http://schemas.microsoft.com/office/drawing/2014/main" id="{06BC0C33-A7BE-47A3-BB75-38452C695E3B}"/>
              </a:ext>
            </a:extLst>
          </p:cNvPr>
          <p:cNvGrpSpPr/>
          <p:nvPr userDrawn="1"/>
        </p:nvGrpSpPr>
        <p:grpSpPr>
          <a:xfrm>
            <a:off x="8352168" y="6272372"/>
            <a:ext cx="841708" cy="547772"/>
            <a:chOff x="8352168" y="6272372"/>
            <a:chExt cx="841708" cy="547772"/>
          </a:xfrm>
        </p:grpSpPr>
        <p:pic>
          <p:nvPicPr>
            <p:cNvPr id="36" name="Picture 2" descr="See the source image">
              <a:hlinkClick r:id="" action="ppaction://customshow?id=4&amp;return=true"/>
              <a:extLst>
                <a:ext uri="{FF2B5EF4-FFF2-40B4-BE49-F238E27FC236}">
                  <a16:creationId xmlns:a16="http://schemas.microsoft.com/office/drawing/2014/main" id="{669D9DF6-55FF-4E37-B717-C1138115A533}"/>
                </a:ext>
              </a:extLst>
            </p:cNvPr>
            <p:cNvPicPr>
              <a:picLocks noChangeAspect="1" noChangeArrowheads="1"/>
            </p:cNvPicPr>
            <p:nvPr userDrawn="1"/>
          </p:nvPicPr>
          <p:blipFill rotWithShape="1">
            <a:blip r:embed="rId7" cstate="print">
              <a:grayscl/>
              <a:extLst>
                <a:ext uri="{BEBA8EAE-BF5A-486C-A8C5-ECC9F3942E4B}">
                  <a14:imgProps xmlns:a14="http://schemas.microsoft.com/office/drawing/2010/main">
                    <a14:imgLayer r:embed="rId8">
                      <a14:imgEffect>
                        <a14:backgroundRemoval t="9961" b="89844" l="10000" r="97109">
                          <a14:foregroundMark x1="60078" y1="65625" x2="90547" y2="30566"/>
                          <a14:foregroundMark x1="90547" y1="30566" x2="92891" y2="24023"/>
                          <a14:foregroundMark x1="92891" y1="24023" x2="91250" y2="16895"/>
                          <a14:foregroundMark x1="91250" y1="16895" x2="63594" y2="49023"/>
                          <a14:foregroundMark x1="63594" y1="49023" x2="58438" y2="63770"/>
                          <a14:foregroundMark x1="58438" y1="63770" x2="65156" y2="64551"/>
                          <a14:foregroundMark x1="65156" y1="64551" x2="88516" y2="48340"/>
                          <a14:foregroundMark x1="96719" y1="22754" x2="97109" y2="24414"/>
                          <a14:foregroundMark x1="11641" y1="18652" x2="15234" y2="75586"/>
                          <a14:foregroundMark x1="15234" y1="75586" x2="22031" y2="82813"/>
                          <a14:foregroundMark x1="22031" y1="82813" x2="54609" y2="84277"/>
                          <a14:foregroundMark x1="54609" y1="84277" x2="81875" y2="81934"/>
                          <a14:foregroundMark x1="81875" y1="81934" x2="86328" y2="71973"/>
                          <a14:foregroundMark x1="86328" y1="71973" x2="86250" y2="21582"/>
                          <a14:foregroundMark x1="86250" y1="21582" x2="84453" y2="14551"/>
                          <a14:foregroundMark x1="84453" y1="14551" x2="20000" y2="15039"/>
                          <a14:foregroundMark x1="20000" y1="15039" x2="14453" y2="16992"/>
                          <a14:foregroundMark x1="14453" y1="16992" x2="11641" y2="20117"/>
                          <a14:foregroundMark x1="15859" y1="19141" x2="32734" y2="41797"/>
                          <a14:foregroundMark x1="32734" y1="41797" x2="72656" y2="74805"/>
                          <a14:foregroundMark x1="75391" y1="20117" x2="33281" y2="43457"/>
                          <a14:foregroundMark x1="33281" y1="43457" x2="26875" y2="50879"/>
                          <a14:foregroundMark x1="26875" y1="50879" x2="23594" y2="59180"/>
                          <a14:foregroundMark x1="23594" y1="59180" x2="23047" y2="62695"/>
                          <a14:foregroundMark x1="14375" y1="39453" x2="15703" y2="70605"/>
                          <a14:foregroundMark x1="15703" y1="70605" x2="18438" y2="78320"/>
                          <a14:foregroundMark x1="18438" y1="78320" x2="23047" y2="82227"/>
                          <a14:foregroundMark x1="23047" y1="82227" x2="62422" y2="79785"/>
                          <a14:foregroundMark x1="62422" y1="79785" x2="64766" y2="73047"/>
                          <a14:foregroundMark x1="64766" y1="73047" x2="64141" y2="62695"/>
                          <a14:foregroundMark x1="64141" y1="62695" x2="28672" y2="49023"/>
                          <a14:foregroundMark x1="28672" y1="49023" x2="14766" y2="46973"/>
                          <a14:foregroundMark x1="13984" y1="46777" x2="14531" y2="76172"/>
                          <a14:foregroundMark x1="14531" y1="76172" x2="16250" y2="83105"/>
                          <a14:foregroundMark x1="16250" y1="83105" x2="51172" y2="83301"/>
                          <a14:foregroundMark x1="51172" y1="83301" x2="58984" y2="83105"/>
                          <a14:foregroundMark x1="58984" y1="83105" x2="61016" y2="71387"/>
                          <a14:foregroundMark x1="61016" y1="71387" x2="59844" y2="54590"/>
                          <a14:foregroundMark x1="59844" y1="54590" x2="13750" y2="47266"/>
                          <a14:foregroundMark x1="18438" y1="63672" x2="29688" y2="73828"/>
                          <a14:foregroundMark x1="29688" y1="73828" x2="43750" y2="78320"/>
                          <a14:foregroundMark x1="43750" y1="78320" x2="51016" y2="78516"/>
                          <a14:foregroundMark x1="51016" y1="78516" x2="46406" y2="74316"/>
                          <a14:foregroundMark x1="46406" y1="74316" x2="23594" y2="65137"/>
                          <a14:foregroundMark x1="23594" y1="65137" x2="18594" y2="58887"/>
                          <a14:backgroundMark x1="92656" y1="34180" x2="91094" y2="40820"/>
                          <a14:backgroundMark x1="91094" y1="40820" x2="93047" y2="34863"/>
                          <a14:backgroundMark x1="93203" y1="34375" x2="90859" y2="40723"/>
                          <a14:backgroundMark x1="90859" y1="40723" x2="93203" y2="34863"/>
                          <a14:backgroundMark x1="91484" y1="46484" x2="91094" y2="44043"/>
                          <a14:backgroundMark x1="90859" y1="40723" x2="92188" y2="41699"/>
                          <a14:backgroundMark x1="90859" y1="42676" x2="91250" y2="43457"/>
                          <a14:backgroundMark x1="91016" y1="43359" x2="91250" y2="43359"/>
                        </a14:backgroundRemoval>
                      </a14:imgEffect>
                    </a14:imgLayer>
                  </a14:imgProps>
                </a:ext>
                <a:ext uri="{28A0092B-C50C-407E-A947-70E740481C1C}">
                  <a14:useLocalDpi xmlns:a14="http://schemas.microsoft.com/office/drawing/2010/main" val="0"/>
                </a:ext>
              </a:extLst>
            </a:blip>
            <a:srcRect l="8883" t="10645" r="70" b="11563"/>
            <a:stretch/>
          </p:blipFill>
          <p:spPr bwMode="auto">
            <a:xfrm>
              <a:off x="8518316" y="6473332"/>
              <a:ext cx="507378" cy="346812"/>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36">
              <a:hlinkClick r:id="" action="ppaction://customshow?id=4&amp;return=true"/>
              <a:extLst>
                <a:ext uri="{FF2B5EF4-FFF2-40B4-BE49-F238E27FC236}">
                  <a16:creationId xmlns:a16="http://schemas.microsoft.com/office/drawing/2014/main" id="{F39BE510-BDB8-4074-8D3D-EDBAC2C0A201}"/>
                </a:ext>
              </a:extLst>
            </p:cNvPr>
            <p:cNvSpPr/>
            <p:nvPr userDrawn="1"/>
          </p:nvSpPr>
          <p:spPr>
            <a:xfrm>
              <a:off x="8352168" y="6272372"/>
              <a:ext cx="841708" cy="246221"/>
            </a:xfrm>
            <a:prstGeom prst="rect">
              <a:avLst/>
            </a:prstGeom>
          </p:spPr>
          <p:txBody>
            <a:bodyPr wrap="square" anchor="ctr">
              <a:spAutoFit/>
            </a:bodyPr>
            <a:lstStyle/>
            <a:p>
              <a:pPr algn="ctr"/>
              <a:r>
                <a:rPr lang="en-US" sz="10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Whiteboard</a:t>
              </a:r>
              <a:endParaRPr lang="en-US" sz="1000" dirty="0"/>
            </a:p>
          </p:txBody>
        </p:sp>
      </p:grpSp>
    </p:spTree>
    <p:extLst>
      <p:ext uri="{BB962C8B-B14F-4D97-AF65-F5344CB8AC3E}">
        <p14:creationId xmlns:p14="http://schemas.microsoft.com/office/powerpoint/2010/main" val="1902376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P KW Ques">
    <p:spTree>
      <p:nvGrpSpPr>
        <p:cNvPr id="1" name=""/>
        <p:cNvGrpSpPr/>
        <p:nvPr/>
      </p:nvGrpSpPr>
      <p:grpSpPr>
        <a:xfrm>
          <a:off x="0" y="0"/>
          <a:ext cx="0" cy="0"/>
          <a:chOff x="0" y="0"/>
          <a:chExt cx="0" cy="0"/>
        </a:xfrm>
      </p:grpSpPr>
      <p:graphicFrame>
        <p:nvGraphicFramePr>
          <p:cNvPr id="28" name="Table 27">
            <a:extLst>
              <a:ext uri="{FF2B5EF4-FFF2-40B4-BE49-F238E27FC236}">
                <a16:creationId xmlns:a16="http://schemas.microsoft.com/office/drawing/2014/main" id="{0E07F1D7-F534-4FF2-9DCD-0752DA6F1688}"/>
              </a:ext>
            </a:extLst>
          </p:cNvPr>
          <p:cNvGraphicFramePr>
            <a:graphicFrameLocks noGrp="1"/>
          </p:cNvGraphicFramePr>
          <p:nvPr userDrawn="1">
            <p:extLst/>
          </p:nvPr>
        </p:nvGraphicFramePr>
        <p:xfrm>
          <a:off x="6103196" y="6313336"/>
          <a:ext cx="3032491" cy="544663"/>
        </p:xfrm>
        <a:graphic>
          <a:graphicData uri="http://schemas.openxmlformats.org/drawingml/2006/table">
            <a:tbl>
              <a:tblPr firstRow="1" bandRow="1">
                <a:tableStyleId>{5C22544A-7EE6-4342-B048-85BDC9FD1C3A}</a:tableStyleId>
              </a:tblPr>
              <a:tblGrid>
                <a:gridCol w="438920">
                  <a:extLst>
                    <a:ext uri="{9D8B030D-6E8A-4147-A177-3AD203B41FA5}">
                      <a16:colId xmlns:a16="http://schemas.microsoft.com/office/drawing/2014/main" val="106133706"/>
                    </a:ext>
                  </a:extLst>
                </a:gridCol>
                <a:gridCol w="498764">
                  <a:extLst>
                    <a:ext uri="{9D8B030D-6E8A-4147-A177-3AD203B41FA5}">
                      <a16:colId xmlns:a16="http://schemas.microsoft.com/office/drawing/2014/main" val="1204113710"/>
                    </a:ext>
                  </a:extLst>
                </a:gridCol>
                <a:gridCol w="474345">
                  <a:extLst>
                    <a:ext uri="{9D8B030D-6E8A-4147-A177-3AD203B41FA5}">
                      <a16:colId xmlns:a16="http://schemas.microsoft.com/office/drawing/2014/main" val="4274957838"/>
                    </a:ext>
                  </a:extLst>
                </a:gridCol>
                <a:gridCol w="406400">
                  <a:extLst>
                    <a:ext uri="{9D8B030D-6E8A-4147-A177-3AD203B41FA5}">
                      <a16:colId xmlns:a16="http://schemas.microsoft.com/office/drawing/2014/main" val="2306891673"/>
                    </a:ext>
                  </a:extLst>
                </a:gridCol>
                <a:gridCol w="511175">
                  <a:extLst>
                    <a:ext uri="{9D8B030D-6E8A-4147-A177-3AD203B41FA5}">
                      <a16:colId xmlns:a16="http://schemas.microsoft.com/office/drawing/2014/main" val="4140960875"/>
                    </a:ext>
                  </a:extLst>
                </a:gridCol>
                <a:gridCol w="702887">
                  <a:extLst>
                    <a:ext uri="{9D8B030D-6E8A-4147-A177-3AD203B41FA5}">
                      <a16:colId xmlns:a16="http://schemas.microsoft.com/office/drawing/2014/main" val="2522408306"/>
                    </a:ext>
                  </a:extLst>
                </a:gridCol>
              </a:tblGrid>
              <a:tr h="54466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5288497"/>
                  </a:ext>
                </a:extLst>
              </a:tr>
            </a:tbl>
          </a:graphicData>
        </a:graphic>
      </p:graphicFrame>
      <p:sp>
        <p:nvSpPr>
          <p:cNvPr id="2" name="Title 1">
            <a:extLst>
              <a:ext uri="{FF2B5EF4-FFF2-40B4-BE49-F238E27FC236}">
                <a16:creationId xmlns:a16="http://schemas.microsoft.com/office/drawing/2014/main" id="{7629FCD9-5063-4A0A-9059-E1670184E177}"/>
              </a:ext>
            </a:extLst>
          </p:cNvPr>
          <p:cNvSpPr>
            <a:spLocks noGrp="1"/>
          </p:cNvSpPr>
          <p:nvPr>
            <p:ph type="title"/>
          </p:nvPr>
        </p:nvSpPr>
        <p:spPr>
          <a:xfrm>
            <a:off x="916128" y="365760"/>
            <a:ext cx="8075472" cy="2606040"/>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8992A4-B42A-4241-8EB0-69B3E03DCA18}"/>
              </a:ext>
            </a:extLst>
          </p:cNvPr>
          <p:cNvSpPr>
            <a:spLocks noGrp="1"/>
          </p:cNvSpPr>
          <p:nvPr>
            <p:ph type="body" idx="1"/>
          </p:nvPr>
        </p:nvSpPr>
        <p:spPr>
          <a:xfrm>
            <a:off x="457200" y="3398838"/>
            <a:ext cx="8039988" cy="2893897"/>
          </a:xfrm>
        </p:spPr>
        <p:txBody>
          <a:bodyPr lIns="91440">
            <a:normAutofit/>
          </a:bodyPr>
          <a:lstStyle>
            <a:lvl1pPr>
              <a:defRPr sz="3600"/>
            </a:lvl1pPr>
            <a:lvl2pPr>
              <a:defRPr sz="3200"/>
            </a:lvl2pPr>
            <a:lvl3pPr>
              <a:defRPr sz="2800"/>
            </a:lvl3pPr>
            <a:lvl4pPr>
              <a:defRPr sz="2400"/>
            </a:lvl4pPr>
            <a:lvl5pP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5">
            <a:extLst>
              <a:ext uri="{FF2B5EF4-FFF2-40B4-BE49-F238E27FC236}">
                <a16:creationId xmlns:a16="http://schemas.microsoft.com/office/drawing/2014/main" id="{6513C722-6F91-46C5-9E8E-773687A9A0F7}"/>
              </a:ext>
            </a:extLst>
          </p:cNvPr>
          <p:cNvSpPr>
            <a:spLocks noGrp="1"/>
          </p:cNvSpPr>
          <p:nvPr>
            <p:ph type="body" sz="quarter" idx="10" hasCustomPrompt="1"/>
          </p:nvPr>
        </p:nvSpPr>
        <p:spPr>
          <a:xfrm>
            <a:off x="6629400" y="9652"/>
            <a:ext cx="2514600" cy="304800"/>
          </a:xfrm>
          <a:noFill/>
          <a:ln>
            <a:noFill/>
          </a:ln>
        </p:spPr>
        <p:txBody>
          <a:bodyPr anchor="ctr">
            <a:noAutofit/>
          </a:bodyPr>
          <a:lstStyle>
            <a:lvl1pPr marL="0" indent="0" algn="r">
              <a:buNone/>
              <a:defRPr lang="en-US" sz="1600" dirty="0"/>
            </a:lvl1pPr>
          </a:lstStyle>
          <a:p>
            <a:r>
              <a:rPr lang="en-US" dirty="0"/>
              <a:t>(Question Code)</a:t>
            </a:r>
          </a:p>
        </p:txBody>
      </p:sp>
      <p:grpSp>
        <p:nvGrpSpPr>
          <p:cNvPr id="7" name="Group 6">
            <a:extLst>
              <a:ext uri="{FF2B5EF4-FFF2-40B4-BE49-F238E27FC236}">
                <a16:creationId xmlns:a16="http://schemas.microsoft.com/office/drawing/2014/main" id="{05953877-E8DC-4BD5-8F0F-072F77CEE617}"/>
              </a:ext>
            </a:extLst>
          </p:cNvPr>
          <p:cNvGrpSpPr/>
          <p:nvPr userDrawn="1"/>
        </p:nvGrpSpPr>
        <p:grpSpPr>
          <a:xfrm>
            <a:off x="6478725" y="6251171"/>
            <a:ext cx="612338" cy="573577"/>
            <a:chOff x="6478725" y="6251171"/>
            <a:chExt cx="612338" cy="573577"/>
          </a:xfrm>
        </p:grpSpPr>
        <p:pic>
          <p:nvPicPr>
            <p:cNvPr id="17" name="Picture 2" descr="https://cdn3.iconfinder.com/data/icons/award-and-trohpy/78/Award_ribbon_cup-05-512.png">
              <a:hlinkClick r:id="" action="ppaction://customshow?id=0&amp;return=true"/>
              <a:extLst>
                <a:ext uri="{FF2B5EF4-FFF2-40B4-BE49-F238E27FC236}">
                  <a16:creationId xmlns:a16="http://schemas.microsoft.com/office/drawing/2014/main" id="{DCB9A2A0-C63E-4926-87C6-6DD6C71EC329}"/>
                </a:ext>
              </a:extLst>
            </p:cNvPr>
            <p:cNvPicPr>
              <a:picLocks noChangeAspect="1" noChangeArrowheads="1"/>
            </p:cNvPicPr>
            <p:nvPr userDrawn="1"/>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a:off x="6646034" y="6480890"/>
              <a:ext cx="283708" cy="343858"/>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hlinkClick r:id="" action="ppaction://customshow?id=0&amp;return=true"/>
              <a:extLst>
                <a:ext uri="{FF2B5EF4-FFF2-40B4-BE49-F238E27FC236}">
                  <a16:creationId xmlns:a16="http://schemas.microsoft.com/office/drawing/2014/main" id="{7DAE0857-CEB2-4F97-8B63-30C94F01E2A8}"/>
                </a:ext>
              </a:extLst>
            </p:cNvPr>
            <p:cNvSpPr/>
            <p:nvPr userDrawn="1"/>
          </p:nvSpPr>
          <p:spPr>
            <a:xfrm>
              <a:off x="6478725" y="6251171"/>
              <a:ext cx="612338" cy="276999"/>
            </a:xfrm>
            <a:prstGeom prst="rect">
              <a:avLst/>
            </a:prstGeom>
          </p:spPr>
          <p:txBody>
            <a:bodyPr wrap="square">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Leader</a:t>
              </a:r>
              <a:endParaRPr lang="en-US" sz="1200" dirty="0"/>
            </a:p>
          </p:txBody>
        </p:sp>
      </p:grpSp>
      <p:grpSp>
        <p:nvGrpSpPr>
          <p:cNvPr id="8" name="Group 7">
            <a:extLst>
              <a:ext uri="{FF2B5EF4-FFF2-40B4-BE49-F238E27FC236}">
                <a16:creationId xmlns:a16="http://schemas.microsoft.com/office/drawing/2014/main" id="{948CEAB3-BBBA-4F4A-B563-FF804EA1FEA6}"/>
              </a:ext>
            </a:extLst>
          </p:cNvPr>
          <p:cNvGrpSpPr/>
          <p:nvPr userDrawn="1"/>
        </p:nvGrpSpPr>
        <p:grpSpPr>
          <a:xfrm>
            <a:off x="6974103" y="6251171"/>
            <a:ext cx="612338" cy="588950"/>
            <a:chOff x="6974103" y="6251171"/>
            <a:chExt cx="612338" cy="588950"/>
          </a:xfrm>
        </p:grpSpPr>
        <p:pic>
          <p:nvPicPr>
            <p:cNvPr id="18" name="Picture 17">
              <a:hlinkClick r:id="" action="ppaction://customshow?id=1&amp;return=true"/>
              <a:extLst>
                <a:ext uri="{FF2B5EF4-FFF2-40B4-BE49-F238E27FC236}">
                  <a16:creationId xmlns:a16="http://schemas.microsoft.com/office/drawing/2014/main" id="{D8CB7857-69CC-450B-943F-617E103D634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445" t="3334" r="3332" b="18889"/>
            <a:stretch/>
          </p:blipFill>
          <p:spPr>
            <a:xfrm>
              <a:off x="7081931" y="6494091"/>
              <a:ext cx="394532" cy="346030"/>
            </a:xfrm>
            <a:prstGeom prst="rect">
              <a:avLst/>
            </a:prstGeom>
          </p:spPr>
        </p:pic>
        <p:sp>
          <p:nvSpPr>
            <p:cNvPr id="23" name="Rectangle 22">
              <a:hlinkClick r:id="" action="ppaction://customshow?id=1&amp;return=true"/>
              <a:extLst>
                <a:ext uri="{FF2B5EF4-FFF2-40B4-BE49-F238E27FC236}">
                  <a16:creationId xmlns:a16="http://schemas.microsoft.com/office/drawing/2014/main" id="{4488CF74-CADA-4775-B4E0-D85E26378E8B}"/>
                </a:ext>
              </a:extLst>
            </p:cNvPr>
            <p:cNvSpPr/>
            <p:nvPr userDrawn="1"/>
          </p:nvSpPr>
          <p:spPr>
            <a:xfrm>
              <a:off x="6974103" y="6251171"/>
              <a:ext cx="612338" cy="276999"/>
            </a:xfrm>
            <a:prstGeom prst="rect">
              <a:avLst/>
            </a:prstGeom>
          </p:spPr>
          <p:txBody>
            <a:bodyPr wrap="square" anchor="t">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Team</a:t>
              </a:r>
              <a:endParaRPr lang="en-US" sz="1200" dirty="0"/>
            </a:p>
          </p:txBody>
        </p:sp>
      </p:grpSp>
      <p:grpSp>
        <p:nvGrpSpPr>
          <p:cNvPr id="9" name="Group 8">
            <a:extLst>
              <a:ext uri="{FF2B5EF4-FFF2-40B4-BE49-F238E27FC236}">
                <a16:creationId xmlns:a16="http://schemas.microsoft.com/office/drawing/2014/main" id="{50E46E51-F121-40D1-89C5-8AB8DC943FF3}"/>
              </a:ext>
            </a:extLst>
          </p:cNvPr>
          <p:cNvGrpSpPr/>
          <p:nvPr userDrawn="1"/>
        </p:nvGrpSpPr>
        <p:grpSpPr>
          <a:xfrm>
            <a:off x="7419603" y="6250131"/>
            <a:ext cx="612338" cy="580409"/>
            <a:chOff x="7419603" y="6250131"/>
            <a:chExt cx="612338" cy="580409"/>
          </a:xfrm>
        </p:grpSpPr>
        <p:pic>
          <p:nvPicPr>
            <p:cNvPr id="19" name="Picture 18">
              <a:hlinkClick r:id="" action="ppaction://customshow?id=2&amp;return=true"/>
              <a:extLst>
                <a:ext uri="{FF2B5EF4-FFF2-40B4-BE49-F238E27FC236}">
                  <a16:creationId xmlns:a16="http://schemas.microsoft.com/office/drawing/2014/main" id="{DDBA2FB9-3D64-442C-A784-581F05BDB0F3}"/>
                </a:ext>
              </a:extLst>
            </p:cNvPr>
            <p:cNvPicPr>
              <a:picLocks noChangeAspect="1"/>
            </p:cNvPicPr>
            <p:nvPr userDrawn="1"/>
          </p:nvPicPr>
          <p:blipFill>
            <a:blip r:embed="rId4" cstate="print">
              <a:duotone>
                <a:prstClr val="black"/>
                <a:schemeClr val="accent6">
                  <a:lumMod val="50000"/>
                  <a:tint val="45000"/>
                  <a:satMod val="400000"/>
                </a:schemeClr>
              </a:duotone>
              <a:extLst>
                <a:ext uri="{BEBA8EAE-BF5A-486C-A8C5-ECC9F3942E4B}">
                  <a14:imgProps xmlns:a14="http://schemas.microsoft.com/office/drawing/2010/main">
                    <a14:imgLayer r:embed="rId5">
                      <a14:imgEffect>
                        <a14:artisticGlowEdges/>
                      </a14:imgEffect>
                    </a14:imgLayer>
                  </a14:imgProps>
                </a:ext>
                <a:ext uri="{28A0092B-C50C-407E-A947-70E740481C1C}">
                  <a14:useLocalDpi xmlns:a14="http://schemas.microsoft.com/office/drawing/2010/main" val="0"/>
                </a:ext>
              </a:extLst>
            </a:blip>
            <a:stretch>
              <a:fillRect/>
            </a:stretch>
          </p:blipFill>
          <p:spPr>
            <a:xfrm flipH="1">
              <a:off x="7564895" y="6480890"/>
              <a:ext cx="313545" cy="349650"/>
            </a:xfrm>
            <a:prstGeom prst="rect">
              <a:avLst/>
            </a:prstGeom>
          </p:spPr>
        </p:pic>
        <p:sp>
          <p:nvSpPr>
            <p:cNvPr id="24" name="Rectangle 23">
              <a:hlinkClick r:id="" action="ppaction://customshow?id=2&amp;return=true"/>
              <a:extLst>
                <a:ext uri="{FF2B5EF4-FFF2-40B4-BE49-F238E27FC236}">
                  <a16:creationId xmlns:a16="http://schemas.microsoft.com/office/drawing/2014/main" id="{32FE400F-EC23-47D4-9BD0-43F1DFE3FBEB}"/>
                </a:ext>
              </a:extLst>
            </p:cNvPr>
            <p:cNvSpPr/>
            <p:nvPr userDrawn="1"/>
          </p:nvSpPr>
          <p:spPr>
            <a:xfrm>
              <a:off x="7419603" y="6250131"/>
              <a:ext cx="612338" cy="276999"/>
            </a:xfrm>
            <a:prstGeom prst="rect">
              <a:avLst/>
            </a:prstGeom>
          </p:spPr>
          <p:txBody>
            <a:bodyPr wrap="square" anchor="ctr">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MVP</a:t>
              </a:r>
              <a:endParaRPr lang="en-US" sz="1200" dirty="0"/>
            </a:p>
          </p:txBody>
        </p:sp>
      </p:grpSp>
      <p:grpSp>
        <p:nvGrpSpPr>
          <p:cNvPr id="10" name="Group 9">
            <a:extLst>
              <a:ext uri="{FF2B5EF4-FFF2-40B4-BE49-F238E27FC236}">
                <a16:creationId xmlns:a16="http://schemas.microsoft.com/office/drawing/2014/main" id="{4040A85F-1EAC-4358-BF85-305F76F42FB3}"/>
              </a:ext>
            </a:extLst>
          </p:cNvPr>
          <p:cNvGrpSpPr/>
          <p:nvPr userDrawn="1"/>
        </p:nvGrpSpPr>
        <p:grpSpPr>
          <a:xfrm>
            <a:off x="7850033" y="6251770"/>
            <a:ext cx="661888" cy="578106"/>
            <a:chOff x="7850033" y="6251770"/>
            <a:chExt cx="661888" cy="578106"/>
          </a:xfrm>
        </p:grpSpPr>
        <p:pic>
          <p:nvPicPr>
            <p:cNvPr id="20" name="Picture 19">
              <a:hlinkClick r:id="" action="ppaction://customshow?id=3&amp;return=true"/>
              <a:extLst>
                <a:ext uri="{FF2B5EF4-FFF2-40B4-BE49-F238E27FC236}">
                  <a16:creationId xmlns:a16="http://schemas.microsoft.com/office/drawing/2014/main" id="{4CA8EE8E-A7F9-4E81-ACA6-794CADF87BFC}"/>
                </a:ext>
              </a:extLst>
            </p:cNvPr>
            <p:cNvPicPr>
              <a:picLocks noChangeAspect="1"/>
            </p:cNvPicPr>
            <p:nvPr userDrawn="1"/>
          </p:nvPicPr>
          <p:blipFill>
            <a:blip r:embed="rId6" cstate="print">
              <a:grayscl/>
              <a:extLst>
                <a:ext uri="{28A0092B-C50C-407E-A947-70E740481C1C}">
                  <a14:useLocalDpi xmlns:a14="http://schemas.microsoft.com/office/drawing/2010/main" val="0"/>
                </a:ext>
              </a:extLst>
            </a:blip>
            <a:stretch>
              <a:fillRect/>
            </a:stretch>
          </p:blipFill>
          <p:spPr>
            <a:xfrm>
              <a:off x="8015315" y="6480226"/>
              <a:ext cx="331325" cy="349650"/>
            </a:xfrm>
            <a:prstGeom prst="rect">
              <a:avLst/>
            </a:prstGeom>
          </p:spPr>
        </p:pic>
        <p:sp>
          <p:nvSpPr>
            <p:cNvPr id="25" name="Rectangle 24">
              <a:hlinkClick r:id="" action="ppaction://customshow?id=3&amp;return=true"/>
              <a:extLst>
                <a:ext uri="{FF2B5EF4-FFF2-40B4-BE49-F238E27FC236}">
                  <a16:creationId xmlns:a16="http://schemas.microsoft.com/office/drawing/2014/main" id="{13E76314-F40E-4F53-A90E-CA90668E033F}"/>
                </a:ext>
              </a:extLst>
            </p:cNvPr>
            <p:cNvSpPr/>
            <p:nvPr userDrawn="1"/>
          </p:nvSpPr>
          <p:spPr>
            <a:xfrm>
              <a:off x="7850033" y="6251770"/>
              <a:ext cx="661888" cy="276999"/>
            </a:xfrm>
            <a:prstGeom prst="rect">
              <a:avLst/>
            </a:prstGeom>
          </p:spPr>
          <p:txBody>
            <a:bodyPr wrap="square" anchor="ctr">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Fastest</a:t>
              </a:r>
              <a:endParaRPr lang="en-US" sz="1100" dirty="0"/>
            </a:p>
          </p:txBody>
        </p:sp>
      </p:grpSp>
      <p:grpSp>
        <p:nvGrpSpPr>
          <p:cNvPr id="29" name="Group 28">
            <a:extLst>
              <a:ext uri="{FF2B5EF4-FFF2-40B4-BE49-F238E27FC236}">
                <a16:creationId xmlns:a16="http://schemas.microsoft.com/office/drawing/2014/main" id="{FF5373B4-6C3E-4A8F-B787-95B417163767}"/>
              </a:ext>
            </a:extLst>
          </p:cNvPr>
          <p:cNvGrpSpPr/>
          <p:nvPr userDrawn="1"/>
        </p:nvGrpSpPr>
        <p:grpSpPr>
          <a:xfrm>
            <a:off x="8352168" y="6272372"/>
            <a:ext cx="841708" cy="547772"/>
            <a:chOff x="8352168" y="6272372"/>
            <a:chExt cx="841708" cy="547772"/>
          </a:xfrm>
        </p:grpSpPr>
        <p:pic>
          <p:nvPicPr>
            <p:cNvPr id="21" name="Picture 2" descr="See the source image">
              <a:hlinkClick r:id="" action="ppaction://customshow?id=4&amp;return=true"/>
              <a:extLst>
                <a:ext uri="{FF2B5EF4-FFF2-40B4-BE49-F238E27FC236}">
                  <a16:creationId xmlns:a16="http://schemas.microsoft.com/office/drawing/2014/main" id="{6F2DEBC0-17ED-4C86-B721-52ABD5A30229}"/>
                </a:ext>
              </a:extLst>
            </p:cNvPr>
            <p:cNvPicPr>
              <a:picLocks noChangeAspect="1" noChangeArrowheads="1"/>
            </p:cNvPicPr>
            <p:nvPr userDrawn="1"/>
          </p:nvPicPr>
          <p:blipFill rotWithShape="1">
            <a:blip r:embed="rId7" cstate="print">
              <a:grayscl/>
              <a:extLst>
                <a:ext uri="{BEBA8EAE-BF5A-486C-A8C5-ECC9F3942E4B}">
                  <a14:imgProps xmlns:a14="http://schemas.microsoft.com/office/drawing/2010/main">
                    <a14:imgLayer r:embed="rId8">
                      <a14:imgEffect>
                        <a14:backgroundRemoval t="9961" b="89844" l="10000" r="97109">
                          <a14:foregroundMark x1="60078" y1="65625" x2="90547" y2="30566"/>
                          <a14:foregroundMark x1="90547" y1="30566" x2="92891" y2="24023"/>
                          <a14:foregroundMark x1="92891" y1="24023" x2="91250" y2="16895"/>
                          <a14:foregroundMark x1="91250" y1="16895" x2="63594" y2="49023"/>
                          <a14:foregroundMark x1="63594" y1="49023" x2="58438" y2="63770"/>
                          <a14:foregroundMark x1="58438" y1="63770" x2="65156" y2="64551"/>
                          <a14:foregroundMark x1="65156" y1="64551" x2="88516" y2="48340"/>
                          <a14:foregroundMark x1="96719" y1="22754" x2="97109" y2="24414"/>
                          <a14:foregroundMark x1="11641" y1="18652" x2="15234" y2="75586"/>
                          <a14:foregroundMark x1="15234" y1="75586" x2="22031" y2="82813"/>
                          <a14:foregroundMark x1="22031" y1="82813" x2="54609" y2="84277"/>
                          <a14:foregroundMark x1="54609" y1="84277" x2="81875" y2="81934"/>
                          <a14:foregroundMark x1="81875" y1="81934" x2="86328" y2="71973"/>
                          <a14:foregroundMark x1="86328" y1="71973" x2="86250" y2="21582"/>
                          <a14:foregroundMark x1="86250" y1="21582" x2="84453" y2="14551"/>
                          <a14:foregroundMark x1="84453" y1="14551" x2="20000" y2="15039"/>
                          <a14:foregroundMark x1="20000" y1="15039" x2="14453" y2="16992"/>
                          <a14:foregroundMark x1="14453" y1="16992" x2="11641" y2="20117"/>
                          <a14:foregroundMark x1="15859" y1="19141" x2="32734" y2="41797"/>
                          <a14:foregroundMark x1="32734" y1="41797" x2="72656" y2="74805"/>
                          <a14:foregroundMark x1="75391" y1="20117" x2="33281" y2="43457"/>
                          <a14:foregroundMark x1="33281" y1="43457" x2="26875" y2="50879"/>
                          <a14:foregroundMark x1="26875" y1="50879" x2="23594" y2="59180"/>
                          <a14:foregroundMark x1="23594" y1="59180" x2="23047" y2="62695"/>
                          <a14:foregroundMark x1="14375" y1="39453" x2="15703" y2="70605"/>
                          <a14:foregroundMark x1="15703" y1="70605" x2="18438" y2="78320"/>
                          <a14:foregroundMark x1="18438" y1="78320" x2="23047" y2="82227"/>
                          <a14:foregroundMark x1="23047" y1="82227" x2="62422" y2="79785"/>
                          <a14:foregroundMark x1="62422" y1="79785" x2="64766" y2="73047"/>
                          <a14:foregroundMark x1="64766" y1="73047" x2="64141" y2="62695"/>
                          <a14:foregroundMark x1="64141" y1="62695" x2="28672" y2="49023"/>
                          <a14:foregroundMark x1="28672" y1="49023" x2="14766" y2="46973"/>
                          <a14:foregroundMark x1="13984" y1="46777" x2="14531" y2="76172"/>
                          <a14:foregroundMark x1="14531" y1="76172" x2="16250" y2="83105"/>
                          <a14:foregroundMark x1="16250" y1="83105" x2="51172" y2="83301"/>
                          <a14:foregroundMark x1="51172" y1="83301" x2="58984" y2="83105"/>
                          <a14:foregroundMark x1="58984" y1="83105" x2="61016" y2="71387"/>
                          <a14:foregroundMark x1="61016" y1="71387" x2="59844" y2="54590"/>
                          <a14:foregroundMark x1="59844" y1="54590" x2="13750" y2="47266"/>
                          <a14:foregroundMark x1="18438" y1="63672" x2="29688" y2="73828"/>
                          <a14:foregroundMark x1="29688" y1="73828" x2="43750" y2="78320"/>
                          <a14:foregroundMark x1="43750" y1="78320" x2="51016" y2="78516"/>
                          <a14:foregroundMark x1="51016" y1="78516" x2="46406" y2="74316"/>
                          <a14:foregroundMark x1="46406" y1="74316" x2="23594" y2="65137"/>
                          <a14:foregroundMark x1="23594" y1="65137" x2="18594" y2="58887"/>
                          <a14:backgroundMark x1="92656" y1="34180" x2="91094" y2="40820"/>
                          <a14:backgroundMark x1="91094" y1="40820" x2="93047" y2="34863"/>
                          <a14:backgroundMark x1="93203" y1="34375" x2="90859" y2="40723"/>
                          <a14:backgroundMark x1="90859" y1="40723" x2="93203" y2="34863"/>
                          <a14:backgroundMark x1="91484" y1="46484" x2="91094" y2="44043"/>
                          <a14:backgroundMark x1="90859" y1="40723" x2="92188" y2="41699"/>
                          <a14:backgroundMark x1="90859" y1="42676" x2="91250" y2="43457"/>
                          <a14:backgroundMark x1="91016" y1="43359" x2="91250" y2="43359"/>
                        </a14:backgroundRemoval>
                      </a14:imgEffect>
                    </a14:imgLayer>
                  </a14:imgProps>
                </a:ext>
                <a:ext uri="{28A0092B-C50C-407E-A947-70E740481C1C}">
                  <a14:useLocalDpi xmlns:a14="http://schemas.microsoft.com/office/drawing/2010/main" val="0"/>
                </a:ext>
              </a:extLst>
            </a:blip>
            <a:srcRect l="8883" t="10645" r="70" b="11563"/>
            <a:stretch/>
          </p:blipFill>
          <p:spPr bwMode="auto">
            <a:xfrm>
              <a:off x="8518316" y="6473332"/>
              <a:ext cx="507378" cy="346812"/>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hlinkClick r:id="" action="ppaction://customshow?id=4&amp;return=true"/>
              <a:extLst>
                <a:ext uri="{FF2B5EF4-FFF2-40B4-BE49-F238E27FC236}">
                  <a16:creationId xmlns:a16="http://schemas.microsoft.com/office/drawing/2014/main" id="{6F771C6D-4866-45A2-B867-A50068DC9891}"/>
                </a:ext>
              </a:extLst>
            </p:cNvPr>
            <p:cNvSpPr/>
            <p:nvPr userDrawn="1"/>
          </p:nvSpPr>
          <p:spPr>
            <a:xfrm>
              <a:off x="8352168" y="6272372"/>
              <a:ext cx="841708" cy="246221"/>
            </a:xfrm>
            <a:prstGeom prst="rect">
              <a:avLst/>
            </a:prstGeom>
          </p:spPr>
          <p:txBody>
            <a:bodyPr wrap="square" anchor="ctr">
              <a:spAutoFit/>
            </a:bodyPr>
            <a:lstStyle/>
            <a:p>
              <a:pPr algn="ctr"/>
              <a:r>
                <a:rPr lang="en-US" sz="10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Whiteboard</a:t>
              </a:r>
              <a:endParaRPr lang="en-US" sz="1000" dirty="0"/>
            </a:p>
          </p:txBody>
        </p:sp>
      </p:grpSp>
      <p:grpSp>
        <p:nvGrpSpPr>
          <p:cNvPr id="6" name="Group 5">
            <a:extLst>
              <a:ext uri="{FF2B5EF4-FFF2-40B4-BE49-F238E27FC236}">
                <a16:creationId xmlns:a16="http://schemas.microsoft.com/office/drawing/2014/main" id="{5094C4F4-65B3-4BD0-95E3-49994AF7CD81}"/>
              </a:ext>
            </a:extLst>
          </p:cNvPr>
          <p:cNvGrpSpPr/>
          <p:nvPr userDrawn="1"/>
        </p:nvGrpSpPr>
        <p:grpSpPr>
          <a:xfrm>
            <a:off x="6018602" y="6246717"/>
            <a:ext cx="612338" cy="613707"/>
            <a:chOff x="6018602" y="6246717"/>
            <a:chExt cx="612338" cy="613707"/>
          </a:xfrm>
        </p:grpSpPr>
        <p:pic>
          <p:nvPicPr>
            <p:cNvPr id="11" name="Picture 10">
              <a:hlinkClick r:id="rId9" action="ppaction://hlinksldjump"/>
              <a:extLst>
                <a:ext uri="{FF2B5EF4-FFF2-40B4-BE49-F238E27FC236}">
                  <a16:creationId xmlns:a16="http://schemas.microsoft.com/office/drawing/2014/main" id="{F0CFFE07-30DD-4640-A772-E4DF75262DD5}"/>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103195" y="6429988"/>
              <a:ext cx="430436" cy="430436"/>
            </a:xfrm>
            <a:prstGeom prst="rect">
              <a:avLst/>
            </a:prstGeom>
          </p:spPr>
        </p:pic>
        <p:sp>
          <p:nvSpPr>
            <p:cNvPr id="27" name="Rectangle 26">
              <a:hlinkClick r:id="rId9" action="ppaction://hlinksldjump"/>
              <a:extLst>
                <a:ext uri="{FF2B5EF4-FFF2-40B4-BE49-F238E27FC236}">
                  <a16:creationId xmlns:a16="http://schemas.microsoft.com/office/drawing/2014/main" id="{C22E9B01-5DC4-4BE2-9958-ACA92BF01D80}"/>
                </a:ext>
              </a:extLst>
            </p:cNvPr>
            <p:cNvSpPr/>
            <p:nvPr userDrawn="1"/>
          </p:nvSpPr>
          <p:spPr>
            <a:xfrm>
              <a:off x="6018602" y="6246717"/>
              <a:ext cx="612338" cy="276999"/>
            </a:xfrm>
            <a:prstGeom prst="rect">
              <a:avLst/>
            </a:prstGeom>
          </p:spPr>
          <p:txBody>
            <a:bodyPr wrap="square">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Index</a:t>
              </a:r>
              <a:endParaRPr lang="en-US" sz="1200" dirty="0"/>
            </a:p>
          </p:txBody>
        </p:sp>
      </p:grpSp>
    </p:spTree>
    <p:extLst>
      <p:ext uri="{BB962C8B-B14F-4D97-AF65-F5344CB8AC3E}">
        <p14:creationId xmlns:p14="http://schemas.microsoft.com/office/powerpoint/2010/main" val="26405343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85648-E4A4-41CF-81F9-2E4105F28D82}"/>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98055B8E-96FE-4FAE-8585-4B8EDE37D6CA}"/>
              </a:ext>
            </a:extLst>
          </p:cNvPr>
          <p:cNvSpPr>
            <a:spLocks noGrp="1"/>
          </p:cNvSpPr>
          <p:nvPr>
            <p:ph type="body" idx="1"/>
          </p:nvPr>
        </p:nvSpPr>
        <p:spPr/>
        <p:txBody>
          <a:bodyPr/>
          <a:lstStyle>
            <a:lvl1pPr>
              <a:defRPr sz="3600"/>
            </a:lvl1pPr>
            <a:lvl2pPr>
              <a:defRPr sz="3200"/>
            </a:lvl2pPr>
            <a:lvl3pPr>
              <a:defRPr sz="2800"/>
            </a:lvl3pPr>
            <a:lvl4pPr>
              <a:defRPr sz="2400"/>
            </a:lvl4pPr>
            <a:lvl5pP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486279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P Ques No CA">
    <p:spTree>
      <p:nvGrpSpPr>
        <p:cNvPr id="1" name=""/>
        <p:cNvGrpSpPr/>
        <p:nvPr/>
      </p:nvGrpSpPr>
      <p:grpSpPr>
        <a:xfrm>
          <a:off x="0" y="0"/>
          <a:ext cx="0" cy="0"/>
          <a:chOff x="0" y="0"/>
          <a:chExt cx="0" cy="0"/>
        </a:xfrm>
      </p:grpSpPr>
      <p:sp>
        <p:nvSpPr>
          <p:cNvPr id="2" name="Title 1"/>
          <p:cNvSpPr>
            <a:spLocks noGrp="1"/>
          </p:cNvSpPr>
          <p:nvPr>
            <p:ph type="title"/>
          </p:nvPr>
        </p:nvSpPr>
        <p:spPr>
          <a:xfrm>
            <a:off x="889461" y="350566"/>
            <a:ext cx="7963593" cy="2617077"/>
          </a:xfrm>
          <a:solidFill>
            <a:srgbClr val="00133A"/>
          </a:solidFill>
          <a:ln w="25400">
            <a:noFill/>
          </a:ln>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457200" y="3386138"/>
            <a:ext cx="8039988" cy="2914498"/>
          </a:xfrm>
          <a:solidFill>
            <a:srgbClr val="00133A"/>
          </a:solidFill>
          <a:ln>
            <a:solidFill>
              <a:srgbClr val="C00000"/>
            </a:solidFill>
          </a:ln>
        </p:spPr>
        <p:txBody>
          <a:bodyPr lIns="91440"/>
          <a:lstStyle>
            <a:lvl1pPr marL="633412" indent="-514350">
              <a:buSzPct val="100000"/>
              <a:buFont typeface="+mj-lt"/>
              <a:buAutoNum type="alphaUcPeriod"/>
              <a:defRPr sz="3600"/>
            </a:lvl1pPr>
            <a:lvl2pPr>
              <a:defRPr sz="3200"/>
            </a:lvl2pPr>
            <a:lvl3pPr>
              <a:defRPr sz="28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5">
            <a:extLst>
              <a:ext uri="{FF2B5EF4-FFF2-40B4-BE49-F238E27FC236}">
                <a16:creationId xmlns:a16="http://schemas.microsoft.com/office/drawing/2014/main" id="{19F911D5-01A9-4756-A5E7-CAD1430AD0F8}"/>
              </a:ext>
            </a:extLst>
          </p:cNvPr>
          <p:cNvSpPr>
            <a:spLocks noGrp="1"/>
          </p:cNvSpPr>
          <p:nvPr>
            <p:ph type="body" sz="quarter" idx="10" hasCustomPrompt="1"/>
          </p:nvPr>
        </p:nvSpPr>
        <p:spPr>
          <a:xfrm>
            <a:off x="6629400" y="9652"/>
            <a:ext cx="2514600" cy="304800"/>
          </a:xfrm>
          <a:noFill/>
          <a:ln>
            <a:noFill/>
          </a:ln>
        </p:spPr>
        <p:txBody>
          <a:bodyPr anchor="ctr">
            <a:noAutofit/>
          </a:bodyPr>
          <a:lstStyle>
            <a:lvl1pPr marL="0" indent="0" algn="r">
              <a:buNone/>
              <a:defRPr lang="en-US" sz="1600" dirty="0"/>
            </a:lvl1pPr>
          </a:lstStyle>
          <a:p>
            <a:r>
              <a:rPr lang="en-US" dirty="0"/>
              <a:t>(Question Code)</a:t>
            </a:r>
          </a:p>
        </p:txBody>
      </p:sp>
      <p:graphicFrame>
        <p:nvGraphicFramePr>
          <p:cNvPr id="9" name="Table 8">
            <a:extLst>
              <a:ext uri="{FF2B5EF4-FFF2-40B4-BE49-F238E27FC236}">
                <a16:creationId xmlns:a16="http://schemas.microsoft.com/office/drawing/2014/main" id="{25C629AD-20E6-4E5B-9288-A53DC401F461}"/>
              </a:ext>
            </a:extLst>
          </p:cNvPr>
          <p:cNvGraphicFramePr>
            <a:graphicFrameLocks noGrp="1"/>
          </p:cNvGraphicFramePr>
          <p:nvPr userDrawn="1">
            <p:extLst/>
          </p:nvPr>
        </p:nvGraphicFramePr>
        <p:xfrm>
          <a:off x="8437418" y="6313336"/>
          <a:ext cx="702886" cy="544663"/>
        </p:xfrm>
        <a:graphic>
          <a:graphicData uri="http://schemas.openxmlformats.org/drawingml/2006/table">
            <a:tbl>
              <a:tblPr firstRow="1" bandRow="1">
                <a:tableStyleId>{5C22544A-7EE6-4342-B048-85BDC9FD1C3A}</a:tableStyleId>
              </a:tblPr>
              <a:tblGrid>
                <a:gridCol w="702886">
                  <a:extLst>
                    <a:ext uri="{9D8B030D-6E8A-4147-A177-3AD203B41FA5}">
                      <a16:colId xmlns:a16="http://schemas.microsoft.com/office/drawing/2014/main" val="2522408306"/>
                    </a:ext>
                  </a:extLst>
                </a:gridCol>
              </a:tblGrid>
              <a:tr h="54466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5288497"/>
                  </a:ext>
                </a:extLst>
              </a:tr>
            </a:tbl>
          </a:graphicData>
        </a:graphic>
      </p:graphicFrame>
      <p:pic>
        <p:nvPicPr>
          <p:cNvPr id="10" name="Picture 2" descr="See the source image">
            <a:hlinkClick r:id="" action="ppaction://customshow?id=4&amp;return=true"/>
            <a:extLst>
              <a:ext uri="{FF2B5EF4-FFF2-40B4-BE49-F238E27FC236}">
                <a16:creationId xmlns:a16="http://schemas.microsoft.com/office/drawing/2014/main" id="{C896478B-CA68-459F-9B23-CA14C60223D7}"/>
              </a:ext>
            </a:extLst>
          </p:cNvPr>
          <p:cNvPicPr>
            <a:picLocks noChangeAspect="1" noChangeArrowheads="1"/>
          </p:cNvPicPr>
          <p:nvPr userDrawn="1"/>
        </p:nvPicPr>
        <p:blipFill rotWithShape="1">
          <a:blip r:embed="rId2" cstate="print">
            <a:grayscl/>
            <a:extLst>
              <a:ext uri="{BEBA8EAE-BF5A-486C-A8C5-ECC9F3942E4B}">
                <a14:imgProps xmlns:a14="http://schemas.microsoft.com/office/drawing/2010/main">
                  <a14:imgLayer r:embed="rId3">
                    <a14:imgEffect>
                      <a14:backgroundRemoval t="9961" b="89844" l="10000" r="97109">
                        <a14:foregroundMark x1="60078" y1="65625" x2="90547" y2="30566"/>
                        <a14:foregroundMark x1="90547" y1="30566" x2="92891" y2="24023"/>
                        <a14:foregroundMark x1="92891" y1="24023" x2="91250" y2="16895"/>
                        <a14:foregroundMark x1="91250" y1="16895" x2="63594" y2="49023"/>
                        <a14:foregroundMark x1="63594" y1="49023" x2="58438" y2="63770"/>
                        <a14:foregroundMark x1="58438" y1="63770" x2="65156" y2="64551"/>
                        <a14:foregroundMark x1="65156" y1="64551" x2="88516" y2="48340"/>
                        <a14:foregroundMark x1="96719" y1="22754" x2="97109" y2="24414"/>
                        <a14:foregroundMark x1="11641" y1="18652" x2="15234" y2="75586"/>
                        <a14:foregroundMark x1="15234" y1="75586" x2="22031" y2="82813"/>
                        <a14:foregroundMark x1="22031" y1="82813" x2="54609" y2="84277"/>
                        <a14:foregroundMark x1="54609" y1="84277" x2="81875" y2="81934"/>
                        <a14:foregroundMark x1="81875" y1="81934" x2="86328" y2="71973"/>
                        <a14:foregroundMark x1="86328" y1="71973" x2="86250" y2="21582"/>
                        <a14:foregroundMark x1="86250" y1="21582" x2="84453" y2="14551"/>
                        <a14:foregroundMark x1="84453" y1="14551" x2="20000" y2="15039"/>
                        <a14:foregroundMark x1="20000" y1="15039" x2="14453" y2="16992"/>
                        <a14:foregroundMark x1="14453" y1="16992" x2="11641" y2="20117"/>
                        <a14:foregroundMark x1="15859" y1="19141" x2="32734" y2="41797"/>
                        <a14:foregroundMark x1="32734" y1="41797" x2="72656" y2="74805"/>
                        <a14:foregroundMark x1="75391" y1="20117" x2="33281" y2="43457"/>
                        <a14:foregroundMark x1="33281" y1="43457" x2="26875" y2="50879"/>
                        <a14:foregroundMark x1="26875" y1="50879" x2="23594" y2="59180"/>
                        <a14:foregroundMark x1="23594" y1="59180" x2="23047" y2="62695"/>
                        <a14:foregroundMark x1="14375" y1="39453" x2="15703" y2="70605"/>
                        <a14:foregroundMark x1="15703" y1="70605" x2="18438" y2="78320"/>
                        <a14:foregroundMark x1="18438" y1="78320" x2="23047" y2="82227"/>
                        <a14:foregroundMark x1="23047" y1="82227" x2="62422" y2="79785"/>
                        <a14:foregroundMark x1="62422" y1="79785" x2="64766" y2="73047"/>
                        <a14:foregroundMark x1="64766" y1="73047" x2="64141" y2="62695"/>
                        <a14:foregroundMark x1="64141" y1="62695" x2="28672" y2="49023"/>
                        <a14:foregroundMark x1="28672" y1="49023" x2="14766" y2="46973"/>
                        <a14:foregroundMark x1="13984" y1="46777" x2="14531" y2="76172"/>
                        <a14:foregroundMark x1="14531" y1="76172" x2="16250" y2="83105"/>
                        <a14:foregroundMark x1="16250" y1="83105" x2="51172" y2="83301"/>
                        <a14:foregroundMark x1="51172" y1="83301" x2="58984" y2="83105"/>
                        <a14:foregroundMark x1="58984" y1="83105" x2="61016" y2="71387"/>
                        <a14:foregroundMark x1="61016" y1="71387" x2="59844" y2="54590"/>
                        <a14:foregroundMark x1="59844" y1="54590" x2="13750" y2="47266"/>
                        <a14:foregroundMark x1="18438" y1="63672" x2="29688" y2="73828"/>
                        <a14:foregroundMark x1="29688" y1="73828" x2="43750" y2="78320"/>
                        <a14:foregroundMark x1="43750" y1="78320" x2="51016" y2="78516"/>
                        <a14:foregroundMark x1="51016" y1="78516" x2="46406" y2="74316"/>
                        <a14:foregroundMark x1="46406" y1="74316" x2="23594" y2="65137"/>
                        <a14:foregroundMark x1="23594" y1="65137" x2="18594" y2="58887"/>
                        <a14:backgroundMark x1="92656" y1="34180" x2="91094" y2="40820"/>
                        <a14:backgroundMark x1="91094" y1="40820" x2="93047" y2="34863"/>
                        <a14:backgroundMark x1="93203" y1="34375" x2="90859" y2="40723"/>
                        <a14:backgroundMark x1="90859" y1="40723" x2="93203" y2="34863"/>
                        <a14:backgroundMark x1="91484" y1="46484" x2="91094" y2="44043"/>
                        <a14:backgroundMark x1="90859" y1="40723" x2="92188" y2="41699"/>
                        <a14:backgroundMark x1="90859" y1="42676" x2="91250" y2="43457"/>
                        <a14:backgroundMark x1="91016" y1="43359" x2="91250" y2="43359"/>
                      </a14:backgroundRemoval>
                    </a14:imgEffect>
                  </a14:imgLayer>
                </a14:imgProps>
              </a:ext>
              <a:ext uri="{28A0092B-C50C-407E-A947-70E740481C1C}">
                <a14:useLocalDpi xmlns:a14="http://schemas.microsoft.com/office/drawing/2010/main" val="0"/>
              </a:ext>
            </a:extLst>
          </a:blip>
          <a:srcRect l="8883" t="10645" r="70" b="11563"/>
          <a:stretch/>
        </p:blipFill>
        <p:spPr bwMode="auto">
          <a:xfrm>
            <a:off x="8518316" y="6473332"/>
            <a:ext cx="507378" cy="34681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hlinkClick r:id="" action="ppaction://customshow?id=4&amp;return=true"/>
            <a:extLst>
              <a:ext uri="{FF2B5EF4-FFF2-40B4-BE49-F238E27FC236}">
                <a16:creationId xmlns:a16="http://schemas.microsoft.com/office/drawing/2014/main" id="{ECECE061-88DC-453F-91C3-1AF11FD59738}"/>
              </a:ext>
            </a:extLst>
          </p:cNvPr>
          <p:cNvSpPr/>
          <p:nvPr userDrawn="1"/>
        </p:nvSpPr>
        <p:spPr>
          <a:xfrm>
            <a:off x="8352168" y="6272372"/>
            <a:ext cx="841708" cy="246221"/>
          </a:xfrm>
          <a:prstGeom prst="rect">
            <a:avLst/>
          </a:prstGeom>
        </p:spPr>
        <p:txBody>
          <a:bodyPr wrap="square" anchor="ctr">
            <a:spAutoFit/>
          </a:bodyPr>
          <a:lstStyle/>
          <a:p>
            <a:pPr algn="ctr"/>
            <a:r>
              <a:rPr lang="en-US" sz="10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Whiteboard</a:t>
            </a:r>
            <a:endParaRPr lang="en-US" sz="1000" dirty="0"/>
          </a:p>
        </p:txBody>
      </p:sp>
    </p:spTree>
    <p:extLst>
      <p:ext uri="{BB962C8B-B14F-4D97-AF65-F5344CB8AC3E}">
        <p14:creationId xmlns:p14="http://schemas.microsoft.com/office/powerpoint/2010/main" val="6050036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P Ques No CA">
    <p:spTree>
      <p:nvGrpSpPr>
        <p:cNvPr id="1" name=""/>
        <p:cNvGrpSpPr/>
        <p:nvPr/>
      </p:nvGrpSpPr>
      <p:grpSpPr>
        <a:xfrm>
          <a:off x="0" y="0"/>
          <a:ext cx="0" cy="0"/>
          <a:chOff x="0" y="0"/>
          <a:chExt cx="0" cy="0"/>
        </a:xfrm>
      </p:grpSpPr>
      <p:sp>
        <p:nvSpPr>
          <p:cNvPr id="2" name="Title 1"/>
          <p:cNvSpPr>
            <a:spLocks noGrp="1"/>
          </p:cNvSpPr>
          <p:nvPr>
            <p:ph type="title"/>
          </p:nvPr>
        </p:nvSpPr>
        <p:spPr>
          <a:xfrm>
            <a:off x="889461" y="350566"/>
            <a:ext cx="7963593" cy="2617077"/>
          </a:xfrm>
          <a:solidFill>
            <a:srgbClr val="00133A"/>
          </a:solidFill>
          <a:ln w="25400">
            <a:noFill/>
          </a:ln>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457200" y="3386138"/>
            <a:ext cx="8039988" cy="2914498"/>
          </a:xfrm>
          <a:solidFill>
            <a:srgbClr val="00133A"/>
          </a:solidFill>
          <a:ln>
            <a:solidFill>
              <a:srgbClr val="C00000"/>
            </a:solidFill>
          </a:ln>
        </p:spPr>
        <p:txBody>
          <a:bodyPr lIns="91440"/>
          <a:lstStyle>
            <a:lvl1pPr marL="633412" indent="-514350">
              <a:buSzPct val="100000"/>
              <a:buFont typeface="+mj-lt"/>
              <a:buAutoNum type="alphaUcPeriod"/>
              <a:defRPr sz="3600"/>
            </a:lvl1pPr>
            <a:lvl2pPr>
              <a:defRPr sz="3200"/>
            </a:lvl2pPr>
            <a:lvl3pPr>
              <a:defRPr sz="28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5">
            <a:extLst>
              <a:ext uri="{FF2B5EF4-FFF2-40B4-BE49-F238E27FC236}">
                <a16:creationId xmlns:a16="http://schemas.microsoft.com/office/drawing/2014/main" id="{19F911D5-01A9-4756-A5E7-CAD1430AD0F8}"/>
              </a:ext>
            </a:extLst>
          </p:cNvPr>
          <p:cNvSpPr>
            <a:spLocks noGrp="1"/>
          </p:cNvSpPr>
          <p:nvPr>
            <p:ph type="body" sz="quarter" idx="10" hasCustomPrompt="1"/>
          </p:nvPr>
        </p:nvSpPr>
        <p:spPr>
          <a:xfrm>
            <a:off x="6629400" y="9652"/>
            <a:ext cx="2514600" cy="304800"/>
          </a:xfrm>
          <a:noFill/>
          <a:ln>
            <a:noFill/>
          </a:ln>
        </p:spPr>
        <p:txBody>
          <a:bodyPr anchor="ctr">
            <a:noAutofit/>
          </a:bodyPr>
          <a:lstStyle>
            <a:lvl1pPr marL="0" indent="0" algn="r">
              <a:buNone/>
              <a:defRPr lang="en-US" sz="1600" dirty="0"/>
            </a:lvl1pPr>
          </a:lstStyle>
          <a:p>
            <a:r>
              <a:rPr lang="en-US" dirty="0"/>
              <a:t>(Question Code)</a:t>
            </a:r>
          </a:p>
        </p:txBody>
      </p:sp>
      <p:graphicFrame>
        <p:nvGraphicFramePr>
          <p:cNvPr id="8" name="Table 7">
            <a:extLst>
              <a:ext uri="{FF2B5EF4-FFF2-40B4-BE49-F238E27FC236}">
                <a16:creationId xmlns:a16="http://schemas.microsoft.com/office/drawing/2014/main" id="{B895226F-909D-48FF-AD1B-32A2194B0539}"/>
              </a:ext>
            </a:extLst>
          </p:cNvPr>
          <p:cNvGraphicFramePr>
            <a:graphicFrameLocks noGrp="1"/>
          </p:cNvGraphicFramePr>
          <p:nvPr userDrawn="1">
            <p:extLst/>
          </p:nvPr>
        </p:nvGraphicFramePr>
        <p:xfrm>
          <a:off x="6103196" y="6313336"/>
          <a:ext cx="3032491" cy="544663"/>
        </p:xfrm>
        <a:graphic>
          <a:graphicData uri="http://schemas.openxmlformats.org/drawingml/2006/table">
            <a:tbl>
              <a:tblPr firstRow="1" bandRow="1">
                <a:tableStyleId>{5C22544A-7EE6-4342-B048-85BDC9FD1C3A}</a:tableStyleId>
              </a:tblPr>
              <a:tblGrid>
                <a:gridCol w="438920">
                  <a:extLst>
                    <a:ext uri="{9D8B030D-6E8A-4147-A177-3AD203B41FA5}">
                      <a16:colId xmlns:a16="http://schemas.microsoft.com/office/drawing/2014/main" val="106133706"/>
                    </a:ext>
                  </a:extLst>
                </a:gridCol>
                <a:gridCol w="498764">
                  <a:extLst>
                    <a:ext uri="{9D8B030D-6E8A-4147-A177-3AD203B41FA5}">
                      <a16:colId xmlns:a16="http://schemas.microsoft.com/office/drawing/2014/main" val="1204113710"/>
                    </a:ext>
                  </a:extLst>
                </a:gridCol>
                <a:gridCol w="474345">
                  <a:extLst>
                    <a:ext uri="{9D8B030D-6E8A-4147-A177-3AD203B41FA5}">
                      <a16:colId xmlns:a16="http://schemas.microsoft.com/office/drawing/2014/main" val="4274957838"/>
                    </a:ext>
                  </a:extLst>
                </a:gridCol>
                <a:gridCol w="406400">
                  <a:extLst>
                    <a:ext uri="{9D8B030D-6E8A-4147-A177-3AD203B41FA5}">
                      <a16:colId xmlns:a16="http://schemas.microsoft.com/office/drawing/2014/main" val="2306891673"/>
                    </a:ext>
                  </a:extLst>
                </a:gridCol>
                <a:gridCol w="511175">
                  <a:extLst>
                    <a:ext uri="{9D8B030D-6E8A-4147-A177-3AD203B41FA5}">
                      <a16:colId xmlns:a16="http://schemas.microsoft.com/office/drawing/2014/main" val="4140960875"/>
                    </a:ext>
                  </a:extLst>
                </a:gridCol>
                <a:gridCol w="702887">
                  <a:extLst>
                    <a:ext uri="{9D8B030D-6E8A-4147-A177-3AD203B41FA5}">
                      <a16:colId xmlns:a16="http://schemas.microsoft.com/office/drawing/2014/main" val="2522408306"/>
                    </a:ext>
                  </a:extLst>
                </a:gridCol>
              </a:tblGrid>
              <a:tr h="54466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5288497"/>
                  </a:ext>
                </a:extLst>
              </a:tr>
            </a:tbl>
          </a:graphicData>
        </a:graphic>
      </p:graphicFrame>
      <p:grpSp>
        <p:nvGrpSpPr>
          <p:cNvPr id="12" name="Group 11">
            <a:extLst>
              <a:ext uri="{FF2B5EF4-FFF2-40B4-BE49-F238E27FC236}">
                <a16:creationId xmlns:a16="http://schemas.microsoft.com/office/drawing/2014/main" id="{300C0B25-B734-4232-9072-EBA7BDABAF51}"/>
              </a:ext>
            </a:extLst>
          </p:cNvPr>
          <p:cNvGrpSpPr/>
          <p:nvPr userDrawn="1"/>
        </p:nvGrpSpPr>
        <p:grpSpPr>
          <a:xfrm>
            <a:off x="6478725" y="6251171"/>
            <a:ext cx="612338" cy="573577"/>
            <a:chOff x="6478725" y="6251171"/>
            <a:chExt cx="612338" cy="573577"/>
          </a:xfrm>
        </p:grpSpPr>
        <p:pic>
          <p:nvPicPr>
            <p:cNvPr id="13" name="Picture 2" descr="https://cdn3.iconfinder.com/data/icons/award-and-trohpy/78/Award_ribbon_cup-05-512.png">
              <a:hlinkClick r:id="" action="ppaction://customshow?id=0&amp;return=true"/>
              <a:extLst>
                <a:ext uri="{FF2B5EF4-FFF2-40B4-BE49-F238E27FC236}">
                  <a16:creationId xmlns:a16="http://schemas.microsoft.com/office/drawing/2014/main" id="{7299D5D4-7A70-4344-BB80-6EEF20714624}"/>
                </a:ext>
              </a:extLst>
            </p:cNvPr>
            <p:cNvPicPr>
              <a:picLocks noChangeAspect="1" noChangeArrowheads="1"/>
            </p:cNvPicPr>
            <p:nvPr userDrawn="1"/>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a:off x="6646034" y="6480890"/>
              <a:ext cx="283708" cy="34385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hlinkClick r:id="" action="ppaction://customshow?id=0&amp;return=true"/>
              <a:extLst>
                <a:ext uri="{FF2B5EF4-FFF2-40B4-BE49-F238E27FC236}">
                  <a16:creationId xmlns:a16="http://schemas.microsoft.com/office/drawing/2014/main" id="{5E621D78-DC21-431E-B8F0-B0E2018C654E}"/>
                </a:ext>
              </a:extLst>
            </p:cNvPr>
            <p:cNvSpPr/>
            <p:nvPr userDrawn="1"/>
          </p:nvSpPr>
          <p:spPr>
            <a:xfrm>
              <a:off x="6478725" y="6251171"/>
              <a:ext cx="612338" cy="276999"/>
            </a:xfrm>
            <a:prstGeom prst="rect">
              <a:avLst/>
            </a:prstGeom>
          </p:spPr>
          <p:txBody>
            <a:bodyPr wrap="square">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Leader</a:t>
              </a:r>
              <a:endParaRPr lang="en-US" sz="1200" dirty="0"/>
            </a:p>
          </p:txBody>
        </p:sp>
      </p:grpSp>
      <p:grpSp>
        <p:nvGrpSpPr>
          <p:cNvPr id="15" name="Group 14">
            <a:extLst>
              <a:ext uri="{FF2B5EF4-FFF2-40B4-BE49-F238E27FC236}">
                <a16:creationId xmlns:a16="http://schemas.microsoft.com/office/drawing/2014/main" id="{D70F1B0C-000D-4CDF-8400-D892F7F6D692}"/>
              </a:ext>
            </a:extLst>
          </p:cNvPr>
          <p:cNvGrpSpPr/>
          <p:nvPr userDrawn="1"/>
        </p:nvGrpSpPr>
        <p:grpSpPr>
          <a:xfrm>
            <a:off x="6974103" y="6251171"/>
            <a:ext cx="612338" cy="588950"/>
            <a:chOff x="6974103" y="6251171"/>
            <a:chExt cx="612338" cy="588950"/>
          </a:xfrm>
        </p:grpSpPr>
        <p:pic>
          <p:nvPicPr>
            <p:cNvPr id="16" name="Picture 15">
              <a:hlinkClick r:id="" action="ppaction://customshow?id=1&amp;return=true"/>
              <a:extLst>
                <a:ext uri="{FF2B5EF4-FFF2-40B4-BE49-F238E27FC236}">
                  <a16:creationId xmlns:a16="http://schemas.microsoft.com/office/drawing/2014/main" id="{0EE38959-0D2E-4602-A0B0-8C29CDFCDFB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445" t="3334" r="3332" b="18889"/>
            <a:stretch/>
          </p:blipFill>
          <p:spPr>
            <a:xfrm>
              <a:off x="7081931" y="6494091"/>
              <a:ext cx="394532" cy="346030"/>
            </a:xfrm>
            <a:prstGeom prst="rect">
              <a:avLst/>
            </a:prstGeom>
          </p:spPr>
        </p:pic>
        <p:sp>
          <p:nvSpPr>
            <p:cNvPr id="17" name="Rectangle 16">
              <a:hlinkClick r:id="" action="ppaction://customshow?id=1&amp;return=true"/>
              <a:extLst>
                <a:ext uri="{FF2B5EF4-FFF2-40B4-BE49-F238E27FC236}">
                  <a16:creationId xmlns:a16="http://schemas.microsoft.com/office/drawing/2014/main" id="{45CFCB07-74DD-4DF9-A44F-708C915F0960}"/>
                </a:ext>
              </a:extLst>
            </p:cNvPr>
            <p:cNvSpPr/>
            <p:nvPr userDrawn="1"/>
          </p:nvSpPr>
          <p:spPr>
            <a:xfrm>
              <a:off x="6974103" y="6251171"/>
              <a:ext cx="612338" cy="276999"/>
            </a:xfrm>
            <a:prstGeom prst="rect">
              <a:avLst/>
            </a:prstGeom>
          </p:spPr>
          <p:txBody>
            <a:bodyPr wrap="square" anchor="t">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Team</a:t>
              </a:r>
              <a:endParaRPr lang="en-US" sz="1200" dirty="0"/>
            </a:p>
          </p:txBody>
        </p:sp>
      </p:grpSp>
      <p:grpSp>
        <p:nvGrpSpPr>
          <p:cNvPr id="18" name="Group 17">
            <a:extLst>
              <a:ext uri="{FF2B5EF4-FFF2-40B4-BE49-F238E27FC236}">
                <a16:creationId xmlns:a16="http://schemas.microsoft.com/office/drawing/2014/main" id="{100B5378-FB6C-486F-A9E2-4379B53C8E3C}"/>
              </a:ext>
            </a:extLst>
          </p:cNvPr>
          <p:cNvGrpSpPr/>
          <p:nvPr userDrawn="1"/>
        </p:nvGrpSpPr>
        <p:grpSpPr>
          <a:xfrm>
            <a:off x="7419603" y="6250131"/>
            <a:ext cx="612338" cy="580409"/>
            <a:chOff x="7419603" y="6250131"/>
            <a:chExt cx="612338" cy="580409"/>
          </a:xfrm>
        </p:grpSpPr>
        <p:pic>
          <p:nvPicPr>
            <p:cNvPr id="19" name="Picture 18">
              <a:hlinkClick r:id="" action="ppaction://customshow?id=2&amp;return=true"/>
              <a:extLst>
                <a:ext uri="{FF2B5EF4-FFF2-40B4-BE49-F238E27FC236}">
                  <a16:creationId xmlns:a16="http://schemas.microsoft.com/office/drawing/2014/main" id="{F14E983E-77FF-4E0C-B676-AFFBC6769F95}"/>
                </a:ext>
              </a:extLst>
            </p:cNvPr>
            <p:cNvPicPr>
              <a:picLocks noChangeAspect="1"/>
            </p:cNvPicPr>
            <p:nvPr userDrawn="1"/>
          </p:nvPicPr>
          <p:blipFill>
            <a:blip r:embed="rId4" cstate="print">
              <a:duotone>
                <a:prstClr val="black"/>
                <a:schemeClr val="accent6">
                  <a:lumMod val="50000"/>
                  <a:tint val="45000"/>
                  <a:satMod val="400000"/>
                </a:schemeClr>
              </a:duotone>
              <a:extLst>
                <a:ext uri="{BEBA8EAE-BF5A-486C-A8C5-ECC9F3942E4B}">
                  <a14:imgProps xmlns:a14="http://schemas.microsoft.com/office/drawing/2010/main">
                    <a14:imgLayer r:embed="rId5">
                      <a14:imgEffect>
                        <a14:artisticGlowEdges/>
                      </a14:imgEffect>
                    </a14:imgLayer>
                  </a14:imgProps>
                </a:ext>
                <a:ext uri="{28A0092B-C50C-407E-A947-70E740481C1C}">
                  <a14:useLocalDpi xmlns:a14="http://schemas.microsoft.com/office/drawing/2010/main" val="0"/>
                </a:ext>
              </a:extLst>
            </a:blip>
            <a:stretch>
              <a:fillRect/>
            </a:stretch>
          </p:blipFill>
          <p:spPr>
            <a:xfrm flipH="1">
              <a:off x="7564895" y="6480890"/>
              <a:ext cx="313545" cy="349650"/>
            </a:xfrm>
            <a:prstGeom prst="rect">
              <a:avLst/>
            </a:prstGeom>
          </p:spPr>
        </p:pic>
        <p:sp>
          <p:nvSpPr>
            <p:cNvPr id="20" name="Rectangle 19">
              <a:hlinkClick r:id="" action="ppaction://customshow?id=2&amp;return=true"/>
              <a:extLst>
                <a:ext uri="{FF2B5EF4-FFF2-40B4-BE49-F238E27FC236}">
                  <a16:creationId xmlns:a16="http://schemas.microsoft.com/office/drawing/2014/main" id="{A67B3254-57C0-436E-A70F-A6B1201E867D}"/>
                </a:ext>
              </a:extLst>
            </p:cNvPr>
            <p:cNvSpPr/>
            <p:nvPr userDrawn="1"/>
          </p:nvSpPr>
          <p:spPr>
            <a:xfrm>
              <a:off x="7419603" y="6250131"/>
              <a:ext cx="612338" cy="276999"/>
            </a:xfrm>
            <a:prstGeom prst="rect">
              <a:avLst/>
            </a:prstGeom>
          </p:spPr>
          <p:txBody>
            <a:bodyPr wrap="square" anchor="ctr">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MVP</a:t>
              </a:r>
              <a:endParaRPr lang="en-US" sz="1200" dirty="0"/>
            </a:p>
          </p:txBody>
        </p:sp>
      </p:grpSp>
      <p:grpSp>
        <p:nvGrpSpPr>
          <p:cNvPr id="21" name="Group 20">
            <a:extLst>
              <a:ext uri="{FF2B5EF4-FFF2-40B4-BE49-F238E27FC236}">
                <a16:creationId xmlns:a16="http://schemas.microsoft.com/office/drawing/2014/main" id="{84B7BE3E-D1B3-4629-92E9-1075A895B677}"/>
              </a:ext>
            </a:extLst>
          </p:cNvPr>
          <p:cNvGrpSpPr/>
          <p:nvPr userDrawn="1"/>
        </p:nvGrpSpPr>
        <p:grpSpPr>
          <a:xfrm>
            <a:off x="7850033" y="6251770"/>
            <a:ext cx="661888" cy="578106"/>
            <a:chOff x="7850033" y="6251770"/>
            <a:chExt cx="661888" cy="578106"/>
          </a:xfrm>
        </p:grpSpPr>
        <p:pic>
          <p:nvPicPr>
            <p:cNvPr id="22" name="Picture 21">
              <a:hlinkClick r:id="" action="ppaction://customshow?id=3&amp;return=true"/>
              <a:extLst>
                <a:ext uri="{FF2B5EF4-FFF2-40B4-BE49-F238E27FC236}">
                  <a16:creationId xmlns:a16="http://schemas.microsoft.com/office/drawing/2014/main" id="{7276918A-5205-447C-AB65-8DBE41A40EF0}"/>
                </a:ext>
              </a:extLst>
            </p:cNvPr>
            <p:cNvPicPr>
              <a:picLocks noChangeAspect="1"/>
            </p:cNvPicPr>
            <p:nvPr userDrawn="1"/>
          </p:nvPicPr>
          <p:blipFill>
            <a:blip r:embed="rId6" cstate="print">
              <a:grayscl/>
              <a:extLst>
                <a:ext uri="{28A0092B-C50C-407E-A947-70E740481C1C}">
                  <a14:useLocalDpi xmlns:a14="http://schemas.microsoft.com/office/drawing/2010/main" val="0"/>
                </a:ext>
              </a:extLst>
            </a:blip>
            <a:stretch>
              <a:fillRect/>
            </a:stretch>
          </p:blipFill>
          <p:spPr>
            <a:xfrm>
              <a:off x="8015315" y="6480226"/>
              <a:ext cx="331325" cy="349650"/>
            </a:xfrm>
            <a:prstGeom prst="rect">
              <a:avLst/>
            </a:prstGeom>
          </p:spPr>
        </p:pic>
        <p:sp>
          <p:nvSpPr>
            <p:cNvPr id="23" name="Rectangle 22">
              <a:hlinkClick r:id="" action="ppaction://customshow?id=3&amp;return=true"/>
              <a:extLst>
                <a:ext uri="{FF2B5EF4-FFF2-40B4-BE49-F238E27FC236}">
                  <a16:creationId xmlns:a16="http://schemas.microsoft.com/office/drawing/2014/main" id="{2E0C1254-693D-40B6-BDB9-BF60583C78F0}"/>
                </a:ext>
              </a:extLst>
            </p:cNvPr>
            <p:cNvSpPr/>
            <p:nvPr userDrawn="1"/>
          </p:nvSpPr>
          <p:spPr>
            <a:xfrm>
              <a:off x="7850033" y="6251770"/>
              <a:ext cx="661888" cy="276999"/>
            </a:xfrm>
            <a:prstGeom prst="rect">
              <a:avLst/>
            </a:prstGeom>
          </p:spPr>
          <p:txBody>
            <a:bodyPr wrap="square" anchor="ctr">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Fastest</a:t>
              </a:r>
              <a:endParaRPr lang="en-US" sz="1100" dirty="0"/>
            </a:p>
          </p:txBody>
        </p:sp>
      </p:grpSp>
      <p:grpSp>
        <p:nvGrpSpPr>
          <p:cNvPr id="24" name="Group 23">
            <a:extLst>
              <a:ext uri="{FF2B5EF4-FFF2-40B4-BE49-F238E27FC236}">
                <a16:creationId xmlns:a16="http://schemas.microsoft.com/office/drawing/2014/main" id="{5D9ABD46-7707-44C1-A950-70553CA4A2E6}"/>
              </a:ext>
            </a:extLst>
          </p:cNvPr>
          <p:cNvGrpSpPr/>
          <p:nvPr userDrawn="1"/>
        </p:nvGrpSpPr>
        <p:grpSpPr>
          <a:xfrm>
            <a:off x="8352168" y="6272372"/>
            <a:ext cx="841708" cy="547772"/>
            <a:chOff x="8352168" y="6272372"/>
            <a:chExt cx="841708" cy="547772"/>
          </a:xfrm>
        </p:grpSpPr>
        <p:pic>
          <p:nvPicPr>
            <p:cNvPr id="25" name="Picture 2" descr="See the source image">
              <a:hlinkClick r:id="" action="ppaction://customshow?id=4&amp;return=true"/>
              <a:extLst>
                <a:ext uri="{FF2B5EF4-FFF2-40B4-BE49-F238E27FC236}">
                  <a16:creationId xmlns:a16="http://schemas.microsoft.com/office/drawing/2014/main" id="{DAB336F9-E11F-417C-A646-460E3B61D857}"/>
                </a:ext>
              </a:extLst>
            </p:cNvPr>
            <p:cNvPicPr>
              <a:picLocks noChangeAspect="1" noChangeArrowheads="1"/>
            </p:cNvPicPr>
            <p:nvPr userDrawn="1"/>
          </p:nvPicPr>
          <p:blipFill rotWithShape="1">
            <a:blip r:embed="rId7" cstate="print">
              <a:grayscl/>
              <a:extLst>
                <a:ext uri="{BEBA8EAE-BF5A-486C-A8C5-ECC9F3942E4B}">
                  <a14:imgProps xmlns:a14="http://schemas.microsoft.com/office/drawing/2010/main">
                    <a14:imgLayer r:embed="rId8">
                      <a14:imgEffect>
                        <a14:backgroundRemoval t="9961" b="89844" l="10000" r="97109">
                          <a14:foregroundMark x1="60078" y1="65625" x2="90547" y2="30566"/>
                          <a14:foregroundMark x1="90547" y1="30566" x2="92891" y2="24023"/>
                          <a14:foregroundMark x1="92891" y1="24023" x2="91250" y2="16895"/>
                          <a14:foregroundMark x1="91250" y1="16895" x2="63594" y2="49023"/>
                          <a14:foregroundMark x1="63594" y1="49023" x2="58438" y2="63770"/>
                          <a14:foregroundMark x1="58438" y1="63770" x2="65156" y2="64551"/>
                          <a14:foregroundMark x1="65156" y1="64551" x2="88516" y2="48340"/>
                          <a14:foregroundMark x1="96719" y1="22754" x2="97109" y2="24414"/>
                          <a14:foregroundMark x1="11641" y1="18652" x2="15234" y2="75586"/>
                          <a14:foregroundMark x1="15234" y1="75586" x2="22031" y2="82813"/>
                          <a14:foregroundMark x1="22031" y1="82813" x2="54609" y2="84277"/>
                          <a14:foregroundMark x1="54609" y1="84277" x2="81875" y2="81934"/>
                          <a14:foregroundMark x1="81875" y1="81934" x2="86328" y2="71973"/>
                          <a14:foregroundMark x1="86328" y1="71973" x2="86250" y2="21582"/>
                          <a14:foregroundMark x1="86250" y1="21582" x2="84453" y2="14551"/>
                          <a14:foregroundMark x1="84453" y1="14551" x2="20000" y2="15039"/>
                          <a14:foregroundMark x1="20000" y1="15039" x2="14453" y2="16992"/>
                          <a14:foregroundMark x1="14453" y1="16992" x2="11641" y2="20117"/>
                          <a14:foregroundMark x1="15859" y1="19141" x2="32734" y2="41797"/>
                          <a14:foregroundMark x1="32734" y1="41797" x2="72656" y2="74805"/>
                          <a14:foregroundMark x1="75391" y1="20117" x2="33281" y2="43457"/>
                          <a14:foregroundMark x1="33281" y1="43457" x2="26875" y2="50879"/>
                          <a14:foregroundMark x1="26875" y1="50879" x2="23594" y2="59180"/>
                          <a14:foregroundMark x1="23594" y1="59180" x2="23047" y2="62695"/>
                          <a14:foregroundMark x1="14375" y1="39453" x2="15703" y2="70605"/>
                          <a14:foregroundMark x1="15703" y1="70605" x2="18438" y2="78320"/>
                          <a14:foregroundMark x1="18438" y1="78320" x2="23047" y2="82227"/>
                          <a14:foregroundMark x1="23047" y1="82227" x2="62422" y2="79785"/>
                          <a14:foregroundMark x1="62422" y1="79785" x2="64766" y2="73047"/>
                          <a14:foregroundMark x1="64766" y1="73047" x2="64141" y2="62695"/>
                          <a14:foregroundMark x1="64141" y1="62695" x2="28672" y2="49023"/>
                          <a14:foregroundMark x1="28672" y1="49023" x2="14766" y2="46973"/>
                          <a14:foregroundMark x1="13984" y1="46777" x2="14531" y2="76172"/>
                          <a14:foregroundMark x1="14531" y1="76172" x2="16250" y2="83105"/>
                          <a14:foregroundMark x1="16250" y1="83105" x2="51172" y2="83301"/>
                          <a14:foregroundMark x1="51172" y1="83301" x2="58984" y2="83105"/>
                          <a14:foregroundMark x1="58984" y1="83105" x2="61016" y2="71387"/>
                          <a14:foregroundMark x1="61016" y1="71387" x2="59844" y2="54590"/>
                          <a14:foregroundMark x1="59844" y1="54590" x2="13750" y2="47266"/>
                          <a14:foregroundMark x1="18438" y1="63672" x2="29688" y2="73828"/>
                          <a14:foregroundMark x1="29688" y1="73828" x2="43750" y2="78320"/>
                          <a14:foregroundMark x1="43750" y1="78320" x2="51016" y2="78516"/>
                          <a14:foregroundMark x1="51016" y1="78516" x2="46406" y2="74316"/>
                          <a14:foregroundMark x1="46406" y1="74316" x2="23594" y2="65137"/>
                          <a14:foregroundMark x1="23594" y1="65137" x2="18594" y2="58887"/>
                          <a14:backgroundMark x1="92656" y1="34180" x2="91094" y2="40820"/>
                          <a14:backgroundMark x1="91094" y1="40820" x2="93047" y2="34863"/>
                          <a14:backgroundMark x1="93203" y1="34375" x2="90859" y2="40723"/>
                          <a14:backgroundMark x1="90859" y1="40723" x2="93203" y2="34863"/>
                          <a14:backgroundMark x1="91484" y1="46484" x2="91094" y2="44043"/>
                          <a14:backgroundMark x1="90859" y1="40723" x2="92188" y2="41699"/>
                          <a14:backgroundMark x1="90859" y1="42676" x2="91250" y2="43457"/>
                          <a14:backgroundMark x1="91016" y1="43359" x2="91250" y2="43359"/>
                        </a14:backgroundRemoval>
                      </a14:imgEffect>
                    </a14:imgLayer>
                  </a14:imgProps>
                </a:ext>
                <a:ext uri="{28A0092B-C50C-407E-A947-70E740481C1C}">
                  <a14:useLocalDpi xmlns:a14="http://schemas.microsoft.com/office/drawing/2010/main" val="0"/>
                </a:ext>
              </a:extLst>
            </a:blip>
            <a:srcRect l="8883" t="10645" r="70" b="11563"/>
            <a:stretch/>
          </p:blipFill>
          <p:spPr bwMode="auto">
            <a:xfrm>
              <a:off x="8518316" y="6473332"/>
              <a:ext cx="507378" cy="346812"/>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hlinkClick r:id="" action="ppaction://customshow?id=4&amp;return=true"/>
              <a:extLst>
                <a:ext uri="{FF2B5EF4-FFF2-40B4-BE49-F238E27FC236}">
                  <a16:creationId xmlns:a16="http://schemas.microsoft.com/office/drawing/2014/main" id="{8826E97F-DA42-4568-94A2-44F698887A1E}"/>
                </a:ext>
              </a:extLst>
            </p:cNvPr>
            <p:cNvSpPr/>
            <p:nvPr userDrawn="1"/>
          </p:nvSpPr>
          <p:spPr>
            <a:xfrm>
              <a:off x="8352168" y="6272372"/>
              <a:ext cx="841708" cy="246221"/>
            </a:xfrm>
            <a:prstGeom prst="rect">
              <a:avLst/>
            </a:prstGeom>
          </p:spPr>
          <p:txBody>
            <a:bodyPr wrap="square" anchor="ctr">
              <a:spAutoFit/>
            </a:bodyPr>
            <a:lstStyle/>
            <a:p>
              <a:pPr algn="ctr"/>
              <a:r>
                <a:rPr lang="en-US" sz="10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Whiteboard</a:t>
              </a:r>
              <a:endParaRPr lang="en-US" sz="1000" dirty="0"/>
            </a:p>
          </p:txBody>
        </p:sp>
      </p:grpSp>
      <p:grpSp>
        <p:nvGrpSpPr>
          <p:cNvPr id="27" name="Group 26">
            <a:extLst>
              <a:ext uri="{FF2B5EF4-FFF2-40B4-BE49-F238E27FC236}">
                <a16:creationId xmlns:a16="http://schemas.microsoft.com/office/drawing/2014/main" id="{C64958E2-419F-4680-A973-4AA94D04756F}"/>
              </a:ext>
            </a:extLst>
          </p:cNvPr>
          <p:cNvGrpSpPr/>
          <p:nvPr userDrawn="1"/>
        </p:nvGrpSpPr>
        <p:grpSpPr>
          <a:xfrm>
            <a:off x="6018602" y="6246717"/>
            <a:ext cx="612338" cy="613707"/>
            <a:chOff x="6018602" y="6246717"/>
            <a:chExt cx="612338" cy="613707"/>
          </a:xfrm>
        </p:grpSpPr>
        <p:pic>
          <p:nvPicPr>
            <p:cNvPr id="28" name="Picture 27">
              <a:hlinkClick r:id="rId9" action="ppaction://hlinksldjump"/>
              <a:extLst>
                <a:ext uri="{FF2B5EF4-FFF2-40B4-BE49-F238E27FC236}">
                  <a16:creationId xmlns:a16="http://schemas.microsoft.com/office/drawing/2014/main" id="{68C53CC1-366A-4225-A7D2-B9DEC544306A}"/>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103195" y="6429988"/>
              <a:ext cx="430436" cy="430436"/>
            </a:xfrm>
            <a:prstGeom prst="rect">
              <a:avLst/>
            </a:prstGeom>
          </p:spPr>
        </p:pic>
        <p:sp>
          <p:nvSpPr>
            <p:cNvPr id="29" name="Rectangle 28">
              <a:hlinkClick r:id="rId9" action="ppaction://hlinksldjump"/>
              <a:extLst>
                <a:ext uri="{FF2B5EF4-FFF2-40B4-BE49-F238E27FC236}">
                  <a16:creationId xmlns:a16="http://schemas.microsoft.com/office/drawing/2014/main" id="{A7AB4F14-993F-41B5-B8CB-E3C6B8E92A97}"/>
                </a:ext>
              </a:extLst>
            </p:cNvPr>
            <p:cNvSpPr/>
            <p:nvPr userDrawn="1"/>
          </p:nvSpPr>
          <p:spPr>
            <a:xfrm>
              <a:off x="6018602" y="6246717"/>
              <a:ext cx="612338" cy="276999"/>
            </a:xfrm>
            <a:prstGeom prst="rect">
              <a:avLst/>
            </a:prstGeom>
          </p:spPr>
          <p:txBody>
            <a:bodyPr wrap="square">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Index</a:t>
              </a:r>
              <a:endParaRPr lang="en-US" sz="1200" dirty="0"/>
            </a:p>
          </p:txBody>
        </p:sp>
      </p:grpSp>
    </p:spTree>
    <p:extLst>
      <p:ext uri="{BB962C8B-B14F-4D97-AF65-F5344CB8AC3E}">
        <p14:creationId xmlns:p14="http://schemas.microsoft.com/office/powerpoint/2010/main" val="6730045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9FCD9-5063-4A0A-9059-E1670184E177}"/>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178992A4-B42A-4241-8EB0-69B3E03DCA18}"/>
              </a:ext>
            </a:extLst>
          </p:cNvPr>
          <p:cNvSpPr>
            <a:spLocks noGrp="1"/>
          </p:cNvSpPr>
          <p:nvPr>
            <p:ph type="body" idx="1"/>
          </p:nvPr>
        </p:nvSpPr>
        <p:spPr/>
        <p:txBody>
          <a:bodyPr lIns="9144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75603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2" name="Rectangle 1"/>
          <p:cNvSpPr/>
          <p:nvPr/>
        </p:nvSpPr>
        <p:spPr bwMode="invGray">
          <a:xfrm>
            <a:off x="0" y="5791200"/>
            <a:ext cx="9144000" cy="46038"/>
          </a:xfrm>
          <a:prstGeom prst="rect">
            <a:avLst/>
          </a:prstGeom>
          <a:solidFill>
            <a:srgbClr val="C00000"/>
          </a:solidFill>
          <a:ln w="50800" cap="flat" cmpd="sng"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Box 2"/>
          <p:cNvSpPr txBox="1">
            <a:spLocks noChangeArrowheads="1"/>
          </p:cNvSpPr>
          <p:nvPr userDrawn="1"/>
        </p:nvSpPr>
        <p:spPr bwMode="auto">
          <a:xfrm>
            <a:off x="1752600" y="304800"/>
            <a:ext cx="29940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4800" b="1">
                <a:solidFill>
                  <a:schemeClr val="bg1"/>
                </a:solidFill>
                <a:latin typeface="Calibri" pitchFamily="34" charset="0"/>
              </a:rPr>
              <a:t>Objectives</a:t>
            </a:r>
          </a:p>
        </p:txBody>
      </p:sp>
      <p:sp>
        <p:nvSpPr>
          <p:cNvPr id="4" name="Rectangle 3"/>
          <p:cNvSpPr/>
          <p:nvPr userDrawn="1"/>
        </p:nvSpPr>
        <p:spPr bwMode="ltGray">
          <a:xfrm>
            <a:off x="0" y="5943600"/>
            <a:ext cx="9144000" cy="914400"/>
          </a:xfrm>
          <a:prstGeom prst="rect">
            <a:avLst/>
          </a:prstGeom>
          <a:solidFill>
            <a:srgbClr val="00133A"/>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a:spLocks noChangeArrowheads="1"/>
          </p:cNvSpPr>
          <p:nvPr userDrawn="1"/>
        </p:nvSpPr>
        <p:spPr bwMode="auto">
          <a:xfrm>
            <a:off x="228600" y="1905000"/>
            <a:ext cx="8458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p:txBody>
      </p:sp>
      <p:sp>
        <p:nvSpPr>
          <p:cNvPr id="6" name="Footer Placeholder 4"/>
          <p:cNvSpPr>
            <a:spLocks noGrp="1"/>
          </p:cNvSpPr>
          <p:nvPr>
            <p:ph type="ftr" sz="quarter" idx="10"/>
          </p:nvPr>
        </p:nvSpPr>
        <p:spPr/>
        <p:txBody>
          <a:bodyPr/>
          <a:lstStyle>
            <a:lvl1pPr>
              <a:defRPr/>
            </a:lvl1pPr>
          </a:lstStyle>
          <a:p>
            <a:pPr>
              <a:defRPr/>
            </a:pPr>
            <a:r>
              <a:rPr lang="en-US"/>
              <a:t>LE1-C1S3T2pg 31-39  The Leadership Traits</a:t>
            </a:r>
          </a:p>
        </p:txBody>
      </p:sp>
      <p:sp>
        <p:nvSpPr>
          <p:cNvPr id="7" name="Slide Number Placeholder 5"/>
          <p:cNvSpPr>
            <a:spLocks noGrp="1"/>
          </p:cNvSpPr>
          <p:nvPr>
            <p:ph type="sldNum" sz="quarter" idx="11"/>
          </p:nvPr>
        </p:nvSpPr>
        <p:spPr>
          <a:xfrm>
            <a:off x="8204200" y="6477000"/>
            <a:ext cx="733425" cy="274638"/>
          </a:xfrm>
          <a:prstGeom prst="rect">
            <a:avLst/>
          </a:prstGeom>
        </p:spPr>
        <p:txBody>
          <a:bodyPr/>
          <a:lstStyle>
            <a:lvl1pPr>
              <a:defRPr>
                <a:latin typeface="Arial" charset="0"/>
                <a:cs typeface="Arial" charset="0"/>
              </a:defRPr>
            </a:lvl1pPr>
          </a:lstStyle>
          <a:p>
            <a:pPr>
              <a:defRPr/>
            </a:pPr>
            <a:fld id="{C3CC4D06-2CD1-4BC6-9161-DE69B26A0E7B}" type="slidenum">
              <a:rPr lang="en-US"/>
              <a:pPr>
                <a:defRPr/>
              </a:pPr>
              <a:t>‹#›</a:t>
            </a:fld>
            <a:endParaRPr lang="en-US"/>
          </a:p>
        </p:txBody>
      </p:sp>
    </p:spTree>
    <p:extLst>
      <p:ext uri="{BB962C8B-B14F-4D97-AF65-F5344CB8AC3E}">
        <p14:creationId xmlns:p14="http://schemas.microsoft.com/office/powerpoint/2010/main" val="2146413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155448"/>
            <a:ext cx="6858000" cy="1252728"/>
          </a:xfrm>
          <a:solidFill>
            <a:srgbClr val="00133A"/>
          </a:solidFill>
          <a:ln w="25400">
            <a:noFill/>
          </a:ln>
        </p:spPr>
        <p:txBody>
          <a:bodyPr/>
          <a:lstStyle/>
          <a:p>
            <a:r>
              <a:rPr lang="en-US"/>
              <a:t>Click to edit Master title style</a:t>
            </a:r>
            <a:endParaRPr lang="en-US" dirty="0"/>
          </a:p>
        </p:txBody>
      </p:sp>
      <p:sp>
        <p:nvSpPr>
          <p:cNvPr id="3" name="Content Placeholder 2"/>
          <p:cNvSpPr>
            <a:spLocks noGrp="1"/>
          </p:cNvSpPr>
          <p:nvPr>
            <p:ph idx="1"/>
          </p:nvPr>
        </p:nvSpPr>
        <p:spPr>
          <a:solidFill>
            <a:srgbClr val="00133A"/>
          </a:solidFill>
          <a:ln>
            <a:solidFill>
              <a:srgbClr val="C00000"/>
            </a:solid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477000"/>
            <a:ext cx="2133600" cy="274638"/>
          </a:xfrm>
          <a:prstGeom prst="rect">
            <a:avLst/>
          </a:prstGeom>
        </p:spPr>
        <p:txBody>
          <a:bodyPr/>
          <a:lstStyle>
            <a:lvl1pPr>
              <a:defRPr>
                <a:latin typeface="Arial" charset="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LE1-C1S3T2pg 31-39  The Leadership Traits</a:t>
            </a:r>
          </a:p>
        </p:txBody>
      </p:sp>
      <p:sp>
        <p:nvSpPr>
          <p:cNvPr id="6" name="Slide Number Placeholder 5"/>
          <p:cNvSpPr>
            <a:spLocks noGrp="1"/>
          </p:cNvSpPr>
          <p:nvPr>
            <p:ph type="sldNum" sz="quarter" idx="12"/>
          </p:nvPr>
        </p:nvSpPr>
        <p:spPr>
          <a:xfrm>
            <a:off x="8204200" y="6477000"/>
            <a:ext cx="733425" cy="274638"/>
          </a:xfrm>
          <a:prstGeom prst="rect">
            <a:avLst/>
          </a:prstGeom>
        </p:spPr>
        <p:txBody>
          <a:bodyPr/>
          <a:lstStyle>
            <a:lvl1pPr>
              <a:defRPr>
                <a:latin typeface="Arial" charset="0"/>
                <a:cs typeface="Arial" charset="0"/>
              </a:defRPr>
            </a:lvl1pPr>
          </a:lstStyle>
          <a:p>
            <a:pPr>
              <a:defRPr/>
            </a:pPr>
            <a:fld id="{BF6C7D49-5848-456B-BFEA-D0BAC4D959A1}" type="slidenum">
              <a:rPr lang="en-US"/>
              <a:pPr>
                <a:defRPr/>
              </a:pPr>
              <a:t>‹#›</a:t>
            </a:fld>
            <a:endParaRPr lang="en-US"/>
          </a:p>
        </p:txBody>
      </p:sp>
    </p:spTree>
    <p:extLst>
      <p:ext uri="{BB962C8B-B14F-4D97-AF65-F5344CB8AC3E}">
        <p14:creationId xmlns:p14="http://schemas.microsoft.com/office/powerpoint/2010/main" val="837642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155448"/>
            <a:ext cx="6858000" cy="1252728"/>
          </a:xfrm>
          <a:solidFill>
            <a:srgbClr val="00133A"/>
          </a:solidFill>
          <a:ln w="25400">
            <a:noFill/>
          </a:ln>
        </p:spPr>
        <p:txBody>
          <a:bodyPr/>
          <a:lstStyle>
            <a:lvl1pPr>
              <a:defRPr/>
            </a:lvl1pPr>
            <a:extLst/>
          </a:lstStyle>
          <a:p>
            <a:r>
              <a:rPr lang="en-US"/>
              <a:t>Click to edit Master title style</a:t>
            </a:r>
            <a:endParaRPr lang="en-US" dirty="0"/>
          </a:p>
        </p:txBody>
      </p:sp>
      <p:sp>
        <p:nvSpPr>
          <p:cNvPr id="3" name="Content Placeholder 2"/>
          <p:cNvSpPr>
            <a:spLocks noGrp="1"/>
          </p:cNvSpPr>
          <p:nvPr>
            <p:ph idx="1"/>
          </p:nvPr>
        </p:nvSpPr>
        <p:spPr>
          <a:solidFill>
            <a:srgbClr val="00133A"/>
          </a:solidFill>
          <a:ln>
            <a:solidFill>
              <a:srgbClr val="C00000"/>
            </a:solid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r>
              <a:rPr lang="en-US"/>
              <a:t>LE1-C1S3T2pg 31-39  The Leadership Traits</a:t>
            </a:r>
          </a:p>
        </p:txBody>
      </p:sp>
      <p:sp>
        <p:nvSpPr>
          <p:cNvPr id="5" name="Slide Number Placeholder 5"/>
          <p:cNvSpPr>
            <a:spLocks noGrp="1"/>
          </p:cNvSpPr>
          <p:nvPr>
            <p:ph type="sldNum" sz="quarter" idx="11"/>
          </p:nvPr>
        </p:nvSpPr>
        <p:spPr>
          <a:xfrm>
            <a:off x="8204200" y="6477000"/>
            <a:ext cx="733425" cy="274638"/>
          </a:xfrm>
          <a:prstGeom prst="rect">
            <a:avLst/>
          </a:prstGeom>
        </p:spPr>
        <p:txBody>
          <a:bodyPr/>
          <a:lstStyle>
            <a:lvl1pPr>
              <a:defRPr>
                <a:latin typeface="Arial" charset="0"/>
                <a:cs typeface="Arial" charset="0"/>
              </a:defRPr>
            </a:lvl1pPr>
          </a:lstStyle>
          <a:p>
            <a:pPr>
              <a:defRPr/>
            </a:pPr>
            <a:fld id="{0BB25BD1-4B8D-4FCB-98F8-78A8E5C4B2C5}" type="slidenum">
              <a:rPr lang="en-US"/>
              <a:pPr>
                <a:defRPr/>
              </a:pPr>
              <a:t>‹#›</a:t>
            </a:fld>
            <a:endParaRPr lang="en-US"/>
          </a:p>
        </p:txBody>
      </p:sp>
    </p:spTree>
    <p:extLst>
      <p:ext uri="{BB962C8B-B14F-4D97-AF65-F5344CB8AC3E}">
        <p14:creationId xmlns:p14="http://schemas.microsoft.com/office/powerpoint/2010/main" val="1713689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p:nvSpPr>
        <p:spPr bwMode="invGray">
          <a:xfrm>
            <a:off x="0" y="4953000"/>
            <a:ext cx="9144000" cy="141288"/>
          </a:xfrm>
          <a:prstGeom prst="rect">
            <a:avLst/>
          </a:prstGeom>
          <a:solidFill>
            <a:srgbClr val="C00000"/>
          </a:solidFill>
          <a:ln w="50800" cap="flat" cmpd="thickThin"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0" y="5181600"/>
            <a:ext cx="9144000" cy="1676400"/>
          </a:xfrm>
          <a:prstGeom prst="rect">
            <a:avLst/>
          </a:prstGeom>
          <a:solidFill>
            <a:srgbClr val="00133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62000" y="2286000"/>
            <a:ext cx="8013192" cy="1636776"/>
          </a:xfrm>
        </p:spPr>
        <p:txBody>
          <a:bodyPr tIns="0" rIns="91440" bIns="0" anchor="b"/>
          <a:lstStyle>
            <a:lvl1pPr algn="l">
              <a:defRPr sz="4700" b="1" cap="none" baseline="0">
                <a:solidFill>
                  <a:srgbClr val="00133A"/>
                </a:solidFill>
              </a:defRPr>
            </a:lvl1pPr>
            <a:extLst/>
          </a:lstStyle>
          <a:p>
            <a:endParaRPr lang="en-US" dirty="0"/>
          </a:p>
        </p:txBody>
      </p:sp>
      <p:sp>
        <p:nvSpPr>
          <p:cNvPr id="3" name="Text Placeholder 2"/>
          <p:cNvSpPr>
            <a:spLocks noGrp="1"/>
          </p:cNvSpPr>
          <p:nvPr>
            <p:ph type="body" idx="1"/>
          </p:nvPr>
        </p:nvSpPr>
        <p:spPr>
          <a:xfrm>
            <a:off x="762000" y="39624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dirty="0"/>
              <a:t>Click to edit Master text styles</a:t>
            </a:r>
          </a:p>
        </p:txBody>
      </p:sp>
      <p:sp>
        <p:nvSpPr>
          <p:cNvPr id="6" name="Footer Placeholder 4"/>
          <p:cNvSpPr>
            <a:spLocks noGrp="1"/>
          </p:cNvSpPr>
          <p:nvPr>
            <p:ph type="ftr" sz="quarter" idx="10"/>
          </p:nvPr>
        </p:nvSpPr>
        <p:spPr/>
        <p:txBody>
          <a:bodyPr/>
          <a:lstStyle>
            <a:lvl1pPr>
              <a:defRPr/>
            </a:lvl1pPr>
          </a:lstStyle>
          <a:p>
            <a:pPr>
              <a:defRPr/>
            </a:pPr>
            <a:r>
              <a:rPr lang="en-US"/>
              <a:t>LE1-C1S3T2pg 31-39  The Leadership Traits</a:t>
            </a:r>
          </a:p>
        </p:txBody>
      </p:sp>
      <p:sp>
        <p:nvSpPr>
          <p:cNvPr id="7" name="Slide Number Placeholder 5"/>
          <p:cNvSpPr>
            <a:spLocks noGrp="1"/>
          </p:cNvSpPr>
          <p:nvPr>
            <p:ph type="sldNum" sz="quarter" idx="11"/>
          </p:nvPr>
        </p:nvSpPr>
        <p:spPr>
          <a:xfrm>
            <a:off x="8204200" y="6477000"/>
            <a:ext cx="733425" cy="274638"/>
          </a:xfrm>
          <a:prstGeom prst="rect">
            <a:avLst/>
          </a:prstGeom>
        </p:spPr>
        <p:txBody>
          <a:bodyPr/>
          <a:lstStyle>
            <a:lvl1pPr>
              <a:defRPr>
                <a:latin typeface="Arial" charset="0"/>
                <a:cs typeface="Arial" charset="0"/>
              </a:defRPr>
            </a:lvl1pPr>
          </a:lstStyle>
          <a:p>
            <a:pPr>
              <a:defRPr/>
            </a:pPr>
            <a:fld id="{72A15C08-D56E-4178-B720-9FAC3B4DD5D9}" type="slidenum">
              <a:rPr lang="en-US"/>
              <a:pPr>
                <a:defRPr/>
              </a:pPr>
              <a:t>‹#›</a:t>
            </a:fld>
            <a:endParaRPr lang="en-US"/>
          </a:p>
        </p:txBody>
      </p:sp>
    </p:spTree>
    <p:extLst>
      <p:ext uri="{BB962C8B-B14F-4D97-AF65-F5344CB8AC3E}">
        <p14:creationId xmlns:p14="http://schemas.microsoft.com/office/powerpoint/2010/main" val="1445711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057400"/>
            <a:ext cx="4038600" cy="4340352"/>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2057400"/>
            <a:ext cx="3810000" cy="43403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r>
              <a:rPr lang="en-US"/>
              <a:t>LE1-C1S3T2pg 31-39  The Leadership Traits</a:t>
            </a:r>
          </a:p>
        </p:txBody>
      </p:sp>
      <p:sp>
        <p:nvSpPr>
          <p:cNvPr id="6" name="Slide Number Placeholder 5"/>
          <p:cNvSpPr>
            <a:spLocks noGrp="1"/>
          </p:cNvSpPr>
          <p:nvPr>
            <p:ph type="sldNum" sz="quarter" idx="11"/>
          </p:nvPr>
        </p:nvSpPr>
        <p:spPr>
          <a:xfrm>
            <a:off x="8204200" y="6477000"/>
            <a:ext cx="733425" cy="274638"/>
          </a:xfrm>
          <a:prstGeom prst="rect">
            <a:avLst/>
          </a:prstGeom>
        </p:spPr>
        <p:txBody>
          <a:bodyPr/>
          <a:lstStyle>
            <a:lvl1pPr>
              <a:defRPr>
                <a:latin typeface="Arial" charset="0"/>
                <a:cs typeface="Arial" charset="0"/>
              </a:defRPr>
            </a:lvl1pPr>
          </a:lstStyle>
          <a:p>
            <a:pPr>
              <a:defRPr/>
            </a:pPr>
            <a:fld id="{E3183690-770B-4430-A83C-0545D8B71168}" type="slidenum">
              <a:rPr lang="en-US"/>
              <a:pPr>
                <a:defRPr/>
              </a:pPr>
              <a:t>‹#›</a:t>
            </a:fld>
            <a:endParaRPr lang="en-US"/>
          </a:p>
        </p:txBody>
      </p:sp>
    </p:spTree>
    <p:extLst>
      <p:ext uri="{BB962C8B-B14F-4D97-AF65-F5344CB8AC3E}">
        <p14:creationId xmlns:p14="http://schemas.microsoft.com/office/powerpoint/2010/main" val="2442708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752600"/>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4" name="Content Placeholder 3"/>
          <p:cNvSpPr>
            <a:spLocks noGrp="1"/>
          </p:cNvSpPr>
          <p:nvPr>
            <p:ph sz="half" idx="2"/>
          </p:nvPr>
        </p:nvSpPr>
        <p:spPr>
          <a:xfrm>
            <a:off x="457200" y="2590800"/>
            <a:ext cx="4040188" cy="37988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1752600"/>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6" name="Content Placeholder 5"/>
          <p:cNvSpPr>
            <a:spLocks noGrp="1"/>
          </p:cNvSpPr>
          <p:nvPr>
            <p:ph sz="quarter" idx="4"/>
          </p:nvPr>
        </p:nvSpPr>
        <p:spPr>
          <a:xfrm>
            <a:off x="4648200" y="2590800"/>
            <a:ext cx="4041775" cy="37988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10"/>
          </p:nvPr>
        </p:nvSpPr>
        <p:spPr/>
        <p:txBody>
          <a:bodyPr/>
          <a:lstStyle>
            <a:lvl1pPr>
              <a:defRPr/>
            </a:lvl1pPr>
          </a:lstStyle>
          <a:p>
            <a:pPr>
              <a:defRPr/>
            </a:pPr>
            <a:r>
              <a:rPr lang="en-US"/>
              <a:t>LE1-C1S3T2pg 31-39  The Leadership Traits</a:t>
            </a:r>
          </a:p>
        </p:txBody>
      </p:sp>
      <p:sp>
        <p:nvSpPr>
          <p:cNvPr id="8" name="Slide Number Placeholder 5"/>
          <p:cNvSpPr>
            <a:spLocks noGrp="1"/>
          </p:cNvSpPr>
          <p:nvPr>
            <p:ph type="sldNum" sz="quarter" idx="11"/>
          </p:nvPr>
        </p:nvSpPr>
        <p:spPr>
          <a:xfrm>
            <a:off x="8204200" y="6477000"/>
            <a:ext cx="733425" cy="274638"/>
          </a:xfrm>
          <a:prstGeom prst="rect">
            <a:avLst/>
          </a:prstGeom>
        </p:spPr>
        <p:txBody>
          <a:bodyPr/>
          <a:lstStyle>
            <a:lvl1pPr>
              <a:defRPr>
                <a:latin typeface="Arial" charset="0"/>
                <a:cs typeface="Arial" charset="0"/>
              </a:defRPr>
            </a:lvl1pPr>
          </a:lstStyle>
          <a:p>
            <a:pPr>
              <a:defRPr/>
            </a:pPr>
            <a:fld id="{8C865E07-8080-488E-AB61-B69F9B2D22E7}" type="slidenum">
              <a:rPr lang="en-US"/>
              <a:pPr>
                <a:defRPr/>
              </a:pPr>
              <a:t>‹#›</a:t>
            </a:fld>
            <a:endParaRPr lang="en-US"/>
          </a:p>
        </p:txBody>
      </p:sp>
    </p:spTree>
    <p:extLst>
      <p:ext uri="{BB962C8B-B14F-4D97-AF65-F5344CB8AC3E}">
        <p14:creationId xmlns:p14="http://schemas.microsoft.com/office/powerpoint/2010/main" val="3219998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1905000" y="0"/>
            <a:ext cx="46038"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bwMode="invGray">
          <a:xfrm>
            <a:off x="1828800" y="0"/>
            <a:ext cx="46038"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2286000" y="228600"/>
            <a:ext cx="6477000" cy="978408"/>
          </a:xfrm>
        </p:spPr>
        <p:txBody>
          <a:bodyPr lIns="73152" bIns="0" anchor="b">
            <a:sp3d prstMaterial="matte"/>
          </a:bodyPr>
          <a:lstStyle>
            <a:lvl1pPr algn="l">
              <a:defRPr sz="4000" b="0"/>
            </a:lvl1pPr>
            <a:extLst/>
          </a:lstStyle>
          <a:p>
            <a:r>
              <a:rPr lang="en-US"/>
              <a:t>Click to edit Master title style</a:t>
            </a:r>
            <a:endParaRPr lang="en-US" dirty="0"/>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dirty="0"/>
              <a:t>Click to edit Master text styles</a:t>
            </a:r>
          </a:p>
        </p:txBody>
      </p:sp>
      <p:sp>
        <p:nvSpPr>
          <p:cNvPr id="7" name="Footer Placeholder 5"/>
          <p:cNvSpPr>
            <a:spLocks noGrp="1"/>
          </p:cNvSpPr>
          <p:nvPr>
            <p:ph type="ftr" sz="quarter" idx="10"/>
          </p:nvPr>
        </p:nvSpPr>
        <p:spPr/>
        <p:txBody>
          <a:bodyPr/>
          <a:lstStyle>
            <a:lvl1pPr>
              <a:defRPr/>
            </a:lvl1pPr>
          </a:lstStyle>
          <a:p>
            <a:pPr>
              <a:defRPr/>
            </a:pPr>
            <a:r>
              <a:rPr lang="en-US"/>
              <a:t>LE1-C1S3T2pg 31-39  The Leadership Traits</a:t>
            </a:r>
          </a:p>
        </p:txBody>
      </p:sp>
      <p:sp>
        <p:nvSpPr>
          <p:cNvPr id="8" name="Slide Number Placeholder 6"/>
          <p:cNvSpPr>
            <a:spLocks noGrp="1"/>
          </p:cNvSpPr>
          <p:nvPr>
            <p:ph type="sldNum" sz="quarter" idx="11"/>
          </p:nvPr>
        </p:nvSpPr>
        <p:spPr>
          <a:xfrm>
            <a:off x="8204200" y="6477000"/>
            <a:ext cx="733425" cy="274638"/>
          </a:xfrm>
          <a:prstGeom prst="rect">
            <a:avLst/>
          </a:prstGeom>
        </p:spPr>
        <p:txBody>
          <a:bodyPr/>
          <a:lstStyle>
            <a:lvl1pPr>
              <a:defRPr>
                <a:latin typeface="Arial" charset="0"/>
                <a:cs typeface="Arial" charset="0"/>
              </a:defRPr>
            </a:lvl1pPr>
          </a:lstStyle>
          <a:p>
            <a:pPr>
              <a:defRPr/>
            </a:pPr>
            <a:fld id="{EE7F9115-C080-43FE-B010-EB1E36B68453}" type="slidenum">
              <a:rPr lang="en-US"/>
              <a:pPr>
                <a:defRPr/>
              </a:pPr>
              <a:t>‹#›</a:t>
            </a:fld>
            <a:endParaRPr lang="en-US"/>
          </a:p>
        </p:txBody>
      </p:sp>
    </p:spTree>
    <p:extLst>
      <p:ext uri="{BB962C8B-B14F-4D97-AF65-F5344CB8AC3E}">
        <p14:creationId xmlns:p14="http://schemas.microsoft.com/office/powerpoint/2010/main" val="975302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theme" Target="../theme/theme2.xml"/><Relationship Id="rId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7.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5.png"/><Relationship Id="rId5" Type="http://schemas.openxmlformats.org/officeDocument/2006/relationships/theme" Target="../theme/theme3.xml"/><Relationship Id="rId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9144000" cy="1433513"/>
          </a:xfrm>
          <a:prstGeom prst="rect">
            <a:avLst/>
          </a:prstGeom>
          <a:solidFill>
            <a:srgbClr val="00133A"/>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1828800" y="152400"/>
            <a:ext cx="6858000" cy="1250950"/>
          </a:xfrm>
          <a:prstGeom prst="rect">
            <a:avLst/>
          </a:prstGeom>
          <a:ln w="25400" cmpd="sng">
            <a:noFill/>
            <a:prstDash val="solid"/>
          </a:ln>
        </p:spPr>
        <p:txBody>
          <a:bodyPr vert="horz" lIns="91440" rIns="45720" rtlCol="0" anchor="ctr">
            <a:noAutofit/>
            <a:scene3d>
              <a:camera prst="orthographicFront"/>
              <a:lightRig rig="threePt" dir="t">
                <a:rot lat="0" lon="0" rev="4800000"/>
              </a:lightRig>
            </a:scene3d>
            <a:sp3d prstMaterial="matte">
              <a:bevelT w="50800" h="10160"/>
            </a:sp3d>
          </a:bodyPr>
          <a:lstStyle/>
          <a:p>
            <a:r>
              <a:rPr lang="en-US"/>
              <a:t>Click to edit Master title style</a:t>
            </a:r>
            <a:endParaRPr lang="en-US" dirty="0"/>
          </a:p>
        </p:txBody>
      </p:sp>
      <p:sp>
        <p:nvSpPr>
          <p:cNvPr id="1028" name="Text Placeholder 2"/>
          <p:cNvSpPr>
            <a:spLocks noGrp="1"/>
          </p:cNvSpPr>
          <p:nvPr>
            <p:ph type="body" idx="1"/>
          </p:nvPr>
        </p:nvSpPr>
        <p:spPr bwMode="auto">
          <a:xfrm>
            <a:off x="457200" y="1774825"/>
            <a:ext cx="8229600" cy="4625975"/>
          </a:xfrm>
          <a:prstGeom prst="rect">
            <a:avLst/>
          </a:prstGeom>
          <a:solidFill>
            <a:srgbClr val="00133A"/>
          </a:solidFill>
          <a:ln w="25400">
            <a:solidFill>
              <a:srgbClr val="C00000"/>
            </a:solidFill>
            <a:miter lim="800000"/>
            <a:headEnd/>
            <a:tailEnd/>
          </a:ln>
        </p:spPr>
        <p:txBody>
          <a:bodyPr vert="horz" wrap="square" lIns="54864" tIns="9144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1828800" y="6477000"/>
            <a:ext cx="5508625" cy="274638"/>
          </a:xfrm>
          <a:prstGeom prst="rect">
            <a:avLst/>
          </a:prstGeom>
        </p:spPr>
        <p:txBody>
          <a:bodyPr vert="horz" lIns="45720" rIns="45720" bIns="0" rtlCol="0" anchor="b"/>
          <a:lstStyle>
            <a:lvl1pPr algn="ctr" eaLnBrk="1" fontAlgn="auto" latinLnBrk="0" hangingPunct="1">
              <a:spcBef>
                <a:spcPts val="0"/>
              </a:spcBef>
              <a:spcAft>
                <a:spcPts val="0"/>
              </a:spcAft>
              <a:defRPr kumimoji="0" sz="1200">
                <a:solidFill>
                  <a:srgbClr val="002060"/>
                </a:solidFill>
                <a:latin typeface="+mn-lt"/>
                <a:cs typeface="+mn-cs"/>
              </a:defRPr>
            </a:lvl1pPr>
            <a:extLst/>
          </a:lstStyle>
          <a:p>
            <a:pPr>
              <a:defRPr/>
            </a:pPr>
            <a:r>
              <a:rPr lang="en-US"/>
              <a:t>LE1-C1S3T2pg 31-39  The Leadership Traits</a:t>
            </a:r>
            <a:endParaRPr lang="en-US" dirty="0"/>
          </a:p>
        </p:txBody>
      </p:sp>
      <p:sp>
        <p:nvSpPr>
          <p:cNvPr id="10" name="Rectangle 9"/>
          <p:cNvSpPr/>
          <p:nvPr/>
        </p:nvSpPr>
        <p:spPr bwMode="invGray">
          <a:xfrm>
            <a:off x="0" y="1524000"/>
            <a:ext cx="9144000" cy="46038"/>
          </a:xfrm>
          <a:prstGeom prst="rect">
            <a:avLst/>
          </a:prstGeom>
          <a:solidFill>
            <a:srgbClr val="C00000"/>
          </a:solidFill>
          <a:ln w="50800" cap="flat" cmpd="sng"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1" name="Picture 7" descr="MCJROTCLogo2.gif"/>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228600" y="152400"/>
            <a:ext cx="11588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 id="2147484392" r:id="rId12"/>
    <p:sldLayoutId id="2147484393" r:id="rId13"/>
    <p:sldLayoutId id="2147484394" r:id="rId14"/>
    <p:sldLayoutId id="2147484395" r:id="rId15"/>
    <p:sldLayoutId id="2147484396" r:id="rId16"/>
    <p:sldLayoutId id="2147484411" r:id="rId17"/>
  </p:sldLayoutIdLst>
  <p:hf sldNum="0" hdr="0" dt="0"/>
  <p:txStyles>
    <p:titleStyle>
      <a:lvl1pPr algn="l" rtl="0" eaLnBrk="0" fontAlgn="base" hangingPunct="0">
        <a:spcBef>
          <a:spcPct val="0"/>
        </a:spcBef>
        <a:spcAft>
          <a:spcPct val="0"/>
        </a:spcAft>
        <a:defRPr sz="4000" b="1" kern="1200">
          <a:solidFill>
            <a:srgbClr val="DDDDDD"/>
          </a:solidFill>
          <a:latin typeface="+mj-lt"/>
          <a:ea typeface="+mj-ea"/>
          <a:cs typeface="+mj-cs"/>
        </a:defRPr>
      </a:lvl1pPr>
      <a:lvl2pPr algn="l" rtl="0" eaLnBrk="0" fontAlgn="base" hangingPunct="0">
        <a:spcBef>
          <a:spcPct val="0"/>
        </a:spcBef>
        <a:spcAft>
          <a:spcPct val="0"/>
        </a:spcAft>
        <a:defRPr sz="4000" b="1">
          <a:solidFill>
            <a:srgbClr val="DDDDDD"/>
          </a:solidFill>
          <a:latin typeface="Calibri" pitchFamily="34" charset="0"/>
        </a:defRPr>
      </a:lvl2pPr>
      <a:lvl3pPr algn="l" rtl="0" eaLnBrk="0" fontAlgn="base" hangingPunct="0">
        <a:spcBef>
          <a:spcPct val="0"/>
        </a:spcBef>
        <a:spcAft>
          <a:spcPct val="0"/>
        </a:spcAft>
        <a:defRPr sz="4000" b="1">
          <a:solidFill>
            <a:srgbClr val="DDDDDD"/>
          </a:solidFill>
          <a:latin typeface="Calibri" pitchFamily="34" charset="0"/>
        </a:defRPr>
      </a:lvl3pPr>
      <a:lvl4pPr algn="l" rtl="0" eaLnBrk="0" fontAlgn="base" hangingPunct="0">
        <a:spcBef>
          <a:spcPct val="0"/>
        </a:spcBef>
        <a:spcAft>
          <a:spcPct val="0"/>
        </a:spcAft>
        <a:defRPr sz="4000" b="1">
          <a:solidFill>
            <a:srgbClr val="DDDDDD"/>
          </a:solidFill>
          <a:latin typeface="Calibri" pitchFamily="34" charset="0"/>
        </a:defRPr>
      </a:lvl4pPr>
      <a:lvl5pPr algn="l" rtl="0" eaLnBrk="0" fontAlgn="base" hangingPunct="0">
        <a:spcBef>
          <a:spcPct val="0"/>
        </a:spcBef>
        <a:spcAft>
          <a:spcPct val="0"/>
        </a:spcAft>
        <a:defRPr sz="4000" b="1">
          <a:solidFill>
            <a:srgbClr val="DDDDDD"/>
          </a:solidFill>
          <a:latin typeface="Calibri" pitchFamily="34" charset="0"/>
        </a:defRPr>
      </a:lvl5pPr>
      <a:lvl6pPr marL="457200" algn="l" rtl="0" eaLnBrk="1" fontAlgn="base" hangingPunct="1">
        <a:spcBef>
          <a:spcPct val="0"/>
        </a:spcBef>
        <a:spcAft>
          <a:spcPct val="0"/>
        </a:spcAft>
        <a:defRPr sz="4500" b="1">
          <a:solidFill>
            <a:srgbClr val="DDDDDD"/>
          </a:solidFill>
          <a:latin typeface="Corbel" pitchFamily="34" charset="0"/>
        </a:defRPr>
      </a:lvl6pPr>
      <a:lvl7pPr marL="914400" algn="l" rtl="0" eaLnBrk="1" fontAlgn="base" hangingPunct="1">
        <a:spcBef>
          <a:spcPct val="0"/>
        </a:spcBef>
        <a:spcAft>
          <a:spcPct val="0"/>
        </a:spcAft>
        <a:defRPr sz="4500" b="1">
          <a:solidFill>
            <a:srgbClr val="DDDDDD"/>
          </a:solidFill>
          <a:latin typeface="Corbel" pitchFamily="34" charset="0"/>
        </a:defRPr>
      </a:lvl7pPr>
      <a:lvl8pPr marL="1371600" algn="l" rtl="0" eaLnBrk="1" fontAlgn="base" hangingPunct="1">
        <a:spcBef>
          <a:spcPct val="0"/>
        </a:spcBef>
        <a:spcAft>
          <a:spcPct val="0"/>
        </a:spcAft>
        <a:defRPr sz="4500" b="1">
          <a:solidFill>
            <a:srgbClr val="DDDDDD"/>
          </a:solidFill>
          <a:latin typeface="Corbel" pitchFamily="34" charset="0"/>
        </a:defRPr>
      </a:lvl8pPr>
      <a:lvl9pPr marL="1828800" algn="l" rtl="0" eaLnBrk="1" fontAlgn="base" hangingPunct="1">
        <a:spcBef>
          <a:spcPct val="0"/>
        </a:spcBef>
        <a:spcAft>
          <a:spcPct val="0"/>
        </a:spcAft>
        <a:defRPr sz="4500" b="1">
          <a:solidFill>
            <a:srgbClr val="DDDDDD"/>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bg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bg1"/>
          </a:solidFill>
          <a:latin typeface="+mn-lt"/>
          <a:ea typeface="+mn-ea"/>
          <a:cs typeface="+mn-cs"/>
        </a:defRPr>
      </a:lvl2pPr>
      <a:lvl3pPr marL="995363" indent="-228600" algn="l" rtl="0" eaLnBrk="0" fontAlgn="base" hangingPunct="0">
        <a:spcBef>
          <a:spcPct val="20000"/>
        </a:spcBef>
        <a:spcAft>
          <a:spcPct val="0"/>
        </a:spcAft>
        <a:buClr>
          <a:srgbClr val="969696"/>
        </a:buClr>
        <a:buFont typeface="Arial" charset="0"/>
        <a:buChar char="▪"/>
        <a:defRPr sz="2400" kern="1200">
          <a:solidFill>
            <a:schemeClr val="bg1"/>
          </a:solidFill>
          <a:latin typeface="+mn-lt"/>
          <a:ea typeface="+mn-ea"/>
          <a:cs typeface="+mn-cs"/>
        </a:defRPr>
      </a:lvl3pPr>
      <a:lvl4pPr marL="1216025" indent="-182563" algn="l" rtl="0" eaLnBrk="0" fontAlgn="base" hangingPunct="0">
        <a:spcBef>
          <a:spcPct val="20000"/>
        </a:spcBef>
        <a:spcAft>
          <a:spcPct val="0"/>
        </a:spcAft>
        <a:buClr>
          <a:srgbClr val="808080"/>
        </a:buClr>
        <a:buFont typeface="Arial" charset="0"/>
        <a:buChar char="▪"/>
        <a:defRPr sz="2000" kern="1200">
          <a:solidFill>
            <a:schemeClr val="bg1"/>
          </a:solidFill>
          <a:latin typeface="+mn-lt"/>
          <a:ea typeface="+mn-ea"/>
          <a:cs typeface="+mn-cs"/>
        </a:defRPr>
      </a:lvl4pPr>
      <a:lvl5pPr marL="1425575" indent="-182563" algn="l" rtl="0" eaLnBrk="0" fontAlgn="base" hangingPunct="0">
        <a:spcBef>
          <a:spcPct val="20000"/>
        </a:spcBef>
        <a:spcAft>
          <a:spcPct val="0"/>
        </a:spcAft>
        <a:buClr>
          <a:srgbClr val="5F5F5F"/>
        </a:buClr>
        <a:buFont typeface="Wingdings 3" pitchFamily="18" charset="2"/>
        <a:buChar char=""/>
        <a:defRPr lang="en-US" sz="2000" kern="1200">
          <a:solidFill>
            <a:schemeClr val="bg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9144000" cy="1433513"/>
          </a:xfrm>
          <a:prstGeom prst="rect">
            <a:avLst/>
          </a:prstGeom>
          <a:solidFill>
            <a:srgbClr val="00133A"/>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1828800" y="152400"/>
            <a:ext cx="6858000" cy="1250950"/>
          </a:xfrm>
          <a:prstGeom prst="rect">
            <a:avLst/>
          </a:prstGeom>
          <a:ln w="25400" cmpd="sng">
            <a:noFill/>
            <a:prstDash val="solid"/>
          </a:ln>
        </p:spPr>
        <p:txBody>
          <a:bodyPr vert="horz" lIns="91440" rIns="45720" rtlCol="0" anchor="ctr">
            <a:noAutofit/>
            <a:scene3d>
              <a:camera prst="orthographicFront"/>
              <a:lightRig rig="threePt" dir="t">
                <a:rot lat="0" lon="0" rev="4800000"/>
              </a:lightRig>
            </a:scene3d>
            <a:sp3d prstMaterial="matte">
              <a:bevelT w="50800" h="10160"/>
            </a:sp3d>
          </a:bodyPr>
          <a:lstStyle/>
          <a:p>
            <a:r>
              <a:rPr lang="en-US"/>
              <a:t>Click to edit Master title style</a:t>
            </a:r>
            <a:endParaRPr lang="en-US" dirty="0"/>
          </a:p>
        </p:txBody>
      </p:sp>
      <p:sp>
        <p:nvSpPr>
          <p:cNvPr id="1028" name="Text Placeholder 2"/>
          <p:cNvSpPr>
            <a:spLocks noGrp="1"/>
          </p:cNvSpPr>
          <p:nvPr>
            <p:ph type="body" idx="1"/>
          </p:nvPr>
        </p:nvSpPr>
        <p:spPr bwMode="auto">
          <a:xfrm>
            <a:off x="457200" y="1774825"/>
            <a:ext cx="8229600" cy="4625975"/>
          </a:xfrm>
          <a:prstGeom prst="rect">
            <a:avLst/>
          </a:prstGeom>
          <a:solidFill>
            <a:srgbClr val="00133A"/>
          </a:solidFill>
          <a:ln w="25400">
            <a:solidFill>
              <a:srgbClr val="C00000"/>
            </a:solidFill>
            <a:miter lim="800000"/>
            <a:headEnd/>
            <a:tailEnd/>
          </a:ln>
        </p:spPr>
        <p:txBody>
          <a:bodyPr vert="horz" wrap="square" lIns="54864" tIns="9144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5" name="Footer Placeholder 4"/>
          <p:cNvSpPr>
            <a:spLocks noGrp="1"/>
          </p:cNvSpPr>
          <p:nvPr>
            <p:ph type="ftr" sz="quarter" idx="3"/>
          </p:nvPr>
        </p:nvSpPr>
        <p:spPr>
          <a:xfrm>
            <a:off x="1828800" y="6477000"/>
            <a:ext cx="5508625" cy="274638"/>
          </a:xfrm>
          <a:prstGeom prst="rect">
            <a:avLst/>
          </a:prstGeom>
        </p:spPr>
        <p:txBody>
          <a:bodyPr vert="horz" lIns="45720" rIns="45720" bIns="0" rtlCol="0" anchor="b"/>
          <a:lstStyle>
            <a:lvl1pPr algn="ctr" eaLnBrk="1" fontAlgn="auto" latinLnBrk="0" hangingPunct="1">
              <a:spcBef>
                <a:spcPts val="0"/>
              </a:spcBef>
              <a:spcAft>
                <a:spcPts val="0"/>
              </a:spcAft>
              <a:defRPr kumimoji="0" sz="1200">
                <a:solidFill>
                  <a:srgbClr val="002060"/>
                </a:solidFill>
                <a:latin typeface="+mn-lt"/>
                <a:cs typeface="+mn-cs"/>
              </a:defRPr>
            </a:lvl1pPr>
            <a:extLst/>
          </a:lstStyle>
          <a:p>
            <a:pPr>
              <a:defRPr/>
            </a:pPr>
            <a:r>
              <a:rPr lang="en-US"/>
              <a:t>LE1-C1S3T2pg 31-39  The Leadership Traits</a:t>
            </a:r>
            <a:endParaRPr lang="en-US" dirty="0"/>
          </a:p>
        </p:txBody>
      </p:sp>
      <p:sp>
        <p:nvSpPr>
          <p:cNvPr id="10" name="Rectangle 9"/>
          <p:cNvSpPr/>
          <p:nvPr/>
        </p:nvSpPr>
        <p:spPr bwMode="invGray">
          <a:xfrm>
            <a:off x="0" y="1524000"/>
            <a:ext cx="9144000" cy="46038"/>
          </a:xfrm>
          <a:prstGeom prst="rect">
            <a:avLst/>
          </a:prstGeom>
          <a:solidFill>
            <a:srgbClr val="C00000"/>
          </a:solidFill>
          <a:ln w="50800" cap="flat" cmpd="sng"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1" name="Picture 7" descr="MCJROTCLogo2.gif"/>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28600" y="152400"/>
            <a:ext cx="11588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2964502"/>
      </p:ext>
    </p:extLst>
  </p:cSld>
  <p:clrMap bg1="lt1" tx1="dk1" bg2="lt2" tx2="dk2" accent1="accent1" accent2="accent2" accent3="accent3" accent4="accent4" accent5="accent5" accent6="accent6" hlink="hlink" folHlink="folHlink"/>
  <p:sldLayoutIdLst>
    <p:sldLayoutId id="2147484398" r:id="rId1"/>
    <p:sldLayoutId id="2147484399" r:id="rId2"/>
    <p:sldLayoutId id="2147484400" r:id="rId3"/>
    <p:sldLayoutId id="2147484401" r:id="rId4"/>
  </p:sldLayoutIdLst>
  <p:hf sldNum="0" hdr="0" dt="0"/>
  <p:txStyles>
    <p:titleStyle>
      <a:lvl1pPr algn="l" rtl="0" eaLnBrk="0" fontAlgn="base" hangingPunct="0">
        <a:spcBef>
          <a:spcPct val="0"/>
        </a:spcBef>
        <a:spcAft>
          <a:spcPct val="0"/>
        </a:spcAft>
        <a:defRPr sz="4000" b="1" kern="1200">
          <a:solidFill>
            <a:srgbClr val="DDDDDD"/>
          </a:solidFill>
          <a:latin typeface="+mj-lt"/>
          <a:ea typeface="+mj-ea"/>
          <a:cs typeface="+mj-cs"/>
        </a:defRPr>
      </a:lvl1pPr>
      <a:lvl2pPr algn="l" rtl="0" eaLnBrk="0" fontAlgn="base" hangingPunct="0">
        <a:spcBef>
          <a:spcPct val="0"/>
        </a:spcBef>
        <a:spcAft>
          <a:spcPct val="0"/>
        </a:spcAft>
        <a:defRPr sz="4000" b="1">
          <a:solidFill>
            <a:srgbClr val="DDDDDD"/>
          </a:solidFill>
          <a:latin typeface="Calibri" pitchFamily="34" charset="0"/>
        </a:defRPr>
      </a:lvl2pPr>
      <a:lvl3pPr algn="l" rtl="0" eaLnBrk="0" fontAlgn="base" hangingPunct="0">
        <a:spcBef>
          <a:spcPct val="0"/>
        </a:spcBef>
        <a:spcAft>
          <a:spcPct val="0"/>
        </a:spcAft>
        <a:defRPr sz="4000" b="1">
          <a:solidFill>
            <a:srgbClr val="DDDDDD"/>
          </a:solidFill>
          <a:latin typeface="Calibri" pitchFamily="34" charset="0"/>
        </a:defRPr>
      </a:lvl3pPr>
      <a:lvl4pPr algn="l" rtl="0" eaLnBrk="0" fontAlgn="base" hangingPunct="0">
        <a:spcBef>
          <a:spcPct val="0"/>
        </a:spcBef>
        <a:spcAft>
          <a:spcPct val="0"/>
        </a:spcAft>
        <a:defRPr sz="4000" b="1">
          <a:solidFill>
            <a:srgbClr val="DDDDDD"/>
          </a:solidFill>
          <a:latin typeface="Calibri" pitchFamily="34" charset="0"/>
        </a:defRPr>
      </a:lvl4pPr>
      <a:lvl5pPr algn="l" rtl="0" eaLnBrk="0" fontAlgn="base" hangingPunct="0">
        <a:spcBef>
          <a:spcPct val="0"/>
        </a:spcBef>
        <a:spcAft>
          <a:spcPct val="0"/>
        </a:spcAft>
        <a:defRPr sz="4000" b="1">
          <a:solidFill>
            <a:srgbClr val="DDDDDD"/>
          </a:solidFill>
          <a:latin typeface="Calibri" pitchFamily="34" charset="0"/>
        </a:defRPr>
      </a:lvl5pPr>
      <a:lvl6pPr marL="457200" algn="l" rtl="0" eaLnBrk="1" fontAlgn="base" hangingPunct="1">
        <a:spcBef>
          <a:spcPct val="0"/>
        </a:spcBef>
        <a:spcAft>
          <a:spcPct val="0"/>
        </a:spcAft>
        <a:defRPr sz="4500" b="1">
          <a:solidFill>
            <a:srgbClr val="DDDDDD"/>
          </a:solidFill>
          <a:latin typeface="Corbel" pitchFamily="34" charset="0"/>
        </a:defRPr>
      </a:lvl6pPr>
      <a:lvl7pPr marL="914400" algn="l" rtl="0" eaLnBrk="1" fontAlgn="base" hangingPunct="1">
        <a:spcBef>
          <a:spcPct val="0"/>
        </a:spcBef>
        <a:spcAft>
          <a:spcPct val="0"/>
        </a:spcAft>
        <a:defRPr sz="4500" b="1">
          <a:solidFill>
            <a:srgbClr val="DDDDDD"/>
          </a:solidFill>
          <a:latin typeface="Corbel" pitchFamily="34" charset="0"/>
        </a:defRPr>
      </a:lvl7pPr>
      <a:lvl8pPr marL="1371600" algn="l" rtl="0" eaLnBrk="1" fontAlgn="base" hangingPunct="1">
        <a:spcBef>
          <a:spcPct val="0"/>
        </a:spcBef>
        <a:spcAft>
          <a:spcPct val="0"/>
        </a:spcAft>
        <a:defRPr sz="4500" b="1">
          <a:solidFill>
            <a:srgbClr val="DDDDDD"/>
          </a:solidFill>
          <a:latin typeface="Corbel" pitchFamily="34" charset="0"/>
        </a:defRPr>
      </a:lvl8pPr>
      <a:lvl9pPr marL="1828800" algn="l" rtl="0" eaLnBrk="1" fontAlgn="base" hangingPunct="1">
        <a:spcBef>
          <a:spcPct val="0"/>
        </a:spcBef>
        <a:spcAft>
          <a:spcPct val="0"/>
        </a:spcAft>
        <a:defRPr sz="4500" b="1">
          <a:solidFill>
            <a:srgbClr val="DDDDDD"/>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bg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bg1"/>
          </a:solidFill>
          <a:latin typeface="+mn-lt"/>
          <a:ea typeface="+mn-ea"/>
          <a:cs typeface="+mn-cs"/>
        </a:defRPr>
      </a:lvl2pPr>
      <a:lvl3pPr marL="995363" indent="-228600" algn="l" rtl="0" eaLnBrk="0" fontAlgn="base" hangingPunct="0">
        <a:spcBef>
          <a:spcPct val="20000"/>
        </a:spcBef>
        <a:spcAft>
          <a:spcPct val="0"/>
        </a:spcAft>
        <a:buClr>
          <a:srgbClr val="969696"/>
        </a:buClr>
        <a:buFont typeface="Arial" charset="0"/>
        <a:buChar char="▪"/>
        <a:defRPr sz="2400" kern="1200">
          <a:solidFill>
            <a:schemeClr val="bg1"/>
          </a:solidFill>
          <a:latin typeface="+mn-lt"/>
          <a:ea typeface="+mn-ea"/>
          <a:cs typeface="+mn-cs"/>
        </a:defRPr>
      </a:lvl3pPr>
      <a:lvl4pPr marL="1216025" indent="-182563" algn="l" rtl="0" eaLnBrk="0" fontAlgn="base" hangingPunct="0">
        <a:spcBef>
          <a:spcPct val="20000"/>
        </a:spcBef>
        <a:spcAft>
          <a:spcPct val="0"/>
        </a:spcAft>
        <a:buClr>
          <a:srgbClr val="808080"/>
        </a:buClr>
        <a:buFont typeface="Arial" charset="0"/>
        <a:buChar char="▪"/>
        <a:defRPr sz="2000" kern="1200">
          <a:solidFill>
            <a:schemeClr val="bg1"/>
          </a:solidFill>
          <a:latin typeface="+mn-lt"/>
          <a:ea typeface="+mn-ea"/>
          <a:cs typeface="+mn-cs"/>
        </a:defRPr>
      </a:lvl4pPr>
      <a:lvl5pPr marL="1425575" indent="-182563" algn="l" rtl="0" eaLnBrk="0" fontAlgn="base" hangingPunct="0">
        <a:spcBef>
          <a:spcPct val="20000"/>
        </a:spcBef>
        <a:spcAft>
          <a:spcPct val="0"/>
        </a:spcAft>
        <a:buClr>
          <a:srgbClr val="5F5F5F"/>
        </a:buClr>
        <a:buFont typeface="Wingdings 3" pitchFamily="18" charset="2"/>
        <a:buChar char=""/>
        <a:defRPr lang="en-US" sz="2000" kern="1200">
          <a:solidFill>
            <a:schemeClr val="bg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Rectangle 6"/>
          <p:cNvSpPr/>
          <p:nvPr/>
        </p:nvSpPr>
        <p:spPr bwMode="ltGray">
          <a:xfrm>
            <a:off x="0" y="0"/>
            <a:ext cx="9144000" cy="3076574"/>
          </a:xfrm>
          <a:prstGeom prst="rect">
            <a:avLst/>
          </a:prstGeom>
          <a:solidFill>
            <a:srgbClr val="00133A"/>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28" name="Text Placeholder 2"/>
          <p:cNvSpPr>
            <a:spLocks noGrp="1"/>
          </p:cNvSpPr>
          <p:nvPr>
            <p:ph type="body" idx="1"/>
          </p:nvPr>
        </p:nvSpPr>
        <p:spPr bwMode="auto">
          <a:xfrm>
            <a:off x="457200" y="3398838"/>
            <a:ext cx="8229600" cy="3001962"/>
          </a:xfrm>
          <a:prstGeom prst="rect">
            <a:avLst/>
          </a:prstGeom>
          <a:solidFill>
            <a:srgbClr val="00133A"/>
          </a:solidFill>
          <a:ln w="25400">
            <a:solidFill>
              <a:srgbClr val="C00000"/>
            </a:solidFill>
            <a:miter lim="800000"/>
            <a:headEnd/>
            <a:tailEnd/>
          </a:ln>
        </p:spPr>
        <p:txBody>
          <a:bodyPr vert="horz" wrap="square" lIns="54864" tIns="91440" rIns="91440" bIns="45720" numCol="1" anchor="t" anchorCtr="0" compatLnSpc="1">
            <a:prstTxWarp prst="textNoShape">
              <a:avLst/>
            </a:prstTxWarp>
            <a:normAutofit/>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 name="Rectangle 9"/>
          <p:cNvSpPr/>
          <p:nvPr/>
        </p:nvSpPr>
        <p:spPr bwMode="invGray">
          <a:xfrm>
            <a:off x="0" y="3214687"/>
            <a:ext cx="9144000" cy="46038"/>
          </a:xfrm>
          <a:prstGeom prst="rect">
            <a:avLst/>
          </a:prstGeom>
          <a:solidFill>
            <a:srgbClr val="C00000"/>
          </a:solidFill>
          <a:ln w="50800" cap="flat" cmpd="sng"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1031" name="Picture 7" descr="MCJROTCLogo2.gif"/>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28600" y="152400"/>
            <a:ext cx="11588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PQuestion" title="Question Text Shape">
            <a:extLst>
              <a:ext uri="{FF2B5EF4-FFF2-40B4-BE49-F238E27FC236}">
                <a16:creationId xmlns:a16="http://schemas.microsoft.com/office/drawing/2014/main" id="{61250189-A62A-4818-AAAE-060655F59546}"/>
              </a:ext>
            </a:extLst>
          </p:cNvPr>
          <p:cNvSpPr txBox="1">
            <a:spLocks/>
          </p:cNvSpPr>
          <p:nvPr userDrawn="1"/>
        </p:nvSpPr>
        <p:spPr>
          <a:xfrm>
            <a:off x="152400" y="76601"/>
            <a:ext cx="1441508" cy="1315972"/>
          </a:xfrm>
          <a:prstGeom prst="rect">
            <a:avLst/>
          </a:prstGeom>
          <a:solidFill>
            <a:srgbClr val="00133A"/>
          </a:solidFill>
          <a:ln w="25400" cmpd="sng">
            <a:noFill/>
            <a:prstDash val="solid"/>
          </a:ln>
        </p:spPr>
        <p:txBody>
          <a:bodyPr vert="horz" lIns="91440" rIns="45720" rtlCol="0" anchor="ctr">
            <a:normAutofit fontScale="97500"/>
            <a:scene3d>
              <a:camera prst="orthographicFront"/>
              <a:lightRig rig="threePt" dir="t">
                <a:rot lat="0" lon="0" rev="4800000"/>
              </a:lightRig>
            </a:scene3d>
            <a:sp3d prstMaterial="matte">
              <a:bevelT w="50800" h="10160"/>
            </a:sp3d>
          </a:bodyPr>
          <a:lstStyle>
            <a:lvl1pPr algn="l" rtl="0" eaLnBrk="0" fontAlgn="base" hangingPunct="0">
              <a:spcBef>
                <a:spcPct val="0"/>
              </a:spcBef>
              <a:spcAft>
                <a:spcPct val="0"/>
              </a:spcAft>
              <a:defRPr sz="4000" b="1" kern="1200">
                <a:solidFill>
                  <a:srgbClr val="DDDDDD"/>
                </a:solidFill>
                <a:latin typeface="+mj-lt"/>
                <a:ea typeface="+mj-ea"/>
                <a:cs typeface="+mj-cs"/>
              </a:defRPr>
            </a:lvl1pPr>
            <a:lvl2pPr algn="l" rtl="0" eaLnBrk="0" fontAlgn="base" hangingPunct="0">
              <a:spcBef>
                <a:spcPct val="0"/>
              </a:spcBef>
              <a:spcAft>
                <a:spcPct val="0"/>
              </a:spcAft>
              <a:defRPr sz="4000" b="1">
                <a:solidFill>
                  <a:srgbClr val="DDDDDD"/>
                </a:solidFill>
                <a:latin typeface="Calibri" pitchFamily="34" charset="0"/>
              </a:defRPr>
            </a:lvl2pPr>
            <a:lvl3pPr algn="l" rtl="0" eaLnBrk="0" fontAlgn="base" hangingPunct="0">
              <a:spcBef>
                <a:spcPct val="0"/>
              </a:spcBef>
              <a:spcAft>
                <a:spcPct val="0"/>
              </a:spcAft>
              <a:defRPr sz="4000" b="1">
                <a:solidFill>
                  <a:srgbClr val="DDDDDD"/>
                </a:solidFill>
                <a:latin typeface="Calibri" pitchFamily="34" charset="0"/>
              </a:defRPr>
            </a:lvl3pPr>
            <a:lvl4pPr algn="l" rtl="0" eaLnBrk="0" fontAlgn="base" hangingPunct="0">
              <a:spcBef>
                <a:spcPct val="0"/>
              </a:spcBef>
              <a:spcAft>
                <a:spcPct val="0"/>
              </a:spcAft>
              <a:defRPr sz="4000" b="1">
                <a:solidFill>
                  <a:srgbClr val="DDDDDD"/>
                </a:solidFill>
                <a:latin typeface="Calibri" pitchFamily="34" charset="0"/>
              </a:defRPr>
            </a:lvl4pPr>
            <a:lvl5pPr algn="l" rtl="0" eaLnBrk="0" fontAlgn="base" hangingPunct="0">
              <a:spcBef>
                <a:spcPct val="0"/>
              </a:spcBef>
              <a:spcAft>
                <a:spcPct val="0"/>
              </a:spcAft>
              <a:defRPr sz="4000" b="1">
                <a:solidFill>
                  <a:srgbClr val="DDDDDD"/>
                </a:solidFill>
                <a:latin typeface="Calibri" pitchFamily="34" charset="0"/>
              </a:defRPr>
            </a:lvl5pPr>
            <a:lvl6pPr marL="457200" algn="l" rtl="0" eaLnBrk="1" fontAlgn="base" hangingPunct="1">
              <a:spcBef>
                <a:spcPct val="0"/>
              </a:spcBef>
              <a:spcAft>
                <a:spcPct val="0"/>
              </a:spcAft>
              <a:defRPr sz="4500" b="1">
                <a:solidFill>
                  <a:srgbClr val="DDDDDD"/>
                </a:solidFill>
                <a:latin typeface="Corbel" pitchFamily="34" charset="0"/>
              </a:defRPr>
            </a:lvl6pPr>
            <a:lvl7pPr marL="914400" algn="l" rtl="0" eaLnBrk="1" fontAlgn="base" hangingPunct="1">
              <a:spcBef>
                <a:spcPct val="0"/>
              </a:spcBef>
              <a:spcAft>
                <a:spcPct val="0"/>
              </a:spcAft>
              <a:defRPr sz="4500" b="1">
                <a:solidFill>
                  <a:srgbClr val="DDDDDD"/>
                </a:solidFill>
                <a:latin typeface="Corbel" pitchFamily="34" charset="0"/>
              </a:defRPr>
            </a:lvl7pPr>
            <a:lvl8pPr marL="1371600" algn="l" rtl="0" eaLnBrk="1" fontAlgn="base" hangingPunct="1">
              <a:spcBef>
                <a:spcPct val="0"/>
              </a:spcBef>
              <a:spcAft>
                <a:spcPct val="0"/>
              </a:spcAft>
              <a:defRPr sz="4500" b="1">
                <a:solidFill>
                  <a:srgbClr val="DDDDDD"/>
                </a:solidFill>
                <a:latin typeface="Corbel" pitchFamily="34" charset="0"/>
              </a:defRPr>
            </a:lvl8pPr>
            <a:lvl9pPr marL="1828800" algn="l" rtl="0" eaLnBrk="1" fontAlgn="base" hangingPunct="1">
              <a:spcBef>
                <a:spcPct val="0"/>
              </a:spcBef>
              <a:spcAft>
                <a:spcPct val="0"/>
              </a:spcAft>
              <a:defRPr sz="4500" b="1">
                <a:solidFill>
                  <a:srgbClr val="DDDDDD"/>
                </a:solidFill>
                <a:latin typeface="Corbel" pitchFamily="34" charset="0"/>
              </a:defRPr>
            </a:lvl9pPr>
            <a:extLs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000" b="0" i="0" u="none" strike="noStrike" kern="1200" cap="none" spc="0" normalizeH="0" baseline="0" noProof="0" dirty="0">
              <a:ln>
                <a:noFill/>
              </a:ln>
              <a:solidFill>
                <a:srgbClr val="DDDDDD"/>
              </a:solidFill>
              <a:effectLst/>
              <a:uLnTx/>
              <a:uFillTx/>
              <a:latin typeface="Calibri"/>
              <a:ea typeface="+mj-ea"/>
              <a:cs typeface="+mj-cs"/>
            </a:endParaRPr>
          </a:p>
        </p:txBody>
      </p:sp>
      <p:sp>
        <p:nvSpPr>
          <p:cNvPr id="13" name="TPPolling">
            <a:extLst>
              <a:ext uri="{FF2B5EF4-FFF2-40B4-BE49-F238E27FC236}">
                <a16:creationId xmlns:a16="http://schemas.microsoft.com/office/drawing/2014/main" id="{1BB967D3-30B5-4892-A38E-63AD01E9ECBA}"/>
              </a:ext>
            </a:extLst>
          </p:cNvPr>
          <p:cNvSpPr/>
          <p:nvPr userDrawn="1"/>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15" name="Picture 14" descr="MCJROTCLogo2.gif">
            <a:extLst>
              <a:ext uri="{FF2B5EF4-FFF2-40B4-BE49-F238E27FC236}">
                <a16:creationId xmlns:a16="http://schemas.microsoft.com/office/drawing/2014/main" id="{D00F225B-56EC-465A-8388-85148C8A5559}"/>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52400" y="76600"/>
            <a:ext cx="687528" cy="678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916128" y="152400"/>
            <a:ext cx="8075472" cy="2819400"/>
          </a:xfrm>
          <a:prstGeom prst="rect">
            <a:avLst/>
          </a:prstGeom>
          <a:ln w="25400" cmpd="sng">
            <a:noFill/>
            <a:prstDash val="solid"/>
          </a:ln>
        </p:spPr>
        <p:txBody>
          <a:bodyPr vert="horz" lIns="91440" rIns="45720" rtlCol="0" anchor="ctr">
            <a:noAutofit/>
            <a:scene3d>
              <a:camera prst="orthographicFront"/>
              <a:lightRig rig="threePt" dir="t">
                <a:rot lat="0" lon="0" rev="4800000"/>
              </a:lightRig>
            </a:scene3d>
            <a:sp3d prstMaterial="matte">
              <a:bevelT w="50800" h="10160"/>
            </a:sp3d>
          </a:bodyPr>
          <a:lstStyle/>
          <a:p>
            <a:r>
              <a:rPr lang="en-US" dirty="0"/>
              <a:t>Click to edit Master title style</a:t>
            </a:r>
          </a:p>
        </p:txBody>
      </p:sp>
    </p:spTree>
    <p:extLst>
      <p:ext uri="{BB962C8B-B14F-4D97-AF65-F5344CB8AC3E}">
        <p14:creationId xmlns:p14="http://schemas.microsoft.com/office/powerpoint/2010/main" val="2055607305"/>
      </p:ext>
    </p:extLst>
  </p:cSld>
  <p:clrMap bg1="lt1" tx1="dk1" bg2="lt2" tx2="dk2" accent1="accent1" accent2="accent2" accent3="accent3" accent4="accent4" accent5="accent5" accent6="accent6" hlink="hlink" folHlink="folHlink"/>
  <p:sldLayoutIdLst>
    <p:sldLayoutId id="2147484403" r:id="rId1"/>
    <p:sldLayoutId id="2147484404" r:id="rId2"/>
    <p:sldLayoutId id="2147484405" r:id="rId3"/>
    <p:sldLayoutId id="2147484406" r:id="rId4"/>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hf sldNum="0" hdr="0" dt="0"/>
  <p:txStyles>
    <p:titleStyle>
      <a:lvl1pPr algn="l" rtl="0" eaLnBrk="0" fontAlgn="base" hangingPunct="0">
        <a:spcBef>
          <a:spcPct val="0"/>
        </a:spcBef>
        <a:spcAft>
          <a:spcPct val="0"/>
        </a:spcAft>
        <a:defRPr sz="4000" b="1" kern="1200">
          <a:solidFill>
            <a:srgbClr val="DDDDDD"/>
          </a:solidFill>
          <a:latin typeface="+mj-lt"/>
          <a:ea typeface="+mj-ea"/>
          <a:cs typeface="+mj-cs"/>
        </a:defRPr>
      </a:lvl1pPr>
      <a:lvl2pPr algn="l" rtl="0" eaLnBrk="0" fontAlgn="base" hangingPunct="0">
        <a:spcBef>
          <a:spcPct val="0"/>
        </a:spcBef>
        <a:spcAft>
          <a:spcPct val="0"/>
        </a:spcAft>
        <a:defRPr sz="4000" b="1">
          <a:solidFill>
            <a:srgbClr val="DDDDDD"/>
          </a:solidFill>
          <a:latin typeface="Calibri" pitchFamily="34" charset="0"/>
        </a:defRPr>
      </a:lvl2pPr>
      <a:lvl3pPr algn="l" rtl="0" eaLnBrk="0" fontAlgn="base" hangingPunct="0">
        <a:spcBef>
          <a:spcPct val="0"/>
        </a:spcBef>
        <a:spcAft>
          <a:spcPct val="0"/>
        </a:spcAft>
        <a:defRPr sz="4000" b="1">
          <a:solidFill>
            <a:srgbClr val="DDDDDD"/>
          </a:solidFill>
          <a:latin typeface="Calibri" pitchFamily="34" charset="0"/>
        </a:defRPr>
      </a:lvl3pPr>
      <a:lvl4pPr algn="l" rtl="0" eaLnBrk="0" fontAlgn="base" hangingPunct="0">
        <a:spcBef>
          <a:spcPct val="0"/>
        </a:spcBef>
        <a:spcAft>
          <a:spcPct val="0"/>
        </a:spcAft>
        <a:defRPr sz="4000" b="1">
          <a:solidFill>
            <a:srgbClr val="DDDDDD"/>
          </a:solidFill>
          <a:latin typeface="Calibri" pitchFamily="34" charset="0"/>
        </a:defRPr>
      </a:lvl4pPr>
      <a:lvl5pPr algn="l" rtl="0" eaLnBrk="0" fontAlgn="base" hangingPunct="0">
        <a:spcBef>
          <a:spcPct val="0"/>
        </a:spcBef>
        <a:spcAft>
          <a:spcPct val="0"/>
        </a:spcAft>
        <a:defRPr sz="4000" b="1">
          <a:solidFill>
            <a:srgbClr val="DDDDDD"/>
          </a:solidFill>
          <a:latin typeface="Calibri" pitchFamily="34" charset="0"/>
        </a:defRPr>
      </a:lvl5pPr>
      <a:lvl6pPr marL="457200" algn="l" rtl="0" eaLnBrk="1" fontAlgn="base" hangingPunct="1">
        <a:spcBef>
          <a:spcPct val="0"/>
        </a:spcBef>
        <a:spcAft>
          <a:spcPct val="0"/>
        </a:spcAft>
        <a:defRPr sz="4500" b="1">
          <a:solidFill>
            <a:srgbClr val="DDDDDD"/>
          </a:solidFill>
          <a:latin typeface="Corbel" pitchFamily="34" charset="0"/>
        </a:defRPr>
      </a:lvl6pPr>
      <a:lvl7pPr marL="914400" algn="l" rtl="0" eaLnBrk="1" fontAlgn="base" hangingPunct="1">
        <a:spcBef>
          <a:spcPct val="0"/>
        </a:spcBef>
        <a:spcAft>
          <a:spcPct val="0"/>
        </a:spcAft>
        <a:defRPr sz="4500" b="1">
          <a:solidFill>
            <a:srgbClr val="DDDDDD"/>
          </a:solidFill>
          <a:latin typeface="Corbel" pitchFamily="34" charset="0"/>
        </a:defRPr>
      </a:lvl7pPr>
      <a:lvl8pPr marL="1371600" algn="l" rtl="0" eaLnBrk="1" fontAlgn="base" hangingPunct="1">
        <a:spcBef>
          <a:spcPct val="0"/>
        </a:spcBef>
        <a:spcAft>
          <a:spcPct val="0"/>
        </a:spcAft>
        <a:defRPr sz="4500" b="1">
          <a:solidFill>
            <a:srgbClr val="DDDDDD"/>
          </a:solidFill>
          <a:latin typeface="Corbel" pitchFamily="34" charset="0"/>
        </a:defRPr>
      </a:lvl8pPr>
      <a:lvl9pPr marL="1828800" algn="l" rtl="0" eaLnBrk="1" fontAlgn="base" hangingPunct="1">
        <a:spcBef>
          <a:spcPct val="0"/>
        </a:spcBef>
        <a:spcAft>
          <a:spcPct val="0"/>
        </a:spcAft>
        <a:defRPr sz="4500" b="1">
          <a:solidFill>
            <a:srgbClr val="DDDDDD"/>
          </a:solidFill>
          <a:latin typeface="Corbel" pitchFamily="34" charset="0"/>
        </a:defRPr>
      </a:lvl9pPr>
      <a:extLst/>
    </p:titleStyle>
    <p:bodyStyle>
      <a:lvl1pPr marL="633412" indent="-514350" algn="l" rtl="0" eaLnBrk="0" fontAlgn="base" hangingPunct="0">
        <a:spcBef>
          <a:spcPct val="0"/>
        </a:spcBef>
        <a:spcAft>
          <a:spcPct val="0"/>
        </a:spcAft>
        <a:buClr>
          <a:schemeClr val="accent1"/>
        </a:buClr>
        <a:buSzPct val="80000"/>
        <a:buFont typeface="+mj-lt"/>
        <a:buAutoNum type="alphaUcPeriod"/>
        <a:defRPr sz="3200" kern="1200">
          <a:solidFill>
            <a:schemeClr val="bg1"/>
          </a:solidFill>
          <a:latin typeface="+mn-lt"/>
          <a:ea typeface="+mn-ea"/>
          <a:cs typeface="+mn-cs"/>
        </a:defRPr>
      </a:lvl1pPr>
      <a:lvl2pPr marL="971550" indent="-514350" algn="l" rtl="0" eaLnBrk="0" fontAlgn="base" hangingPunct="0">
        <a:spcBef>
          <a:spcPct val="20000"/>
        </a:spcBef>
        <a:spcAft>
          <a:spcPct val="0"/>
        </a:spcAft>
        <a:buClr>
          <a:schemeClr val="accent2"/>
        </a:buClr>
        <a:buSzPct val="90000"/>
        <a:buFont typeface="+mj-lt"/>
        <a:buAutoNum type="alphaUcPeriod"/>
        <a:defRPr sz="2800" kern="1200">
          <a:solidFill>
            <a:schemeClr val="bg1"/>
          </a:solidFill>
          <a:latin typeface="+mn-lt"/>
          <a:ea typeface="+mn-ea"/>
          <a:cs typeface="+mn-cs"/>
        </a:defRPr>
      </a:lvl2pPr>
      <a:lvl3pPr marL="1223963" indent="-457200" algn="l" rtl="0" eaLnBrk="0" fontAlgn="base" hangingPunct="0">
        <a:spcBef>
          <a:spcPct val="20000"/>
        </a:spcBef>
        <a:spcAft>
          <a:spcPct val="0"/>
        </a:spcAft>
        <a:buClr>
          <a:srgbClr val="969696"/>
        </a:buClr>
        <a:buFont typeface="+mj-lt"/>
        <a:buAutoNum type="alphaUcPeriod"/>
        <a:defRPr sz="2400" kern="1200">
          <a:solidFill>
            <a:schemeClr val="bg1"/>
          </a:solidFill>
          <a:latin typeface="+mn-lt"/>
          <a:ea typeface="+mn-ea"/>
          <a:cs typeface="+mn-cs"/>
        </a:defRPr>
      </a:lvl3pPr>
      <a:lvl4pPr marL="1490662" indent="-457200" algn="l" rtl="0" eaLnBrk="0" fontAlgn="base" hangingPunct="0">
        <a:spcBef>
          <a:spcPct val="20000"/>
        </a:spcBef>
        <a:spcAft>
          <a:spcPct val="0"/>
        </a:spcAft>
        <a:buClr>
          <a:srgbClr val="808080"/>
        </a:buClr>
        <a:buFont typeface="+mj-lt"/>
        <a:buAutoNum type="alphaUcPeriod"/>
        <a:defRPr sz="2000" kern="1200">
          <a:solidFill>
            <a:schemeClr val="bg1"/>
          </a:solidFill>
          <a:latin typeface="+mn-lt"/>
          <a:ea typeface="+mn-ea"/>
          <a:cs typeface="+mn-cs"/>
        </a:defRPr>
      </a:lvl4pPr>
      <a:lvl5pPr marL="1700212" indent="-457200" algn="l" rtl="0" eaLnBrk="0" fontAlgn="base" hangingPunct="0">
        <a:spcBef>
          <a:spcPct val="20000"/>
        </a:spcBef>
        <a:spcAft>
          <a:spcPct val="0"/>
        </a:spcAft>
        <a:buClr>
          <a:srgbClr val="5F5F5F"/>
        </a:buClr>
        <a:buFont typeface="+mj-lt"/>
        <a:buAutoNum type="alphaUcPeriod"/>
        <a:defRPr lang="en-US" sz="2000" kern="1200">
          <a:solidFill>
            <a:schemeClr val="bg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9144000" cy="3076574"/>
          </a:xfrm>
          <a:prstGeom prst="rect">
            <a:avLst/>
          </a:prstGeom>
          <a:solidFill>
            <a:srgbClr val="00133A"/>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Text Placeholder 2"/>
          <p:cNvSpPr>
            <a:spLocks noGrp="1"/>
          </p:cNvSpPr>
          <p:nvPr>
            <p:ph type="body" idx="1"/>
          </p:nvPr>
        </p:nvSpPr>
        <p:spPr bwMode="auto">
          <a:xfrm>
            <a:off x="457200" y="3398838"/>
            <a:ext cx="8229600" cy="3001962"/>
          </a:xfrm>
          <a:prstGeom prst="rect">
            <a:avLst/>
          </a:prstGeom>
          <a:solidFill>
            <a:srgbClr val="00133A"/>
          </a:solidFill>
          <a:ln w="25400">
            <a:solidFill>
              <a:srgbClr val="C00000"/>
            </a:solidFill>
            <a:miter lim="800000"/>
            <a:headEnd/>
            <a:tailEnd/>
          </a:ln>
        </p:spPr>
        <p:txBody>
          <a:bodyPr vert="horz" wrap="square" lIns="54864" tIns="9144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 name="Rectangle 9"/>
          <p:cNvSpPr/>
          <p:nvPr/>
        </p:nvSpPr>
        <p:spPr bwMode="invGray">
          <a:xfrm>
            <a:off x="0" y="3214687"/>
            <a:ext cx="9144000" cy="46038"/>
          </a:xfrm>
          <a:prstGeom prst="rect">
            <a:avLst/>
          </a:prstGeom>
          <a:solidFill>
            <a:srgbClr val="C00000"/>
          </a:solidFill>
          <a:ln w="50800" cap="flat" cmpd="sng"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1" name="Picture 7" descr="MCJROTCLogo2.gif"/>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8600" y="152400"/>
            <a:ext cx="11588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PQuestion" title="Question Text Shape">
            <a:extLst>
              <a:ext uri="{FF2B5EF4-FFF2-40B4-BE49-F238E27FC236}">
                <a16:creationId xmlns:a16="http://schemas.microsoft.com/office/drawing/2014/main" id="{61250189-A62A-4818-AAAE-060655F59546}"/>
              </a:ext>
            </a:extLst>
          </p:cNvPr>
          <p:cNvSpPr txBox="1">
            <a:spLocks/>
          </p:cNvSpPr>
          <p:nvPr userDrawn="1"/>
        </p:nvSpPr>
        <p:spPr>
          <a:xfrm>
            <a:off x="152400" y="76601"/>
            <a:ext cx="1441508" cy="1315972"/>
          </a:xfrm>
          <a:prstGeom prst="rect">
            <a:avLst/>
          </a:prstGeom>
          <a:solidFill>
            <a:srgbClr val="00133A"/>
          </a:solidFill>
          <a:ln w="25400" cmpd="sng">
            <a:noFill/>
            <a:prstDash val="solid"/>
          </a:ln>
        </p:spPr>
        <p:txBody>
          <a:bodyPr vert="horz" lIns="91440" rIns="45720" rtlCol="0" anchor="ctr">
            <a:normAutofit fontScale="97500"/>
            <a:scene3d>
              <a:camera prst="orthographicFront"/>
              <a:lightRig rig="threePt" dir="t">
                <a:rot lat="0" lon="0" rev="4800000"/>
              </a:lightRig>
            </a:scene3d>
            <a:sp3d prstMaterial="matte">
              <a:bevelT w="50800" h="10160"/>
            </a:sp3d>
          </a:bodyPr>
          <a:lstStyle>
            <a:lvl1pPr algn="l" rtl="0" eaLnBrk="0" fontAlgn="base" hangingPunct="0">
              <a:spcBef>
                <a:spcPct val="0"/>
              </a:spcBef>
              <a:spcAft>
                <a:spcPct val="0"/>
              </a:spcAft>
              <a:defRPr sz="4000" b="1" kern="1200">
                <a:solidFill>
                  <a:srgbClr val="DDDDDD"/>
                </a:solidFill>
                <a:latin typeface="+mj-lt"/>
                <a:ea typeface="+mj-ea"/>
                <a:cs typeface="+mj-cs"/>
              </a:defRPr>
            </a:lvl1pPr>
            <a:lvl2pPr algn="l" rtl="0" eaLnBrk="0" fontAlgn="base" hangingPunct="0">
              <a:spcBef>
                <a:spcPct val="0"/>
              </a:spcBef>
              <a:spcAft>
                <a:spcPct val="0"/>
              </a:spcAft>
              <a:defRPr sz="4000" b="1">
                <a:solidFill>
                  <a:srgbClr val="DDDDDD"/>
                </a:solidFill>
                <a:latin typeface="Calibri" pitchFamily="34" charset="0"/>
              </a:defRPr>
            </a:lvl2pPr>
            <a:lvl3pPr algn="l" rtl="0" eaLnBrk="0" fontAlgn="base" hangingPunct="0">
              <a:spcBef>
                <a:spcPct val="0"/>
              </a:spcBef>
              <a:spcAft>
                <a:spcPct val="0"/>
              </a:spcAft>
              <a:defRPr sz="4000" b="1">
                <a:solidFill>
                  <a:srgbClr val="DDDDDD"/>
                </a:solidFill>
                <a:latin typeface="Calibri" pitchFamily="34" charset="0"/>
              </a:defRPr>
            </a:lvl3pPr>
            <a:lvl4pPr algn="l" rtl="0" eaLnBrk="0" fontAlgn="base" hangingPunct="0">
              <a:spcBef>
                <a:spcPct val="0"/>
              </a:spcBef>
              <a:spcAft>
                <a:spcPct val="0"/>
              </a:spcAft>
              <a:defRPr sz="4000" b="1">
                <a:solidFill>
                  <a:srgbClr val="DDDDDD"/>
                </a:solidFill>
                <a:latin typeface="Calibri" pitchFamily="34" charset="0"/>
              </a:defRPr>
            </a:lvl4pPr>
            <a:lvl5pPr algn="l" rtl="0" eaLnBrk="0" fontAlgn="base" hangingPunct="0">
              <a:spcBef>
                <a:spcPct val="0"/>
              </a:spcBef>
              <a:spcAft>
                <a:spcPct val="0"/>
              </a:spcAft>
              <a:defRPr sz="4000" b="1">
                <a:solidFill>
                  <a:srgbClr val="DDDDDD"/>
                </a:solidFill>
                <a:latin typeface="Calibri" pitchFamily="34" charset="0"/>
              </a:defRPr>
            </a:lvl5pPr>
            <a:lvl6pPr marL="457200" algn="l" rtl="0" eaLnBrk="1" fontAlgn="base" hangingPunct="1">
              <a:spcBef>
                <a:spcPct val="0"/>
              </a:spcBef>
              <a:spcAft>
                <a:spcPct val="0"/>
              </a:spcAft>
              <a:defRPr sz="4500" b="1">
                <a:solidFill>
                  <a:srgbClr val="DDDDDD"/>
                </a:solidFill>
                <a:latin typeface="Corbel" pitchFamily="34" charset="0"/>
              </a:defRPr>
            </a:lvl6pPr>
            <a:lvl7pPr marL="914400" algn="l" rtl="0" eaLnBrk="1" fontAlgn="base" hangingPunct="1">
              <a:spcBef>
                <a:spcPct val="0"/>
              </a:spcBef>
              <a:spcAft>
                <a:spcPct val="0"/>
              </a:spcAft>
              <a:defRPr sz="4500" b="1">
                <a:solidFill>
                  <a:srgbClr val="DDDDDD"/>
                </a:solidFill>
                <a:latin typeface="Corbel" pitchFamily="34" charset="0"/>
              </a:defRPr>
            </a:lvl7pPr>
            <a:lvl8pPr marL="1371600" algn="l" rtl="0" eaLnBrk="1" fontAlgn="base" hangingPunct="1">
              <a:spcBef>
                <a:spcPct val="0"/>
              </a:spcBef>
              <a:spcAft>
                <a:spcPct val="0"/>
              </a:spcAft>
              <a:defRPr sz="4500" b="1">
                <a:solidFill>
                  <a:srgbClr val="DDDDDD"/>
                </a:solidFill>
                <a:latin typeface="Corbel" pitchFamily="34" charset="0"/>
              </a:defRPr>
            </a:lvl8pPr>
            <a:lvl9pPr marL="1828800" algn="l" rtl="0" eaLnBrk="1" fontAlgn="base" hangingPunct="1">
              <a:spcBef>
                <a:spcPct val="0"/>
              </a:spcBef>
              <a:spcAft>
                <a:spcPct val="0"/>
              </a:spcAft>
              <a:defRPr sz="4500" b="1">
                <a:solidFill>
                  <a:srgbClr val="DDDDDD"/>
                </a:solidFill>
                <a:latin typeface="Corbel" pitchFamily="34" charset="0"/>
              </a:defRPr>
            </a:lvl9pPr>
            <a:extLst/>
          </a:lstStyle>
          <a:p>
            <a:pPr defTabSz="914400"/>
            <a:endParaRPr lang="en-US" sz="3000" b="0" dirty="0"/>
          </a:p>
        </p:txBody>
      </p:sp>
      <p:sp>
        <p:nvSpPr>
          <p:cNvPr id="13" name="TPPolling">
            <a:extLst>
              <a:ext uri="{FF2B5EF4-FFF2-40B4-BE49-F238E27FC236}">
                <a16:creationId xmlns:a16="http://schemas.microsoft.com/office/drawing/2014/main" id="{1BB967D3-30B5-4892-A38E-63AD01E9ECBA}"/>
              </a:ext>
            </a:extLst>
          </p:cNvPr>
          <p:cNvSpPr/>
          <p:nvPr userDrawn="1"/>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15" name="Picture 14" descr="MCJROTCLogo2.gif">
            <a:extLst>
              <a:ext uri="{FF2B5EF4-FFF2-40B4-BE49-F238E27FC236}">
                <a16:creationId xmlns:a16="http://schemas.microsoft.com/office/drawing/2014/main" id="{D00F225B-56EC-465A-8388-85148C8A5559}"/>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52400" y="76600"/>
            <a:ext cx="687528" cy="678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916128" y="152400"/>
            <a:ext cx="8075472" cy="2819400"/>
          </a:xfrm>
          <a:prstGeom prst="rect">
            <a:avLst/>
          </a:prstGeom>
          <a:ln w="25400" cmpd="sng">
            <a:noFill/>
            <a:prstDash val="solid"/>
          </a:ln>
        </p:spPr>
        <p:txBody>
          <a:bodyPr vert="horz" lIns="91440" rIns="45720" rtlCol="0" anchor="ctr">
            <a:noAutofit/>
            <a:scene3d>
              <a:camera prst="orthographicFront"/>
              <a:lightRig rig="threePt" dir="t">
                <a:rot lat="0" lon="0" rev="4800000"/>
              </a:lightRig>
            </a:scene3d>
            <a:sp3d prstMaterial="matte">
              <a:bevelT w="50800" h="10160"/>
            </a:sp3d>
          </a:bodyPr>
          <a:lstStyle/>
          <a:p>
            <a:r>
              <a:rPr lang="en-US" dirty="0"/>
              <a:t>Click to edit Master title style</a:t>
            </a:r>
          </a:p>
        </p:txBody>
      </p:sp>
    </p:spTree>
    <p:extLst>
      <p:ext uri="{BB962C8B-B14F-4D97-AF65-F5344CB8AC3E}">
        <p14:creationId xmlns:p14="http://schemas.microsoft.com/office/powerpoint/2010/main" val="342316257"/>
      </p:ext>
    </p:extLst>
  </p:cSld>
  <p:clrMap bg1="lt1" tx1="dk1" bg2="lt2" tx2="dk2" accent1="accent1" accent2="accent2" accent3="accent3" accent4="accent4" accent5="accent5" accent6="accent6" hlink="hlink" folHlink="folHlink"/>
  <p:sldLayoutIdLst>
    <p:sldLayoutId id="2147484408" r:id="rId1"/>
    <p:sldLayoutId id="2147484409" r:id="rId2"/>
    <p:sldLayoutId id="2147484410" r:id="rId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hf sldNum="0" hdr="0" dt="0"/>
  <p:txStyles>
    <p:titleStyle>
      <a:lvl1pPr algn="l" rtl="0" eaLnBrk="0" fontAlgn="base" hangingPunct="0">
        <a:spcBef>
          <a:spcPct val="0"/>
        </a:spcBef>
        <a:spcAft>
          <a:spcPct val="0"/>
        </a:spcAft>
        <a:defRPr sz="4000" b="1" kern="1200">
          <a:solidFill>
            <a:srgbClr val="DDDDDD"/>
          </a:solidFill>
          <a:latin typeface="+mj-lt"/>
          <a:ea typeface="+mj-ea"/>
          <a:cs typeface="+mj-cs"/>
        </a:defRPr>
      </a:lvl1pPr>
      <a:lvl2pPr algn="l" rtl="0" eaLnBrk="0" fontAlgn="base" hangingPunct="0">
        <a:spcBef>
          <a:spcPct val="0"/>
        </a:spcBef>
        <a:spcAft>
          <a:spcPct val="0"/>
        </a:spcAft>
        <a:defRPr sz="4000" b="1">
          <a:solidFill>
            <a:srgbClr val="DDDDDD"/>
          </a:solidFill>
          <a:latin typeface="Calibri" pitchFamily="34" charset="0"/>
        </a:defRPr>
      </a:lvl2pPr>
      <a:lvl3pPr algn="l" rtl="0" eaLnBrk="0" fontAlgn="base" hangingPunct="0">
        <a:spcBef>
          <a:spcPct val="0"/>
        </a:spcBef>
        <a:spcAft>
          <a:spcPct val="0"/>
        </a:spcAft>
        <a:defRPr sz="4000" b="1">
          <a:solidFill>
            <a:srgbClr val="DDDDDD"/>
          </a:solidFill>
          <a:latin typeface="Calibri" pitchFamily="34" charset="0"/>
        </a:defRPr>
      </a:lvl3pPr>
      <a:lvl4pPr algn="l" rtl="0" eaLnBrk="0" fontAlgn="base" hangingPunct="0">
        <a:spcBef>
          <a:spcPct val="0"/>
        </a:spcBef>
        <a:spcAft>
          <a:spcPct val="0"/>
        </a:spcAft>
        <a:defRPr sz="4000" b="1">
          <a:solidFill>
            <a:srgbClr val="DDDDDD"/>
          </a:solidFill>
          <a:latin typeface="Calibri" pitchFamily="34" charset="0"/>
        </a:defRPr>
      </a:lvl4pPr>
      <a:lvl5pPr algn="l" rtl="0" eaLnBrk="0" fontAlgn="base" hangingPunct="0">
        <a:spcBef>
          <a:spcPct val="0"/>
        </a:spcBef>
        <a:spcAft>
          <a:spcPct val="0"/>
        </a:spcAft>
        <a:defRPr sz="4000" b="1">
          <a:solidFill>
            <a:srgbClr val="DDDDDD"/>
          </a:solidFill>
          <a:latin typeface="Calibri" pitchFamily="34" charset="0"/>
        </a:defRPr>
      </a:lvl5pPr>
      <a:lvl6pPr marL="457200" algn="l" rtl="0" eaLnBrk="1" fontAlgn="base" hangingPunct="1">
        <a:spcBef>
          <a:spcPct val="0"/>
        </a:spcBef>
        <a:spcAft>
          <a:spcPct val="0"/>
        </a:spcAft>
        <a:defRPr sz="4500" b="1">
          <a:solidFill>
            <a:srgbClr val="DDDDDD"/>
          </a:solidFill>
          <a:latin typeface="Corbel" pitchFamily="34" charset="0"/>
        </a:defRPr>
      </a:lvl6pPr>
      <a:lvl7pPr marL="914400" algn="l" rtl="0" eaLnBrk="1" fontAlgn="base" hangingPunct="1">
        <a:spcBef>
          <a:spcPct val="0"/>
        </a:spcBef>
        <a:spcAft>
          <a:spcPct val="0"/>
        </a:spcAft>
        <a:defRPr sz="4500" b="1">
          <a:solidFill>
            <a:srgbClr val="DDDDDD"/>
          </a:solidFill>
          <a:latin typeface="Corbel" pitchFamily="34" charset="0"/>
        </a:defRPr>
      </a:lvl7pPr>
      <a:lvl8pPr marL="1371600" algn="l" rtl="0" eaLnBrk="1" fontAlgn="base" hangingPunct="1">
        <a:spcBef>
          <a:spcPct val="0"/>
        </a:spcBef>
        <a:spcAft>
          <a:spcPct val="0"/>
        </a:spcAft>
        <a:defRPr sz="4500" b="1">
          <a:solidFill>
            <a:srgbClr val="DDDDDD"/>
          </a:solidFill>
          <a:latin typeface="Corbel" pitchFamily="34" charset="0"/>
        </a:defRPr>
      </a:lvl8pPr>
      <a:lvl9pPr marL="1828800" algn="l" rtl="0" eaLnBrk="1" fontAlgn="base" hangingPunct="1">
        <a:spcBef>
          <a:spcPct val="0"/>
        </a:spcBef>
        <a:spcAft>
          <a:spcPct val="0"/>
        </a:spcAft>
        <a:defRPr sz="4500" b="1">
          <a:solidFill>
            <a:srgbClr val="DDDDDD"/>
          </a:solidFill>
          <a:latin typeface="Corbel" pitchFamily="34" charset="0"/>
        </a:defRPr>
      </a:lvl9pPr>
      <a:extLst/>
    </p:titleStyle>
    <p:bodyStyle>
      <a:lvl1pPr marL="633412" indent="-514350" algn="l" rtl="0" eaLnBrk="0" fontAlgn="base" hangingPunct="0">
        <a:spcBef>
          <a:spcPct val="0"/>
        </a:spcBef>
        <a:spcAft>
          <a:spcPct val="0"/>
        </a:spcAft>
        <a:buClr>
          <a:schemeClr val="accent1"/>
        </a:buClr>
        <a:buSzPct val="80000"/>
        <a:buFont typeface="+mj-lt"/>
        <a:buAutoNum type="alphaUcPeriod"/>
        <a:defRPr sz="3200" kern="1200">
          <a:solidFill>
            <a:schemeClr val="bg1"/>
          </a:solidFill>
          <a:latin typeface="+mn-lt"/>
          <a:ea typeface="+mn-ea"/>
          <a:cs typeface="+mn-cs"/>
        </a:defRPr>
      </a:lvl1pPr>
      <a:lvl2pPr marL="971550" indent="-514350" algn="l" rtl="0" eaLnBrk="0" fontAlgn="base" hangingPunct="0">
        <a:spcBef>
          <a:spcPct val="20000"/>
        </a:spcBef>
        <a:spcAft>
          <a:spcPct val="0"/>
        </a:spcAft>
        <a:buClr>
          <a:schemeClr val="accent2"/>
        </a:buClr>
        <a:buSzPct val="90000"/>
        <a:buFont typeface="+mj-lt"/>
        <a:buAutoNum type="alphaUcPeriod"/>
        <a:defRPr sz="2800" kern="1200">
          <a:solidFill>
            <a:schemeClr val="bg1"/>
          </a:solidFill>
          <a:latin typeface="+mn-lt"/>
          <a:ea typeface="+mn-ea"/>
          <a:cs typeface="+mn-cs"/>
        </a:defRPr>
      </a:lvl2pPr>
      <a:lvl3pPr marL="1223963" indent="-457200" algn="l" rtl="0" eaLnBrk="0" fontAlgn="base" hangingPunct="0">
        <a:spcBef>
          <a:spcPct val="20000"/>
        </a:spcBef>
        <a:spcAft>
          <a:spcPct val="0"/>
        </a:spcAft>
        <a:buClr>
          <a:srgbClr val="969696"/>
        </a:buClr>
        <a:buFont typeface="+mj-lt"/>
        <a:buAutoNum type="alphaUcPeriod"/>
        <a:defRPr sz="2400" kern="1200">
          <a:solidFill>
            <a:schemeClr val="bg1"/>
          </a:solidFill>
          <a:latin typeface="+mn-lt"/>
          <a:ea typeface="+mn-ea"/>
          <a:cs typeface="+mn-cs"/>
        </a:defRPr>
      </a:lvl3pPr>
      <a:lvl4pPr marL="1490662" indent="-457200" algn="l" rtl="0" eaLnBrk="0" fontAlgn="base" hangingPunct="0">
        <a:spcBef>
          <a:spcPct val="20000"/>
        </a:spcBef>
        <a:spcAft>
          <a:spcPct val="0"/>
        </a:spcAft>
        <a:buClr>
          <a:srgbClr val="808080"/>
        </a:buClr>
        <a:buFont typeface="+mj-lt"/>
        <a:buAutoNum type="alphaUcPeriod"/>
        <a:defRPr sz="2000" kern="1200">
          <a:solidFill>
            <a:schemeClr val="bg1"/>
          </a:solidFill>
          <a:latin typeface="+mn-lt"/>
          <a:ea typeface="+mn-ea"/>
          <a:cs typeface="+mn-cs"/>
        </a:defRPr>
      </a:lvl4pPr>
      <a:lvl5pPr marL="1700212" indent="-457200" algn="l" rtl="0" eaLnBrk="0" fontAlgn="base" hangingPunct="0">
        <a:spcBef>
          <a:spcPct val="20000"/>
        </a:spcBef>
        <a:spcAft>
          <a:spcPct val="0"/>
        </a:spcAft>
        <a:buClr>
          <a:srgbClr val="5F5F5F"/>
        </a:buClr>
        <a:buFont typeface="+mj-lt"/>
        <a:buAutoNum type="alphaUcPeriod"/>
        <a:defRPr lang="en-US" sz="2000" kern="1200">
          <a:solidFill>
            <a:schemeClr val="bg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7.png"/><Relationship Id="rId5" Type="http://schemas.openxmlformats.org/officeDocument/2006/relationships/slideLayout" Target="../slideLayouts/slideLayout24.xml"/><Relationship Id="rId4" Type="http://schemas.openxmlformats.org/officeDocument/2006/relationships/tags" Target="../tags/tag19.xml"/></Relationships>
</file>

<file path=ppt/slides/_rels/slide11.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7.png"/><Relationship Id="rId5" Type="http://schemas.openxmlformats.org/officeDocument/2006/relationships/slideLayout" Target="../slideLayouts/slideLayout24.xml"/><Relationship Id="rId4" Type="http://schemas.openxmlformats.org/officeDocument/2006/relationships/tags" Target="../tags/tag23.xml"/></Relationships>
</file>

<file path=ppt/slides/_rels/slide12.xml.rels><?xml version="1.0" encoding="UTF-8" standalone="yes"?>
<Relationships xmlns="http://schemas.openxmlformats.org/package/2006/relationships"><Relationship Id="rId3" Type="http://schemas.openxmlformats.org/officeDocument/2006/relationships/control" Target="../activeX/activeX1.xml"/><Relationship Id="rId2" Type="http://schemas.openxmlformats.org/officeDocument/2006/relationships/tags" Target="../tags/tag24.xml"/><Relationship Id="rId1" Type="http://schemas.openxmlformats.org/officeDocument/2006/relationships/vmlDrawing" Target="../drawings/vmlDrawing1.vml"/><Relationship Id="rId6" Type="http://schemas.openxmlformats.org/officeDocument/2006/relationships/image" Target="../media/image18.wmf"/><Relationship Id="rId5" Type="http://schemas.openxmlformats.org/officeDocument/2006/relationships/image" Target="../media/image19.png"/><Relationship Id="rId4"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27.png"/><Relationship Id="rId5" Type="http://schemas.openxmlformats.org/officeDocument/2006/relationships/slideLayout" Target="../slideLayouts/slideLayout23.xml"/><Relationship Id="rId4" Type="http://schemas.openxmlformats.org/officeDocument/2006/relationships/tags" Target="../tags/tag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32.png"/><Relationship Id="rId5" Type="http://schemas.openxmlformats.org/officeDocument/2006/relationships/slideLayout" Target="../slideLayouts/slideLayout23.xml"/><Relationship Id="rId4" Type="http://schemas.openxmlformats.org/officeDocument/2006/relationships/tags" Target="../tags/tag3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image" Target="../media/image33.png"/><Relationship Id="rId4"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34.png"/><Relationship Id="rId4"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34.png"/><Relationship Id="rId4"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34.png"/><Relationship Id="rId4"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image" Target="../media/image34.png"/><Relationship Id="rId4"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control" Target="../activeX/activeX2.xml"/><Relationship Id="rId7" Type="http://schemas.openxmlformats.org/officeDocument/2006/relationships/image" Target="../media/image35.wmf"/><Relationship Id="rId2" Type="http://schemas.openxmlformats.org/officeDocument/2006/relationships/tags" Target="../tags/tag48.xml"/><Relationship Id="rId1" Type="http://schemas.openxmlformats.org/officeDocument/2006/relationships/vmlDrawing" Target="../drawings/vmlDrawing2.vml"/><Relationship Id="rId6" Type="http://schemas.openxmlformats.org/officeDocument/2006/relationships/image" Target="../media/image36.png"/><Relationship Id="rId5" Type="http://schemas.openxmlformats.org/officeDocument/2006/relationships/image" Target="../media/image19.png"/><Relationship Id="rId4"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49.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50.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51.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5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4.png"/><Relationship Id="rId4"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15.png"/><Relationship Id="rId4"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6.png"/><Relationship Id="rId5" Type="http://schemas.openxmlformats.org/officeDocument/2006/relationships/slideLayout" Target="../slideLayouts/slideLayout23.xml"/><Relationship Id="rId4" Type="http://schemas.openxmlformats.org/officeDocument/2006/relationships/tags" Target="../tags/tag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9.xml"/><Relationship Id="rId1" Type="http://schemas.openxmlformats.org/officeDocument/2006/relationships/slideLayout" Target="../slideLayouts/slideLayout19.xml"/><Relationship Id="rId4" Type="http://schemas.openxmlformats.org/officeDocument/2006/relationships/slide" Target="slide11.xml"/></Relationships>
</file>

<file path=ppt/slides/_rels/slide9.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7.png"/><Relationship Id="rId5" Type="http://schemas.openxmlformats.org/officeDocument/2006/relationships/slideLayout" Target="../slideLayouts/slideLayout24.xml"/><Relationship Id="rId4" Type="http://schemas.openxmlformats.org/officeDocument/2006/relationships/tags" Target="../tags/tag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3581400"/>
            <a:ext cx="8153400" cy="1371600"/>
          </a:xfrm>
        </p:spPr>
        <p:txBody>
          <a:bodyPr/>
          <a:lstStyle/>
          <a:p>
            <a:pPr eaLnBrk="1" hangingPunct="1">
              <a:defRPr/>
            </a:pPr>
            <a:r>
              <a:rPr lang="en-US" b="0" dirty="0"/>
              <a:t>Codes of Conduct</a:t>
            </a:r>
          </a:p>
        </p:txBody>
      </p:sp>
      <p:sp>
        <p:nvSpPr>
          <p:cNvPr id="5" name="Footer Placeholder 4"/>
          <p:cNvSpPr>
            <a:spLocks noGrp="1"/>
          </p:cNvSpPr>
          <p:nvPr>
            <p:ph type="ftr" sz="quarter" idx="10"/>
          </p:nvPr>
        </p:nvSpPr>
        <p:spPr>
          <a:xfrm>
            <a:off x="0" y="6400800"/>
            <a:ext cx="9144000" cy="350838"/>
          </a:xfrm>
        </p:spPr>
        <p:txBody>
          <a:bodyPr/>
          <a:lstStyle/>
          <a:p>
            <a:pPr>
              <a:defRPr/>
            </a:pPr>
            <a:r>
              <a:rPr lang="en-US" sz="1800" dirty="0"/>
              <a:t>LE1-C5S1T7pg257-260 Codes of Conduct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a:extLst>
              <a:ext uri="{FF2B5EF4-FFF2-40B4-BE49-F238E27FC236}">
                <a16:creationId xmlns:a16="http://schemas.microsoft.com/office/drawing/2014/main" id="{9DA8A8F8-22DA-4242-9447-84BD593B8616}"/>
              </a:ext>
            </a:extLst>
          </p:cNvPr>
          <p:cNvSpPr>
            <a:spLocks noGrp="1"/>
          </p:cNvSpPr>
          <p:nvPr>
            <p:ph type="title"/>
          </p:nvPr>
        </p:nvSpPr>
        <p:spPr/>
        <p:txBody>
          <a:bodyPr/>
          <a:lstStyle/>
          <a:p>
            <a:r>
              <a:rPr lang="en-US" b="0" dirty="0"/>
              <a:t>Provides specific expectations or rules for appropriate behavior and the consequences for violating them</a:t>
            </a:r>
          </a:p>
        </p:txBody>
      </p:sp>
      <p:sp>
        <p:nvSpPr>
          <p:cNvPr id="3" name="TPAnswers" title="Answer Text">
            <a:extLst>
              <a:ext uri="{FF2B5EF4-FFF2-40B4-BE49-F238E27FC236}">
                <a16:creationId xmlns:a16="http://schemas.microsoft.com/office/drawing/2014/main" id="{C56D70AD-221C-4ECC-9076-60836E468ED4}"/>
              </a:ext>
            </a:extLst>
          </p:cNvPr>
          <p:cNvSpPr>
            <a:spLocks noGrp="1"/>
          </p:cNvSpPr>
          <p:nvPr>
            <p:ph type="body" idx="1"/>
            <p:custDataLst>
              <p:tags r:id="rId2"/>
            </p:custDataLst>
          </p:nvPr>
        </p:nvSpPr>
        <p:spPr/>
        <p:txBody>
          <a:bodyPr/>
          <a:lstStyle/>
          <a:p>
            <a:pPr marL="633412" indent="-514350">
              <a:spcBef>
                <a:spcPct val="20000"/>
              </a:spcBef>
              <a:spcAft>
                <a:spcPts val="0"/>
              </a:spcAft>
              <a:buFont typeface="Wingdings 2" pitchFamily="18" charset="2"/>
              <a:buAutoNum type="alphaUcPeriod"/>
            </a:pPr>
            <a:r>
              <a:rPr lang="en-US"/>
              <a:t>Conduct</a:t>
            </a:r>
          </a:p>
          <a:p>
            <a:pPr marL="633412" indent="-514350">
              <a:spcBef>
                <a:spcPct val="20000"/>
              </a:spcBef>
              <a:spcAft>
                <a:spcPts val="0"/>
              </a:spcAft>
              <a:buFont typeface="Wingdings 2" pitchFamily="18" charset="2"/>
              <a:buAutoNum type="alphaUcPeriod"/>
            </a:pPr>
            <a:r>
              <a:rPr lang="en-US"/>
              <a:t>Codes of conduct</a:t>
            </a:r>
          </a:p>
          <a:p>
            <a:pPr marL="633412" indent="-514350">
              <a:spcBef>
                <a:spcPct val="20000"/>
              </a:spcBef>
              <a:spcAft>
                <a:spcPts val="0"/>
              </a:spcAft>
              <a:buFont typeface="Wingdings 2" pitchFamily="18" charset="2"/>
              <a:buAutoNum type="alphaUcPeriod"/>
            </a:pPr>
            <a:r>
              <a:rPr lang="en-US"/>
              <a:t>Accountability</a:t>
            </a:r>
          </a:p>
        </p:txBody>
      </p:sp>
      <p:sp>
        <p:nvSpPr>
          <p:cNvPr id="7" name="Text Placeholder 6">
            <a:extLst>
              <a:ext uri="{FF2B5EF4-FFF2-40B4-BE49-F238E27FC236}">
                <a16:creationId xmlns:a16="http://schemas.microsoft.com/office/drawing/2014/main" id="{8B15602E-A581-4BB7-BE7A-565CF6942B20}"/>
              </a:ext>
            </a:extLst>
          </p:cNvPr>
          <p:cNvSpPr>
            <a:spLocks noGrp="1"/>
          </p:cNvSpPr>
          <p:nvPr>
            <p:ph type="body" sz="quarter" idx="10"/>
          </p:nvPr>
        </p:nvSpPr>
        <p:spPr/>
        <p:txBody>
          <a:bodyPr/>
          <a:lstStyle/>
          <a:p>
            <a:r>
              <a:rPr lang="en-US" dirty="0"/>
              <a:t>(LE1-C5S1T7:KW2)</a:t>
            </a:r>
          </a:p>
        </p:txBody>
      </p:sp>
      <p:sp>
        <p:nvSpPr>
          <p:cNvPr id="4" name="TPPolling" title="Polling Shape">
            <a:extLst>
              <a:ext uri="{FF2B5EF4-FFF2-40B4-BE49-F238E27FC236}">
                <a16:creationId xmlns:a16="http://schemas.microsoft.com/office/drawing/2014/main" id="{71A85A39-0521-411E-814C-457E7A8BA517}"/>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PChart">
            <a:extLst>
              <a:ext uri="{FF2B5EF4-FFF2-40B4-BE49-F238E27FC236}">
                <a16:creationId xmlns:a16="http://schemas.microsoft.com/office/drawing/2014/main" id="{E9EC404D-BA5F-4185-AD9A-AC7236E56F5F}"/>
              </a:ext>
            </a:extLst>
          </p:cNvPr>
          <p:cNvSpPr/>
          <p:nvPr>
            <p:custDataLst>
              <p:tags r:id="rId3"/>
            </p:custDataLst>
          </p:nvPr>
        </p:nvSpPr>
        <p:spPr>
          <a:xfrm>
            <a:off x="8497188" y="3398838"/>
            <a:ext cx="646812" cy="2827337"/>
          </a:xfrm>
          <a:prstGeom prst="rect">
            <a:avLst/>
          </a:prstGeom>
          <a:blipFill>
            <a:blip r:embed="rId6"/>
            <a:stretch>
              <a:fillRect/>
            </a:stretch>
          </a:blip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I1" title="Correct Answer Indicator">
            <a:extLst>
              <a:ext uri="{FF2B5EF4-FFF2-40B4-BE49-F238E27FC236}">
                <a16:creationId xmlns:a16="http://schemas.microsoft.com/office/drawing/2014/main" id="{0F0ACB82-8B3D-4C30-B422-B981022B581B}"/>
              </a:ext>
            </a:extLst>
          </p:cNvPr>
          <p:cNvSpPr/>
          <p:nvPr>
            <p:custDataLst>
              <p:tags r:id="rId4"/>
            </p:custDataLst>
          </p:nvPr>
        </p:nvSpPr>
        <p:spPr>
          <a:xfrm rot="10800000">
            <a:off x="8878" y="4221018"/>
            <a:ext cx="427182" cy="427182"/>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719237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a:extLst>
              <a:ext uri="{FF2B5EF4-FFF2-40B4-BE49-F238E27FC236}">
                <a16:creationId xmlns:a16="http://schemas.microsoft.com/office/drawing/2014/main" id="{9F4B7B96-98DE-4D8F-8725-2F4141A81048}"/>
              </a:ext>
            </a:extLst>
          </p:cNvPr>
          <p:cNvSpPr>
            <a:spLocks noGrp="1"/>
          </p:cNvSpPr>
          <p:nvPr>
            <p:ph type="title"/>
          </p:nvPr>
        </p:nvSpPr>
        <p:spPr/>
        <p:txBody>
          <a:bodyPr/>
          <a:lstStyle/>
          <a:p>
            <a:r>
              <a:rPr lang="en-US" sz="4800" b="0" dirty="0"/>
              <a:t>The way someone behaves</a:t>
            </a:r>
          </a:p>
        </p:txBody>
      </p:sp>
      <p:sp>
        <p:nvSpPr>
          <p:cNvPr id="3" name="TPAnswers" title="Answer Text">
            <a:extLst>
              <a:ext uri="{FF2B5EF4-FFF2-40B4-BE49-F238E27FC236}">
                <a16:creationId xmlns:a16="http://schemas.microsoft.com/office/drawing/2014/main" id="{262BA81D-D574-4CAA-994F-004C3FFC46AB}"/>
              </a:ext>
            </a:extLst>
          </p:cNvPr>
          <p:cNvSpPr>
            <a:spLocks noGrp="1"/>
          </p:cNvSpPr>
          <p:nvPr>
            <p:ph type="body" idx="1"/>
            <p:custDataLst>
              <p:tags r:id="rId2"/>
            </p:custDataLst>
          </p:nvPr>
        </p:nvSpPr>
        <p:spPr/>
        <p:txBody>
          <a:bodyPr/>
          <a:lstStyle/>
          <a:p>
            <a:pPr marL="633412" indent="-514350">
              <a:spcBef>
                <a:spcPct val="20000"/>
              </a:spcBef>
              <a:spcAft>
                <a:spcPts val="0"/>
              </a:spcAft>
              <a:buFont typeface="Wingdings 2" pitchFamily="18" charset="2"/>
              <a:buAutoNum type="alphaUcPeriod"/>
            </a:pPr>
            <a:r>
              <a:rPr lang="en-US"/>
              <a:t>Conduct</a:t>
            </a:r>
          </a:p>
          <a:p>
            <a:pPr marL="633412" indent="-514350">
              <a:spcBef>
                <a:spcPct val="20000"/>
              </a:spcBef>
              <a:spcAft>
                <a:spcPts val="0"/>
              </a:spcAft>
              <a:buFont typeface="Wingdings 2" pitchFamily="18" charset="2"/>
              <a:buAutoNum type="alphaUcPeriod"/>
            </a:pPr>
            <a:r>
              <a:rPr lang="en-US"/>
              <a:t>Codes of conduct</a:t>
            </a:r>
          </a:p>
          <a:p>
            <a:pPr marL="633412" indent="-514350">
              <a:spcBef>
                <a:spcPct val="20000"/>
              </a:spcBef>
              <a:spcAft>
                <a:spcPts val="0"/>
              </a:spcAft>
              <a:buFont typeface="Wingdings 2" pitchFamily="18" charset="2"/>
              <a:buAutoNum type="alphaUcPeriod"/>
            </a:pPr>
            <a:r>
              <a:rPr lang="en-US"/>
              <a:t>Accountability</a:t>
            </a:r>
          </a:p>
        </p:txBody>
      </p:sp>
      <p:sp>
        <p:nvSpPr>
          <p:cNvPr id="7" name="Text Placeholder 6">
            <a:extLst>
              <a:ext uri="{FF2B5EF4-FFF2-40B4-BE49-F238E27FC236}">
                <a16:creationId xmlns:a16="http://schemas.microsoft.com/office/drawing/2014/main" id="{92E6ADEA-E677-4337-86DF-936D7539BE88}"/>
              </a:ext>
            </a:extLst>
          </p:cNvPr>
          <p:cNvSpPr>
            <a:spLocks noGrp="1"/>
          </p:cNvSpPr>
          <p:nvPr>
            <p:ph type="body" sz="quarter" idx="10"/>
          </p:nvPr>
        </p:nvSpPr>
        <p:spPr/>
        <p:txBody>
          <a:bodyPr/>
          <a:lstStyle/>
          <a:p>
            <a:r>
              <a:rPr lang="en-US" dirty="0"/>
              <a:t>(LE1-C5S1T7:KW3)</a:t>
            </a:r>
          </a:p>
        </p:txBody>
      </p:sp>
      <p:sp>
        <p:nvSpPr>
          <p:cNvPr id="4" name="TPPolling" title="Polling Shape">
            <a:extLst>
              <a:ext uri="{FF2B5EF4-FFF2-40B4-BE49-F238E27FC236}">
                <a16:creationId xmlns:a16="http://schemas.microsoft.com/office/drawing/2014/main" id="{1088462B-AA65-499D-8167-E8084BFB6B83}"/>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PChart">
            <a:extLst>
              <a:ext uri="{FF2B5EF4-FFF2-40B4-BE49-F238E27FC236}">
                <a16:creationId xmlns:a16="http://schemas.microsoft.com/office/drawing/2014/main" id="{FBF5C717-0277-4D02-A8DB-C7D7D15505CC}"/>
              </a:ext>
            </a:extLst>
          </p:cNvPr>
          <p:cNvSpPr/>
          <p:nvPr>
            <p:custDataLst>
              <p:tags r:id="rId3"/>
            </p:custDataLst>
          </p:nvPr>
        </p:nvSpPr>
        <p:spPr>
          <a:xfrm>
            <a:off x="8497188" y="3398838"/>
            <a:ext cx="646812" cy="2827337"/>
          </a:xfrm>
          <a:prstGeom prst="rect">
            <a:avLst/>
          </a:prstGeom>
          <a:blipFill>
            <a:blip r:embed="rId6"/>
            <a:stretch>
              <a:fillRect/>
            </a:stretch>
          </a:blip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I1" title="Correct Answer Indicator">
            <a:extLst>
              <a:ext uri="{FF2B5EF4-FFF2-40B4-BE49-F238E27FC236}">
                <a16:creationId xmlns:a16="http://schemas.microsoft.com/office/drawing/2014/main" id="{6EFF59BE-9D8D-4FE2-A7C7-533C34806813}"/>
              </a:ext>
            </a:extLst>
          </p:cNvPr>
          <p:cNvSpPr/>
          <p:nvPr>
            <p:custDataLst>
              <p:tags r:id="rId4"/>
            </p:custDataLst>
          </p:nvPr>
        </p:nvSpPr>
        <p:spPr>
          <a:xfrm rot="10800000">
            <a:off x="-1929" y="3608034"/>
            <a:ext cx="433070" cy="393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190806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Shape">
            <a:extLst>
              <a:ext uri="{FF2B5EF4-FFF2-40B4-BE49-F238E27FC236}">
                <a16:creationId xmlns:a16="http://schemas.microsoft.com/office/drawing/2014/main" id="{73DC4BBE-35A3-470B-8F56-CEC7C39E7D81}"/>
              </a:ext>
            </a:extLst>
          </p:cNvPr>
          <p:cNvSpPr>
            <a:spLocks noGrp="1"/>
          </p:cNvSpPr>
          <p:nvPr>
            <p:ph type="title"/>
          </p:nvPr>
        </p:nvSpPr>
        <p:spPr>
          <a:xfrm>
            <a:off x="1468072" y="12700"/>
            <a:ext cx="7218727" cy="1390650"/>
          </a:xfrm>
        </p:spPr>
        <p:txBody>
          <a:bodyPr/>
          <a:lstStyle/>
          <a:p>
            <a:r>
              <a:rPr lang="en-US" dirty="0"/>
              <a:t>Opening Question</a:t>
            </a:r>
          </a:p>
        </p:txBody>
      </p:sp>
      <p:sp>
        <p:nvSpPr>
          <p:cNvPr id="7" name="TPPolling">
            <a:extLst>
              <a:ext uri="{FF2B5EF4-FFF2-40B4-BE49-F238E27FC236}">
                <a16:creationId xmlns:a16="http://schemas.microsoft.com/office/drawing/2014/main" id="{BE596C6D-F933-466C-85F2-7E250852258B}"/>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pSp>
        <p:nvGrpSpPr>
          <p:cNvPr id="24" name="Group 23">
            <a:extLst>
              <a:ext uri="{FF2B5EF4-FFF2-40B4-BE49-F238E27FC236}">
                <a16:creationId xmlns:a16="http://schemas.microsoft.com/office/drawing/2014/main" id="{80CBED2B-330F-40E8-85AE-79FAE4CBFFFD}"/>
              </a:ext>
            </a:extLst>
          </p:cNvPr>
          <p:cNvGrpSpPr/>
          <p:nvPr/>
        </p:nvGrpSpPr>
        <p:grpSpPr>
          <a:xfrm>
            <a:off x="3995882" y="6278552"/>
            <a:ext cx="342900" cy="381000"/>
            <a:chOff x="4156144" y="6248400"/>
            <a:chExt cx="342900" cy="381000"/>
          </a:xfrm>
        </p:grpSpPr>
        <p:pic>
          <p:nvPicPr>
            <p:cNvPr id="25" name="Picture 24">
              <a:extLst>
                <a:ext uri="{FF2B5EF4-FFF2-40B4-BE49-F238E27FC236}">
                  <a16:creationId xmlns:a16="http://schemas.microsoft.com/office/drawing/2014/main" id="{54CD0D3C-196E-47CC-A16A-BBC4A71BECFE}"/>
                </a:ext>
              </a:extLst>
            </p:cNvPr>
            <p:cNvPicPr>
              <a:picLocks noChangeAspect="1"/>
            </p:cNvPicPr>
            <p:nvPr/>
          </p:nvPicPr>
          <p:blipFill rotWithShape="1">
            <a:blip r:embed="rId5"/>
            <a:srcRect l="14050" r="80335" b="-2564"/>
            <a:stretch/>
          </p:blipFill>
          <p:spPr>
            <a:xfrm>
              <a:off x="4191000" y="6248400"/>
              <a:ext cx="304800" cy="381000"/>
            </a:xfrm>
            <a:prstGeom prst="rect">
              <a:avLst/>
            </a:prstGeom>
          </p:spPr>
        </p:pic>
        <p:sp>
          <p:nvSpPr>
            <p:cNvPr id="26" name="Rectangle 25">
              <a:extLst>
                <a:ext uri="{FF2B5EF4-FFF2-40B4-BE49-F238E27FC236}">
                  <a16:creationId xmlns:a16="http://schemas.microsoft.com/office/drawing/2014/main" id="{05B11F4F-67CE-432A-A6C5-1EEBAB150CFD}"/>
                </a:ext>
              </a:extLst>
            </p:cNvPr>
            <p:cNvSpPr/>
            <p:nvPr/>
          </p:nvSpPr>
          <p:spPr>
            <a:xfrm>
              <a:off x="4156144" y="6253162"/>
              <a:ext cx="342900" cy="37147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a:ea typeface="+mn-ea"/>
                <a:cs typeface="+mn-cs"/>
              </a:endParaRPr>
            </a:p>
          </p:txBody>
        </p:sp>
      </p:grpSp>
      <p:sp>
        <p:nvSpPr>
          <p:cNvPr id="27" name="TextBox 26">
            <a:extLst>
              <a:ext uri="{FF2B5EF4-FFF2-40B4-BE49-F238E27FC236}">
                <a16:creationId xmlns:a16="http://schemas.microsoft.com/office/drawing/2014/main" id="{9D9AE817-ED16-4FBB-9227-7253FC93D763}"/>
              </a:ext>
            </a:extLst>
          </p:cNvPr>
          <p:cNvSpPr txBox="1"/>
          <p:nvPr/>
        </p:nvSpPr>
        <p:spPr>
          <a:xfrm>
            <a:off x="0" y="6161276"/>
            <a:ext cx="3995882"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00C20"/>
                </a:solidFill>
                <a:effectLst/>
                <a:uLnTx/>
                <a:uFillTx/>
                <a:latin typeface="Calibri"/>
                <a:ea typeface="+mn-ea"/>
                <a:cs typeface="Arial" charset="0"/>
              </a:rPr>
              <a:t>Note to Instructors: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00C20"/>
                </a:solidFill>
                <a:effectLst/>
                <a:uLnTx/>
                <a:uFillTx/>
                <a:latin typeface="Calibri"/>
                <a:ea typeface="+mn-ea"/>
                <a:cs typeface="Arial" charset="0"/>
              </a:rPr>
              <a:t>Click the Show/Hide Response Display Button </a:t>
            </a:r>
          </a:p>
        </p:txBody>
      </p:sp>
      <p:sp>
        <p:nvSpPr>
          <p:cNvPr id="3" name="Rectangle 2"/>
          <p:cNvSpPr/>
          <p:nvPr/>
        </p:nvSpPr>
        <p:spPr>
          <a:xfrm>
            <a:off x="305499" y="1758424"/>
            <a:ext cx="8588163" cy="2062103"/>
          </a:xfrm>
          <a:prstGeom prst="rect">
            <a:avLst/>
          </a:prstGeom>
        </p:spPr>
        <p:txBody>
          <a:bodyPr wrap="square">
            <a:spAutoFit/>
          </a:bodyPr>
          <a:lstStyle/>
          <a:p>
            <a:pPr lvl="0" defTabSz="457200" fontAlgn="auto">
              <a:spcBef>
                <a:spcPts val="0"/>
              </a:spcBef>
              <a:spcAft>
                <a:spcPts val="0"/>
              </a:spcAft>
              <a:defRPr/>
            </a:pPr>
            <a:r>
              <a:rPr lang="en-US" altLang="en-US" sz="3600" b="1" dirty="0">
                <a:solidFill>
                  <a:srgbClr val="002060"/>
                </a:solidFill>
                <a:effectLst>
                  <a:outerShdw blurRad="38100" dist="38100" dir="2700000" algn="tl">
                    <a:srgbClr val="000000">
                      <a:alpha val="43137"/>
                    </a:srgbClr>
                  </a:outerShdw>
                </a:effectLst>
                <a:latin typeface="Calibri"/>
                <a:cs typeface="+mn-cs"/>
              </a:rPr>
              <a:t>List 2-3 rules you might find at your local swimming pool.     </a:t>
            </a:r>
          </a:p>
          <a:p>
            <a:pPr lvl="0" defTabSz="457200" fontAlgn="auto">
              <a:spcBef>
                <a:spcPts val="0"/>
              </a:spcBef>
              <a:spcAft>
                <a:spcPts val="0"/>
              </a:spcAft>
              <a:defRPr/>
            </a:pPr>
            <a:endParaRPr lang="en-US" altLang="en-US" sz="2000" b="1" dirty="0">
              <a:solidFill>
                <a:srgbClr val="002060"/>
              </a:solidFill>
              <a:effectLst>
                <a:outerShdw blurRad="38100" dist="38100" dir="2700000" algn="tl">
                  <a:srgbClr val="000000">
                    <a:alpha val="43137"/>
                  </a:srgbClr>
                </a:outerShdw>
              </a:effectLst>
              <a:latin typeface="Calibri"/>
              <a:cs typeface="+mn-cs"/>
            </a:endParaRPr>
          </a:p>
          <a:p>
            <a:pPr lvl="0" defTabSz="457200" fontAlgn="auto">
              <a:spcBef>
                <a:spcPts val="0"/>
              </a:spcBef>
              <a:spcAft>
                <a:spcPts val="0"/>
              </a:spcAft>
              <a:defRPr/>
            </a:pPr>
            <a:r>
              <a:rPr lang="en-US" altLang="en-US" sz="3600" b="1" dirty="0">
                <a:solidFill>
                  <a:srgbClr val="002060"/>
                </a:solidFill>
                <a:effectLst>
                  <a:outerShdw blurRad="38100" dist="38100" dir="2700000" algn="tl">
                    <a:srgbClr val="000000">
                      <a:alpha val="43137"/>
                    </a:srgbClr>
                  </a:outerShdw>
                </a:effectLst>
                <a:latin typeface="Calibri"/>
                <a:cs typeface="+mn-cs"/>
              </a:rPr>
              <a:t>What are the reasons for each rule?</a:t>
            </a:r>
          </a:p>
        </p:txBody>
      </p:sp>
    </p:spTree>
    <p:custDataLst>
      <p:tags r:id="rId2"/>
    </p:custDataLst>
    <p:controls>
      <mc:AlternateContent xmlns:mc="http://schemas.openxmlformats.org/markup-compatibility/2006">
        <mc:Choice xmlns:v="urn:schemas-microsoft-com:vml" Requires="v">
          <p:control spid="2054" name="ShockwaveFlash1" r:id="rId3" imgW="1138320" imgH="1365120"/>
        </mc:Choice>
        <mc:Fallback>
          <p:control name="ShockwaveFlash1" r:id="rId3" imgW="1138320" imgH="1365120">
            <p:pic>
              <p:nvPicPr>
                <p:cNvPr id="10" name="ShockwaveFlash1">
                  <a:extLst>
                    <a:ext uri="{FF2B5EF4-FFF2-40B4-BE49-F238E27FC236}">
                      <a16:creationId xmlns:a16="http://schemas.microsoft.com/office/drawing/2014/main" id="{446865C3-79E6-4B03-B518-41670037B12C}"/>
                    </a:ext>
                  </a:extLst>
                </p:cNvPr>
                <p:cNvPicPr>
                  <a:picLocks/>
                </p:cNvPicPr>
                <p:nvPr/>
              </p:nvPicPr>
              <p:blipFill>
                <a:blip r:embed="rId6"/>
                <a:stretch>
                  <a:fillRect/>
                </a:stretch>
              </p:blipFill>
              <p:spPr>
                <a:xfrm>
                  <a:off x="7966745" y="5478719"/>
                  <a:ext cx="1137138" cy="1365115"/>
                </a:xfrm>
                <a:prstGeom prst="rect">
                  <a:avLst/>
                </a:prstGeom>
              </p:spPr>
            </p:pic>
          </p:control>
        </mc:Fallback>
      </mc:AlternateContent>
    </p:controls>
    <p:extLst>
      <p:ext uri="{BB962C8B-B14F-4D97-AF65-F5344CB8AC3E}">
        <p14:creationId xmlns:p14="http://schemas.microsoft.com/office/powerpoint/2010/main" val="1427656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Introduction</a:t>
            </a:r>
          </a:p>
        </p:txBody>
      </p:sp>
      <p:sp>
        <p:nvSpPr>
          <p:cNvPr id="25603" name="Content Placeholder 2"/>
          <p:cNvSpPr>
            <a:spLocks noGrp="1"/>
          </p:cNvSpPr>
          <p:nvPr>
            <p:ph sz="half" idx="1"/>
          </p:nvPr>
        </p:nvSpPr>
        <p:spPr>
          <a:xfrm>
            <a:off x="457200" y="2057400"/>
            <a:ext cx="8153400" cy="4267200"/>
          </a:xfrm>
        </p:spPr>
        <p:txBody>
          <a:bodyPr/>
          <a:lstStyle/>
          <a:p>
            <a:pPr marL="117475" indent="0" eaLnBrk="1" hangingPunct="1">
              <a:lnSpc>
                <a:spcPct val="90000"/>
              </a:lnSpc>
              <a:buSzPct val="75000"/>
              <a:buFont typeface="Wingdings 2" pitchFamily="18" charset="2"/>
              <a:buNone/>
            </a:pPr>
            <a:r>
              <a:rPr lang="en-US" altLang="en-US"/>
              <a:t> </a:t>
            </a:r>
          </a:p>
        </p:txBody>
      </p:sp>
      <p:sp>
        <p:nvSpPr>
          <p:cNvPr id="3" name="TextBox 2"/>
          <p:cNvSpPr txBox="1"/>
          <p:nvPr/>
        </p:nvSpPr>
        <p:spPr>
          <a:xfrm>
            <a:off x="838200" y="2514600"/>
            <a:ext cx="7391400" cy="979488"/>
          </a:xfrm>
          <a:prstGeom prst="rect">
            <a:avLst/>
          </a:prstGeom>
          <a:noFill/>
        </p:spPr>
        <p:txBody>
          <a:bodyPr>
            <a:spAutoFit/>
          </a:bodyPr>
          <a:lstStyle/>
          <a:p>
            <a:pPr>
              <a:lnSpc>
                <a:spcPct val="90000"/>
              </a:lnSpc>
              <a:buSzPct val="75000"/>
              <a:defRPr/>
            </a:pPr>
            <a:r>
              <a:rPr lang="en-US" sz="3200" dirty="0">
                <a:solidFill>
                  <a:schemeClr val="bg1"/>
                </a:solidFill>
                <a:latin typeface="+mn-lt"/>
              </a:rPr>
              <a:t>Rules establish standards of personal behavior, also known as a </a:t>
            </a:r>
            <a:r>
              <a:rPr lang="en-US" sz="3200" dirty="0">
                <a:solidFill>
                  <a:srgbClr val="FFFF00"/>
                </a:solidFill>
                <a:latin typeface="+mn-lt"/>
              </a:rPr>
              <a:t>code of conduct.</a:t>
            </a:r>
          </a:p>
        </p:txBody>
      </p:sp>
      <p:pic>
        <p:nvPicPr>
          <p:cNvPr id="28678" name="Picture 6"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810000"/>
            <a:ext cx="34417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28678"/>
                                        </p:tgtEl>
                                        <p:attrNameLst>
                                          <p:attrName>style.visibility</p:attrName>
                                        </p:attrNameLst>
                                      </p:cBhvr>
                                      <p:to>
                                        <p:strVal val="visible"/>
                                      </p:to>
                                    </p:set>
                                    <p:animEffect transition="in" filter="fade">
                                      <p:cBhvr>
                                        <p:cTn id="11" dur="500"/>
                                        <p:tgtEl>
                                          <p:spTgt spid="28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sz="half" idx="1"/>
          </p:nvPr>
        </p:nvSpPr>
        <p:spPr>
          <a:xfrm>
            <a:off x="228600" y="1905000"/>
            <a:ext cx="8610600" cy="4648200"/>
          </a:xfrm>
        </p:spPr>
        <p:txBody>
          <a:bodyPr/>
          <a:lstStyle/>
          <a:p>
            <a:pPr eaLnBrk="1" hangingPunct="1">
              <a:buFont typeface="Wingdings 2" pitchFamily="18" charset="2"/>
              <a:buNone/>
            </a:pPr>
            <a:r>
              <a:rPr lang="en-US" altLang="en-US"/>
              <a:t>	</a:t>
            </a:r>
          </a:p>
        </p:txBody>
      </p:sp>
      <p:sp>
        <p:nvSpPr>
          <p:cNvPr id="11" name="Rectangle 10"/>
          <p:cNvSpPr/>
          <p:nvPr/>
        </p:nvSpPr>
        <p:spPr>
          <a:xfrm>
            <a:off x="228600" y="1947863"/>
            <a:ext cx="8610600" cy="1077912"/>
          </a:xfrm>
          <a:prstGeom prst="rect">
            <a:avLst/>
          </a:prstGeom>
        </p:spPr>
        <p:txBody>
          <a:bodyPr>
            <a:spAutoFit/>
          </a:bodyPr>
          <a:lstStyle/>
          <a:p>
            <a:pPr marL="274320">
              <a:spcBef>
                <a:spcPts val="600"/>
              </a:spcBef>
              <a:defRPr/>
            </a:pPr>
            <a:r>
              <a:rPr lang="en-US" sz="3200" dirty="0">
                <a:solidFill>
                  <a:schemeClr val="bg1"/>
                </a:solidFill>
                <a:latin typeface="+mn-lt"/>
              </a:rPr>
              <a:t>School codes of conduct include the following policies:</a:t>
            </a:r>
          </a:p>
        </p:txBody>
      </p:sp>
      <p:sp>
        <p:nvSpPr>
          <p:cNvPr id="8194" name="Title 1"/>
          <p:cNvSpPr>
            <a:spLocks noGrp="1"/>
          </p:cNvSpPr>
          <p:nvPr>
            <p:ph type="title"/>
          </p:nvPr>
        </p:nvSpPr>
        <p:spPr/>
        <p:txBody>
          <a:bodyPr/>
          <a:lstStyle/>
          <a:p>
            <a:pPr eaLnBrk="1" hangingPunct="1">
              <a:defRPr/>
            </a:pPr>
            <a:r>
              <a:rPr lang="en-US" dirty="0"/>
              <a:t>School Codes of Conduct </a:t>
            </a:r>
          </a:p>
        </p:txBody>
      </p:sp>
      <p:sp>
        <p:nvSpPr>
          <p:cNvPr id="4" name="Rectangle 3"/>
          <p:cNvSpPr/>
          <p:nvPr/>
        </p:nvSpPr>
        <p:spPr>
          <a:xfrm>
            <a:off x="685800" y="3048000"/>
            <a:ext cx="4267200" cy="3570288"/>
          </a:xfrm>
          <a:prstGeom prst="rect">
            <a:avLst/>
          </a:prstGeom>
        </p:spPr>
        <p:txBody>
          <a:bodyPr>
            <a:spAutoFit/>
          </a:bodyPr>
          <a:lstStyle/>
          <a:p>
            <a:pPr marL="274320">
              <a:spcBef>
                <a:spcPts val="600"/>
              </a:spcBef>
              <a:buFont typeface="Wingdings" pitchFamily="2" charset="2"/>
              <a:buChar char="§"/>
              <a:defRPr/>
            </a:pPr>
            <a:r>
              <a:rPr lang="en-US" sz="2800" dirty="0">
                <a:solidFill>
                  <a:schemeClr val="bg1"/>
                </a:solidFill>
                <a:latin typeface="+mn-lt"/>
              </a:rPr>
              <a:t> Attendance</a:t>
            </a:r>
          </a:p>
          <a:p>
            <a:pPr marL="274320">
              <a:spcBef>
                <a:spcPts val="600"/>
              </a:spcBef>
              <a:buFont typeface="Wingdings" pitchFamily="2" charset="2"/>
              <a:buChar char="§"/>
              <a:defRPr/>
            </a:pPr>
            <a:r>
              <a:rPr lang="en-US" sz="2800" dirty="0">
                <a:solidFill>
                  <a:schemeClr val="bg1"/>
                </a:solidFill>
                <a:latin typeface="+mn-lt"/>
              </a:rPr>
              <a:t> Integrity</a:t>
            </a:r>
          </a:p>
          <a:p>
            <a:pPr marL="274320">
              <a:spcBef>
                <a:spcPts val="600"/>
              </a:spcBef>
              <a:buFont typeface="Wingdings" pitchFamily="2" charset="2"/>
              <a:buChar char="§"/>
              <a:defRPr/>
            </a:pPr>
            <a:r>
              <a:rPr lang="en-US" sz="2800" dirty="0">
                <a:solidFill>
                  <a:schemeClr val="bg1"/>
                </a:solidFill>
                <a:latin typeface="+mn-lt"/>
              </a:rPr>
              <a:t> Substance abuse</a:t>
            </a:r>
          </a:p>
          <a:p>
            <a:pPr marL="274320">
              <a:spcBef>
                <a:spcPts val="600"/>
              </a:spcBef>
              <a:buFont typeface="Wingdings" pitchFamily="2" charset="2"/>
              <a:buChar char="§"/>
              <a:defRPr/>
            </a:pPr>
            <a:r>
              <a:rPr lang="en-US" sz="2800" dirty="0">
                <a:solidFill>
                  <a:schemeClr val="bg1"/>
                </a:solidFill>
                <a:latin typeface="+mn-lt"/>
              </a:rPr>
              <a:t> Transportation</a:t>
            </a:r>
          </a:p>
          <a:p>
            <a:pPr marL="274320">
              <a:spcBef>
                <a:spcPts val="600"/>
              </a:spcBef>
              <a:buFont typeface="Wingdings" pitchFamily="2" charset="2"/>
              <a:buChar char="§"/>
              <a:defRPr/>
            </a:pPr>
            <a:r>
              <a:rPr lang="en-US" sz="2800" dirty="0">
                <a:solidFill>
                  <a:schemeClr val="bg1"/>
                </a:solidFill>
                <a:latin typeface="+mn-lt"/>
              </a:rPr>
              <a:t> Vandalism</a:t>
            </a:r>
          </a:p>
          <a:p>
            <a:pPr marL="274320">
              <a:spcBef>
                <a:spcPts val="600"/>
              </a:spcBef>
              <a:buFont typeface="Wingdings" pitchFamily="2" charset="2"/>
              <a:buChar char="§"/>
              <a:defRPr/>
            </a:pPr>
            <a:r>
              <a:rPr lang="en-US" sz="2800" dirty="0">
                <a:solidFill>
                  <a:schemeClr val="bg1"/>
                </a:solidFill>
                <a:latin typeface="+mn-lt"/>
              </a:rPr>
              <a:t> Technology and the 	Internet</a:t>
            </a:r>
          </a:p>
        </p:txBody>
      </p:sp>
      <p:pic>
        <p:nvPicPr>
          <p:cNvPr id="29703" name="Picture 7" descr="C:\Users\Steve Huff2\AppData\Local\Microsoft\Windows\Temporary Internet Files\Content.IE5\3SYVL3VN\MP90043940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7913" y="3581400"/>
            <a:ext cx="1731962"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8" descr="C:\Users\Steve Huff2\AppData\Local\Microsoft\Windows\Temporary Internet Files\Content.IE5\3SYVL3VN\MP900178683[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2895600"/>
            <a:ext cx="9906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Picture 9" descr="C:\Users\Steve Huff2\AppData\Local\Microsoft\Windows\Temporary Internet Files\Content.IE5\UUAHG93W\MP900289084[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9025" y="3048000"/>
            <a:ext cx="116363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6" name="Picture 10" descr="C:\Users\Steve Huff2\AppData\Local\Microsoft\Windows\Temporary Internet Files\Content.IE5\UUAHG93W\MP900386101[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6925" y="4876800"/>
            <a:ext cx="1455738"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9" name="Picture 13" descr="C:\Users\Steve Huff2\AppData\Local\Microsoft\Windows\Temporary Internet Files\Content.IE5\4R0ZZ1CU\MP900409564[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4714875"/>
            <a:ext cx="1252538"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0" name="Picture 14" descr="C:\Users\Steve Huff2\AppData\Local\Microsoft\Windows\Temporary Internet Files\Content.IE5\3SYVL3VN\MP900439416[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70613" y="4943475"/>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9704"/>
                                        </p:tgtEl>
                                        <p:attrNameLst>
                                          <p:attrName>style.visibility</p:attrName>
                                        </p:attrNameLst>
                                      </p:cBhvr>
                                      <p:to>
                                        <p:strVal val="visible"/>
                                      </p:to>
                                    </p:set>
                                    <p:animEffect transition="in" filter="fade">
                                      <p:cBhvr>
                                        <p:cTn id="15" dur="500"/>
                                        <p:tgtEl>
                                          <p:spTgt spid="2970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ipe(left)">
                                      <p:cBhvr>
                                        <p:cTn id="20" dur="500"/>
                                        <p:tgtEl>
                                          <p:spTgt spid="4">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9703"/>
                                        </p:tgtEl>
                                        <p:attrNameLst>
                                          <p:attrName>style.visibility</p:attrName>
                                        </p:attrNameLst>
                                      </p:cBhvr>
                                      <p:to>
                                        <p:strVal val="visible"/>
                                      </p:to>
                                    </p:set>
                                    <p:animEffect transition="in" filter="fade">
                                      <p:cBhvr>
                                        <p:cTn id="23" dur="500"/>
                                        <p:tgtEl>
                                          <p:spTgt spid="2970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500"/>
                                        <p:tgtEl>
                                          <p:spTgt spid="4">
                                            <p:txEl>
                                              <p:pRg st="2" end="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9705"/>
                                        </p:tgtEl>
                                        <p:attrNameLst>
                                          <p:attrName>style.visibility</p:attrName>
                                        </p:attrNameLst>
                                      </p:cBhvr>
                                      <p:to>
                                        <p:strVal val="visible"/>
                                      </p:to>
                                    </p:set>
                                    <p:animEffect transition="in" filter="fade">
                                      <p:cBhvr>
                                        <p:cTn id="31" dur="500"/>
                                        <p:tgtEl>
                                          <p:spTgt spid="2970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Effect transition="in" filter="wipe(left)">
                                      <p:cBhvr>
                                        <p:cTn id="36" dur="500"/>
                                        <p:tgtEl>
                                          <p:spTgt spid="4">
                                            <p:txEl>
                                              <p:pRg st="3" end="3"/>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9709"/>
                                        </p:tgtEl>
                                        <p:attrNameLst>
                                          <p:attrName>style.visibility</p:attrName>
                                        </p:attrNameLst>
                                      </p:cBhvr>
                                      <p:to>
                                        <p:strVal val="visible"/>
                                      </p:to>
                                    </p:set>
                                    <p:animEffect transition="in" filter="fade">
                                      <p:cBhvr>
                                        <p:cTn id="39" dur="500"/>
                                        <p:tgtEl>
                                          <p:spTgt spid="2970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Effect transition="in" filter="wipe(left)">
                                      <p:cBhvr>
                                        <p:cTn id="44" dur="500"/>
                                        <p:tgtEl>
                                          <p:spTgt spid="4">
                                            <p:txEl>
                                              <p:pRg st="4" end="4"/>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29706"/>
                                        </p:tgtEl>
                                        <p:attrNameLst>
                                          <p:attrName>style.visibility</p:attrName>
                                        </p:attrNameLst>
                                      </p:cBhvr>
                                      <p:to>
                                        <p:strVal val="visible"/>
                                      </p:to>
                                    </p:set>
                                    <p:animEffect transition="in" filter="fade">
                                      <p:cBhvr>
                                        <p:cTn id="47" dur="500"/>
                                        <p:tgtEl>
                                          <p:spTgt spid="2970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
                                            <p:txEl>
                                              <p:pRg st="5" end="5"/>
                                            </p:txEl>
                                          </p:spTgt>
                                        </p:tgtEl>
                                        <p:attrNameLst>
                                          <p:attrName>style.visibility</p:attrName>
                                        </p:attrNameLst>
                                      </p:cBhvr>
                                      <p:to>
                                        <p:strVal val="visible"/>
                                      </p:to>
                                    </p:set>
                                    <p:animEffect transition="in" filter="wipe(left)">
                                      <p:cBhvr>
                                        <p:cTn id="52" dur="500"/>
                                        <p:tgtEl>
                                          <p:spTgt spid="4">
                                            <p:txEl>
                                              <p:pRg st="5" end="5"/>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29710"/>
                                        </p:tgtEl>
                                        <p:attrNameLst>
                                          <p:attrName>style.visibility</p:attrName>
                                        </p:attrNameLst>
                                      </p:cBhvr>
                                      <p:to>
                                        <p:strVal val="visible"/>
                                      </p:to>
                                    </p:set>
                                    <p:animEffect transition="in" filter="fade">
                                      <p:cBhvr>
                                        <p:cTn id="55" dur="500"/>
                                        <p:tgtEl>
                                          <p:spTgt spid="29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defRPr/>
            </a:pPr>
            <a:r>
              <a:rPr lang="en-US" dirty="0"/>
              <a:t>School Codes of Conduct</a:t>
            </a:r>
          </a:p>
        </p:txBody>
      </p:sp>
      <p:sp>
        <p:nvSpPr>
          <p:cNvPr id="27651" name="Content Placeholder 2"/>
          <p:cNvSpPr>
            <a:spLocks noGrp="1"/>
          </p:cNvSpPr>
          <p:nvPr>
            <p:ph sz="half" idx="1"/>
          </p:nvPr>
        </p:nvSpPr>
        <p:spPr>
          <a:xfrm>
            <a:off x="228600" y="1752600"/>
            <a:ext cx="8686800" cy="4876800"/>
          </a:xfrm>
        </p:spPr>
        <p:txBody>
          <a:bodyPr/>
          <a:lstStyle/>
          <a:p>
            <a:pPr marL="117475" indent="0" eaLnBrk="1" hangingPunct="1">
              <a:buFont typeface="Wingdings 2" pitchFamily="18" charset="2"/>
              <a:buNone/>
            </a:pPr>
            <a:r>
              <a:rPr lang="en-US" altLang="en-US"/>
              <a:t> </a:t>
            </a:r>
          </a:p>
        </p:txBody>
      </p:sp>
      <p:sp>
        <p:nvSpPr>
          <p:cNvPr id="2" name="TextBox 1"/>
          <p:cNvSpPr txBox="1"/>
          <p:nvPr/>
        </p:nvSpPr>
        <p:spPr>
          <a:xfrm>
            <a:off x="457200" y="2057400"/>
            <a:ext cx="8077200" cy="4278313"/>
          </a:xfrm>
          <a:prstGeom prst="rect">
            <a:avLst/>
          </a:prstGeom>
          <a:noFill/>
        </p:spPr>
        <p:txBody>
          <a:bodyPr>
            <a:spAutoFit/>
          </a:bodyPr>
          <a:lstStyle/>
          <a:p>
            <a:pPr marL="457200" indent="-457200" defTabSz="380375">
              <a:buClr>
                <a:schemeClr val="bg1"/>
              </a:buClr>
              <a:buSzPct val="90000"/>
              <a:buFont typeface="Wingdings" pitchFamily="2" charset="2"/>
              <a:buChar char="§"/>
              <a:defRPr/>
            </a:pPr>
            <a:r>
              <a:rPr lang="en-US" sz="2800" dirty="0">
                <a:solidFill>
                  <a:schemeClr val="bg1"/>
                </a:solidFill>
                <a:latin typeface="+mn-lt"/>
              </a:rPr>
              <a:t>Schools typically provide students with the school codes of conduct </a:t>
            </a:r>
            <a:r>
              <a:rPr lang="en-US" sz="2800" dirty="0">
                <a:solidFill>
                  <a:srgbClr val="FFFF00"/>
                </a:solidFill>
                <a:latin typeface="+mn-lt"/>
              </a:rPr>
              <a:t>at the beginning of the school year</a:t>
            </a:r>
            <a:r>
              <a:rPr lang="en-US" sz="2800" dirty="0">
                <a:solidFill>
                  <a:schemeClr val="bg1"/>
                </a:solidFill>
                <a:latin typeface="+mn-lt"/>
              </a:rPr>
              <a:t>.</a:t>
            </a:r>
          </a:p>
          <a:p>
            <a:pPr marL="457200" indent="-457200" defTabSz="380375">
              <a:buClr>
                <a:schemeClr val="bg1"/>
              </a:buClr>
              <a:buSzPct val="90000"/>
              <a:buFont typeface="Wingdings" pitchFamily="2" charset="2"/>
              <a:buChar char="§"/>
              <a:defRPr/>
            </a:pPr>
            <a:endParaRPr lang="en-US" sz="1000" dirty="0">
              <a:solidFill>
                <a:schemeClr val="bg1"/>
              </a:solidFill>
              <a:latin typeface="+mn-lt"/>
            </a:endParaRPr>
          </a:p>
          <a:p>
            <a:pPr marL="457200" indent="-457200" defTabSz="380375">
              <a:buClr>
                <a:schemeClr val="bg1"/>
              </a:buClr>
              <a:buSzPct val="90000"/>
              <a:buFont typeface="Wingdings" pitchFamily="2" charset="2"/>
              <a:buChar char="§"/>
              <a:defRPr/>
            </a:pPr>
            <a:r>
              <a:rPr lang="en-US" sz="2800" dirty="0">
                <a:solidFill>
                  <a:schemeClr val="bg1"/>
                </a:solidFill>
                <a:latin typeface="+mn-lt"/>
              </a:rPr>
              <a:t>Students may be required to read and sign the school’s code of conduct.</a:t>
            </a:r>
          </a:p>
          <a:p>
            <a:pPr marL="457200" indent="-457200" defTabSz="380375">
              <a:buClr>
                <a:schemeClr val="bg1"/>
              </a:buClr>
              <a:buSzPct val="90000"/>
              <a:buFont typeface="Wingdings" pitchFamily="2" charset="2"/>
              <a:buChar char="§"/>
              <a:defRPr/>
            </a:pPr>
            <a:endParaRPr lang="en-US" sz="1000" dirty="0">
              <a:solidFill>
                <a:schemeClr val="bg1"/>
              </a:solidFill>
              <a:latin typeface="+mn-lt"/>
            </a:endParaRPr>
          </a:p>
          <a:p>
            <a:pPr marL="457200" indent="-457200" defTabSz="380375">
              <a:buClr>
                <a:schemeClr val="bg1"/>
              </a:buClr>
              <a:buSzPct val="90000"/>
              <a:buFont typeface="Wingdings" pitchFamily="2" charset="2"/>
              <a:buChar char="§"/>
              <a:defRPr/>
            </a:pPr>
            <a:r>
              <a:rPr lang="en-US" sz="2800" dirty="0">
                <a:solidFill>
                  <a:schemeClr val="bg1"/>
                </a:solidFill>
                <a:latin typeface="+mn-lt"/>
              </a:rPr>
              <a:t>School codes of conduct generally apply to students on school property, on school buses, at school bus stops, and when attending school sponsored activities.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wipe(left)">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a:extLst>
              <a:ext uri="{FF2B5EF4-FFF2-40B4-BE49-F238E27FC236}">
                <a16:creationId xmlns:a16="http://schemas.microsoft.com/office/drawing/2014/main" id="{DF343679-3C7A-46CC-ADEC-DE8635E33FF0}"/>
              </a:ext>
            </a:extLst>
          </p:cNvPr>
          <p:cNvSpPr>
            <a:spLocks noGrp="1"/>
          </p:cNvSpPr>
          <p:nvPr>
            <p:ph type="title"/>
          </p:nvPr>
        </p:nvSpPr>
        <p:spPr/>
        <p:txBody>
          <a:bodyPr/>
          <a:lstStyle/>
          <a:p>
            <a:r>
              <a:rPr lang="en-US" sz="4400" b="0" dirty="0"/>
              <a:t>When are students required to follow their school's code of conduct?</a:t>
            </a:r>
          </a:p>
        </p:txBody>
      </p:sp>
      <p:sp>
        <p:nvSpPr>
          <p:cNvPr id="3" name="TPAnswers" title="Answer Text">
            <a:extLst>
              <a:ext uri="{FF2B5EF4-FFF2-40B4-BE49-F238E27FC236}">
                <a16:creationId xmlns:a16="http://schemas.microsoft.com/office/drawing/2014/main" id="{3F086AF4-2CCD-4BE0-B5BB-E827295E7748}"/>
              </a:ext>
            </a:extLst>
          </p:cNvPr>
          <p:cNvSpPr>
            <a:spLocks noGrp="1"/>
          </p:cNvSpPr>
          <p:nvPr>
            <p:ph type="body" idx="1"/>
            <p:custDataLst>
              <p:tags r:id="rId2"/>
            </p:custDataLst>
          </p:nvPr>
        </p:nvSpPr>
        <p:spPr/>
        <p:txBody>
          <a:bodyPr/>
          <a:lstStyle/>
          <a:p>
            <a:pPr>
              <a:spcBef>
                <a:spcPct val="20000"/>
              </a:spcBef>
              <a:spcAft>
                <a:spcPts val="0"/>
              </a:spcAft>
              <a:buFont typeface="+mj-lt"/>
              <a:buAutoNum type="alphaUcPeriod"/>
            </a:pPr>
            <a:r>
              <a:rPr lang="en-US"/>
              <a:t>Never</a:t>
            </a:r>
          </a:p>
          <a:p>
            <a:pPr>
              <a:spcBef>
                <a:spcPct val="20000"/>
              </a:spcBef>
              <a:spcAft>
                <a:spcPts val="0"/>
              </a:spcAft>
              <a:buFont typeface="+mj-lt"/>
              <a:buAutoNum type="alphaUcPeriod"/>
            </a:pPr>
            <a:r>
              <a:rPr lang="en-US"/>
              <a:t>At home</a:t>
            </a:r>
          </a:p>
          <a:p>
            <a:pPr>
              <a:spcBef>
                <a:spcPct val="20000"/>
              </a:spcBef>
              <a:spcAft>
                <a:spcPts val="0"/>
              </a:spcAft>
              <a:buFont typeface="+mj-lt"/>
              <a:buAutoNum type="alphaUcPeriod"/>
            </a:pPr>
            <a:r>
              <a:rPr lang="en-US"/>
              <a:t>On school property</a:t>
            </a:r>
          </a:p>
          <a:p>
            <a:pPr>
              <a:spcBef>
                <a:spcPct val="20000"/>
              </a:spcBef>
              <a:spcAft>
                <a:spcPts val="0"/>
              </a:spcAft>
              <a:buFont typeface="+mj-lt"/>
              <a:buAutoNum type="alphaUcPeriod"/>
            </a:pPr>
            <a:r>
              <a:rPr lang="en-US"/>
              <a:t>At church</a:t>
            </a:r>
          </a:p>
        </p:txBody>
      </p:sp>
      <p:sp>
        <p:nvSpPr>
          <p:cNvPr id="8" name="Text Placeholder 7">
            <a:extLst>
              <a:ext uri="{FF2B5EF4-FFF2-40B4-BE49-F238E27FC236}">
                <a16:creationId xmlns:a16="http://schemas.microsoft.com/office/drawing/2014/main" id="{B3B19983-101A-4F83-9CB9-BF12B7D641B7}"/>
              </a:ext>
            </a:extLst>
          </p:cNvPr>
          <p:cNvSpPr>
            <a:spLocks noGrp="1"/>
          </p:cNvSpPr>
          <p:nvPr>
            <p:ph type="body" sz="quarter" idx="10"/>
          </p:nvPr>
        </p:nvSpPr>
        <p:spPr/>
        <p:txBody>
          <a:bodyPr/>
          <a:lstStyle/>
          <a:p>
            <a:r>
              <a:rPr lang="en-US" dirty="0"/>
              <a:t>(LE1-C5S1T7:LQ3)</a:t>
            </a:r>
          </a:p>
        </p:txBody>
      </p:sp>
      <p:sp>
        <p:nvSpPr>
          <p:cNvPr id="4" name="TPPolling" title="Polling Shape">
            <a:extLst>
              <a:ext uri="{FF2B5EF4-FFF2-40B4-BE49-F238E27FC236}">
                <a16:creationId xmlns:a16="http://schemas.microsoft.com/office/drawing/2014/main" id="{7194FD42-66D4-40D8-8214-E3252E440DC6}"/>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PChart">
            <a:extLst>
              <a:ext uri="{FF2B5EF4-FFF2-40B4-BE49-F238E27FC236}">
                <a16:creationId xmlns:a16="http://schemas.microsoft.com/office/drawing/2014/main" id="{A07E1ECE-2B2A-4C0F-8DBC-BE36C494B441}"/>
              </a:ext>
            </a:extLst>
          </p:cNvPr>
          <p:cNvSpPr/>
          <p:nvPr>
            <p:custDataLst>
              <p:tags r:id="rId3"/>
            </p:custDataLst>
          </p:nvPr>
        </p:nvSpPr>
        <p:spPr>
          <a:xfrm>
            <a:off x="8497188" y="3398838"/>
            <a:ext cx="646811" cy="2893897"/>
          </a:xfrm>
          <a:prstGeom prst="rect">
            <a:avLst/>
          </a:prstGeom>
          <a:blipFill>
            <a:blip r:embed="rId6"/>
            <a:stretch>
              <a:fillRect/>
            </a:stretch>
          </a:blip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a:p>
        </p:txBody>
      </p:sp>
      <p:sp>
        <p:nvSpPr>
          <p:cNvPr id="6" name="CAI1" title="Correct Answer Indicator">
            <a:extLst>
              <a:ext uri="{FF2B5EF4-FFF2-40B4-BE49-F238E27FC236}">
                <a16:creationId xmlns:a16="http://schemas.microsoft.com/office/drawing/2014/main" id="{648BAFB4-7126-47F3-87A8-F2B82EF8FB53}"/>
              </a:ext>
            </a:extLst>
          </p:cNvPr>
          <p:cNvSpPr/>
          <p:nvPr>
            <p:custDataLst>
              <p:tags r:id="rId4"/>
            </p:custDataLst>
          </p:nvPr>
        </p:nvSpPr>
        <p:spPr>
          <a:xfrm rot="10800000">
            <a:off x="0" y="4903434"/>
            <a:ext cx="430331" cy="430331"/>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30575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defRPr/>
            </a:pPr>
            <a:r>
              <a:rPr lang="en-US" dirty="0"/>
              <a:t>MCJROTC Codes of Conduct </a:t>
            </a:r>
          </a:p>
        </p:txBody>
      </p:sp>
      <p:sp>
        <p:nvSpPr>
          <p:cNvPr id="29699" name="Content Placeholder 2"/>
          <p:cNvSpPr>
            <a:spLocks noGrp="1"/>
          </p:cNvSpPr>
          <p:nvPr>
            <p:ph sz="half" idx="1"/>
          </p:nvPr>
        </p:nvSpPr>
        <p:spPr>
          <a:xfrm>
            <a:off x="228600" y="1752600"/>
            <a:ext cx="8686800" cy="4876800"/>
          </a:xfrm>
        </p:spPr>
        <p:txBody>
          <a:bodyPr/>
          <a:lstStyle/>
          <a:p>
            <a:pPr marL="0" indent="0" defTabSz="379413" eaLnBrk="1" hangingPunct="1">
              <a:buClr>
                <a:schemeClr val="bg1"/>
              </a:buClr>
              <a:buSzPct val="90000"/>
              <a:buFont typeface="Wingdings 2" pitchFamily="18" charset="2"/>
              <a:buNone/>
            </a:pPr>
            <a:r>
              <a:rPr lang="en-US" altLang="en-US" sz="1000">
                <a:latin typeface="Arial" charset="0"/>
              </a:rPr>
              <a:t> </a:t>
            </a:r>
          </a:p>
        </p:txBody>
      </p:sp>
      <p:sp>
        <p:nvSpPr>
          <p:cNvPr id="2" name="TextBox 1"/>
          <p:cNvSpPr txBox="1"/>
          <p:nvPr/>
        </p:nvSpPr>
        <p:spPr>
          <a:xfrm>
            <a:off x="457200" y="1905000"/>
            <a:ext cx="8077200" cy="4524375"/>
          </a:xfrm>
          <a:prstGeom prst="rect">
            <a:avLst/>
          </a:prstGeom>
          <a:noFill/>
        </p:spPr>
        <p:txBody>
          <a:bodyPr>
            <a:spAutoFit/>
          </a:bodyPr>
          <a:lstStyle/>
          <a:p>
            <a:pPr marL="403225" indent="-403225" defTabSz="379413">
              <a:buClr>
                <a:schemeClr val="bg1"/>
              </a:buClr>
              <a:buSzPct val="90000"/>
              <a:buFont typeface="Wingdings" pitchFamily="2" charset="2"/>
              <a:buChar char="§"/>
              <a:defRPr/>
            </a:pPr>
            <a:r>
              <a:rPr lang="en-US" sz="2800" dirty="0">
                <a:solidFill>
                  <a:schemeClr val="bg1"/>
                </a:solidFill>
                <a:latin typeface="+mn-lt"/>
              </a:rPr>
              <a:t>As a MCJROTC cadet you must set an example by displaying </a:t>
            </a:r>
            <a:r>
              <a:rPr lang="en-US" sz="2800" dirty="0">
                <a:solidFill>
                  <a:srgbClr val="FFFF00"/>
                </a:solidFill>
                <a:latin typeface="+mn-lt"/>
              </a:rPr>
              <a:t>honor</a:t>
            </a:r>
            <a:r>
              <a:rPr lang="en-US" sz="2800" dirty="0">
                <a:solidFill>
                  <a:schemeClr val="bg1"/>
                </a:solidFill>
                <a:latin typeface="+mn-lt"/>
              </a:rPr>
              <a:t>, </a:t>
            </a:r>
            <a:r>
              <a:rPr lang="en-US" sz="2800" dirty="0">
                <a:solidFill>
                  <a:srgbClr val="FFFF00"/>
                </a:solidFill>
                <a:latin typeface="+mn-lt"/>
              </a:rPr>
              <a:t>courage</a:t>
            </a:r>
            <a:r>
              <a:rPr lang="en-US" sz="2800" dirty="0">
                <a:solidFill>
                  <a:schemeClr val="bg1"/>
                </a:solidFill>
                <a:latin typeface="+mn-lt"/>
              </a:rPr>
              <a:t>, and </a:t>
            </a:r>
            <a:r>
              <a:rPr lang="en-US" sz="2800" dirty="0">
                <a:solidFill>
                  <a:srgbClr val="FFFF00"/>
                </a:solidFill>
                <a:latin typeface="+mn-lt"/>
              </a:rPr>
              <a:t>commitment</a:t>
            </a:r>
            <a:r>
              <a:rPr lang="en-US" sz="2800" dirty="0">
                <a:solidFill>
                  <a:schemeClr val="bg1"/>
                </a:solidFill>
                <a:latin typeface="+mn-lt"/>
              </a:rPr>
              <a:t>.</a:t>
            </a:r>
          </a:p>
          <a:p>
            <a:pPr marL="457200" indent="-457200" defTabSz="379413">
              <a:buClr>
                <a:schemeClr val="bg1"/>
              </a:buClr>
              <a:buSzPct val="90000"/>
              <a:buFont typeface="Wingdings" pitchFamily="2" charset="2"/>
              <a:buChar char="§"/>
              <a:defRPr/>
            </a:pPr>
            <a:endParaRPr lang="en-US" sz="1200" dirty="0">
              <a:solidFill>
                <a:schemeClr val="bg1"/>
              </a:solidFill>
              <a:latin typeface="+mn-lt"/>
            </a:endParaRPr>
          </a:p>
          <a:p>
            <a:pPr marL="457200" indent="-457200" defTabSz="379413">
              <a:buClr>
                <a:schemeClr val="bg1"/>
              </a:buClr>
              <a:buSzPct val="90000"/>
              <a:buFont typeface="Wingdings" pitchFamily="2" charset="2"/>
              <a:buChar char="§"/>
              <a:defRPr/>
            </a:pPr>
            <a:r>
              <a:rPr lang="en-US" sz="2800" dirty="0">
                <a:solidFill>
                  <a:srgbClr val="FFFF00"/>
                </a:solidFill>
                <a:latin typeface="+mn-lt"/>
              </a:rPr>
              <a:t>Honor</a:t>
            </a:r>
            <a:r>
              <a:rPr lang="en-US" sz="2800" dirty="0">
                <a:solidFill>
                  <a:schemeClr val="bg1"/>
                </a:solidFill>
                <a:latin typeface="+mn-lt"/>
              </a:rPr>
              <a:t> is the quality that guides ethical and moral behavior.</a:t>
            </a:r>
          </a:p>
          <a:p>
            <a:pPr marL="457200" indent="-457200" defTabSz="379413">
              <a:buClr>
                <a:schemeClr val="bg1"/>
              </a:buClr>
              <a:buSzPct val="90000"/>
              <a:buFont typeface="Wingdings" pitchFamily="2" charset="2"/>
              <a:buChar char="§"/>
              <a:defRPr/>
            </a:pPr>
            <a:endParaRPr lang="en-US" sz="1200" dirty="0">
              <a:solidFill>
                <a:schemeClr val="bg1"/>
              </a:solidFill>
              <a:latin typeface="+mn-lt"/>
            </a:endParaRPr>
          </a:p>
          <a:p>
            <a:pPr marL="457200" indent="-457200" defTabSz="379413">
              <a:buClr>
                <a:schemeClr val="bg1"/>
              </a:buClr>
              <a:buSzPct val="90000"/>
              <a:buFont typeface="Wingdings" pitchFamily="2" charset="2"/>
              <a:buChar char="§"/>
              <a:defRPr/>
            </a:pPr>
            <a:r>
              <a:rPr lang="en-US" sz="2800" dirty="0">
                <a:solidFill>
                  <a:srgbClr val="FFFF00"/>
                </a:solidFill>
                <a:latin typeface="+mn-lt"/>
              </a:rPr>
              <a:t>Courage</a:t>
            </a:r>
            <a:r>
              <a:rPr lang="en-US" sz="2800" dirty="0">
                <a:solidFill>
                  <a:schemeClr val="bg1"/>
                </a:solidFill>
                <a:latin typeface="+mn-lt"/>
              </a:rPr>
              <a:t> is the mental quality that recognizes fear of danger or criticism but enables a leader to proceed calmly.</a:t>
            </a:r>
          </a:p>
          <a:p>
            <a:pPr marL="457200" indent="-457200" defTabSz="379413">
              <a:buClr>
                <a:schemeClr val="bg1"/>
              </a:buClr>
              <a:buSzPct val="90000"/>
              <a:buFont typeface="Wingdings" pitchFamily="2" charset="2"/>
              <a:buChar char="§"/>
              <a:defRPr/>
            </a:pPr>
            <a:endParaRPr lang="en-US" sz="1200" dirty="0">
              <a:solidFill>
                <a:schemeClr val="bg1"/>
              </a:solidFill>
              <a:latin typeface="+mn-lt"/>
            </a:endParaRPr>
          </a:p>
          <a:p>
            <a:pPr marL="457200" indent="-457200" defTabSz="379413">
              <a:buClr>
                <a:schemeClr val="bg1"/>
              </a:buClr>
              <a:buSzPct val="90000"/>
              <a:buFont typeface="Wingdings" pitchFamily="2" charset="2"/>
              <a:buChar char="§"/>
              <a:defRPr/>
            </a:pPr>
            <a:r>
              <a:rPr lang="en-US" sz="2800" dirty="0">
                <a:solidFill>
                  <a:srgbClr val="FFFF00"/>
                </a:solidFill>
                <a:latin typeface="+mn-lt"/>
              </a:rPr>
              <a:t>Commitment</a:t>
            </a:r>
            <a:r>
              <a:rPr lang="en-US" sz="2800" dirty="0">
                <a:solidFill>
                  <a:schemeClr val="bg1"/>
                </a:solidFill>
                <a:latin typeface="+mn-lt"/>
              </a:rPr>
              <a:t> is an agreement or pledge to do something.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wipe(left)">
                                      <p:cBhvr>
                                        <p:cTn id="17" dur="500"/>
                                        <p:tgtEl>
                                          <p:spTgt spid="2">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wipe(left)">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52400" y="1752600"/>
            <a:ext cx="8839200" cy="4876800"/>
          </a:xfrm>
          <a:prstGeom prst="rect">
            <a:avLst/>
          </a:prstGeom>
          <a:solidFill>
            <a:srgbClr val="00133A"/>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94" name="Title 1"/>
          <p:cNvSpPr>
            <a:spLocks noGrp="1"/>
          </p:cNvSpPr>
          <p:nvPr>
            <p:ph type="title"/>
          </p:nvPr>
        </p:nvSpPr>
        <p:spPr/>
        <p:txBody>
          <a:bodyPr/>
          <a:lstStyle/>
          <a:p>
            <a:pPr eaLnBrk="1" hangingPunct="1">
              <a:defRPr/>
            </a:pPr>
            <a:r>
              <a:rPr lang="en-US" sz="3600" dirty="0"/>
              <a:t>MCJROTC Codes of Conduct </a:t>
            </a:r>
          </a:p>
        </p:txBody>
      </p:sp>
      <p:sp>
        <p:nvSpPr>
          <p:cNvPr id="7" name="Content Placeholder 2"/>
          <p:cNvSpPr txBox="1">
            <a:spLocks/>
          </p:cNvSpPr>
          <p:nvPr/>
        </p:nvSpPr>
        <p:spPr bwMode="auto">
          <a:xfrm>
            <a:off x="609600" y="3124200"/>
            <a:ext cx="3962400" cy="2590800"/>
          </a:xfrm>
          <a:prstGeom prst="rect">
            <a:avLst/>
          </a:prstGeom>
          <a:noFill/>
          <a:ln w="25400">
            <a:noFill/>
            <a:miter lim="800000"/>
            <a:headEnd/>
            <a:tailEnd/>
          </a:ln>
        </p:spPr>
        <p:txBody>
          <a:bodyPr lIns="54864" tIns="91440"/>
          <a:lstStyle/>
          <a:p>
            <a:pPr marL="438150" indent="-319088">
              <a:buClr>
                <a:schemeClr val="accent1"/>
              </a:buClr>
              <a:buSzPct val="80000"/>
              <a:buFont typeface="Wingdings 2" pitchFamily="18" charset="2"/>
              <a:buChar char=""/>
              <a:defRPr/>
            </a:pPr>
            <a:r>
              <a:rPr lang="en-US" sz="2800" dirty="0">
                <a:solidFill>
                  <a:schemeClr val="bg1"/>
                </a:solidFill>
                <a:latin typeface="+mn-lt"/>
                <a:cs typeface="+mn-cs"/>
              </a:rPr>
              <a:t>Obey the law</a:t>
            </a:r>
          </a:p>
          <a:p>
            <a:pPr marL="438150" indent="-319088">
              <a:buClr>
                <a:schemeClr val="accent1"/>
              </a:buClr>
              <a:buSzPct val="80000"/>
              <a:buFont typeface="Wingdings 2" pitchFamily="18" charset="2"/>
              <a:buChar char=""/>
              <a:defRPr/>
            </a:pPr>
            <a:endParaRPr lang="en-US" sz="1200" dirty="0">
              <a:solidFill>
                <a:schemeClr val="bg1"/>
              </a:solidFill>
              <a:latin typeface="+mn-lt"/>
              <a:cs typeface="+mn-cs"/>
            </a:endParaRPr>
          </a:p>
          <a:p>
            <a:pPr marL="438150" indent="-319088">
              <a:buClr>
                <a:schemeClr val="accent1"/>
              </a:buClr>
              <a:buSzPct val="80000"/>
              <a:buFont typeface="Wingdings 2" pitchFamily="18" charset="2"/>
              <a:buChar char=""/>
              <a:defRPr/>
            </a:pPr>
            <a:r>
              <a:rPr lang="en-US" sz="2800" dirty="0">
                <a:solidFill>
                  <a:schemeClr val="bg1"/>
                </a:solidFill>
                <a:latin typeface="+mn-lt"/>
                <a:cs typeface="+mn-cs"/>
              </a:rPr>
              <a:t>Lead by example</a:t>
            </a:r>
          </a:p>
          <a:p>
            <a:pPr marL="438150" indent="-319088">
              <a:buClr>
                <a:schemeClr val="accent1"/>
              </a:buClr>
              <a:buSzPct val="80000"/>
              <a:buFont typeface="Wingdings 2" pitchFamily="18" charset="2"/>
              <a:buChar char=""/>
              <a:defRPr/>
            </a:pPr>
            <a:endParaRPr lang="en-US" sz="1200" dirty="0">
              <a:solidFill>
                <a:schemeClr val="bg1"/>
              </a:solidFill>
              <a:latin typeface="+mn-lt"/>
              <a:cs typeface="+mn-cs"/>
            </a:endParaRPr>
          </a:p>
          <a:p>
            <a:pPr marL="438150" indent="-319088">
              <a:buClr>
                <a:schemeClr val="accent1"/>
              </a:buClr>
              <a:buSzPct val="80000"/>
              <a:buFont typeface="Wingdings 2" pitchFamily="18" charset="2"/>
              <a:buChar char=""/>
              <a:defRPr/>
            </a:pPr>
            <a:r>
              <a:rPr lang="en-US" sz="2800" dirty="0">
                <a:solidFill>
                  <a:schemeClr val="bg1"/>
                </a:solidFill>
                <a:latin typeface="+mn-lt"/>
                <a:cs typeface="+mn-cs"/>
              </a:rPr>
              <a:t>Maintain a high standard of integrity</a:t>
            </a:r>
          </a:p>
          <a:p>
            <a:pPr marL="438150" indent="-319088">
              <a:buClr>
                <a:schemeClr val="accent1"/>
              </a:buClr>
              <a:buSzPct val="80000"/>
              <a:buFont typeface="Wingdings 2" pitchFamily="18" charset="2"/>
              <a:buChar char=""/>
              <a:defRPr/>
            </a:pPr>
            <a:endParaRPr lang="en-US" sz="800" dirty="0">
              <a:solidFill>
                <a:schemeClr val="bg1"/>
              </a:solidFill>
              <a:latin typeface="+mn-lt"/>
              <a:cs typeface="+mn-cs"/>
            </a:endParaRPr>
          </a:p>
          <a:p>
            <a:pPr marL="438150" indent="-319088">
              <a:buClr>
                <a:schemeClr val="accent1"/>
              </a:buClr>
              <a:buSzPct val="80000"/>
              <a:buFont typeface="Wingdings 2" pitchFamily="18" charset="2"/>
              <a:buChar char=""/>
              <a:defRPr/>
            </a:pPr>
            <a:r>
              <a:rPr lang="en-US" sz="2800" dirty="0">
                <a:solidFill>
                  <a:schemeClr val="bg1"/>
                </a:solidFill>
                <a:latin typeface="+mn-lt"/>
                <a:cs typeface="+mn-cs"/>
              </a:rPr>
              <a:t>Place faith and honor above all else</a:t>
            </a:r>
          </a:p>
        </p:txBody>
      </p:sp>
      <p:sp>
        <p:nvSpPr>
          <p:cNvPr id="16" name="Content Placeholder 2"/>
          <p:cNvSpPr txBox="1">
            <a:spLocks/>
          </p:cNvSpPr>
          <p:nvPr/>
        </p:nvSpPr>
        <p:spPr bwMode="auto">
          <a:xfrm>
            <a:off x="495300" y="1905000"/>
            <a:ext cx="8153400" cy="1219200"/>
          </a:xfrm>
          <a:prstGeom prst="rect">
            <a:avLst/>
          </a:prstGeom>
          <a:noFill/>
          <a:ln w="25400">
            <a:noFill/>
            <a:miter lim="800000"/>
            <a:headEnd/>
            <a:tailEnd/>
          </a:ln>
        </p:spPr>
        <p:txBody>
          <a:bodyPr lIns="54864" tIns="91440"/>
          <a:lstStyle/>
          <a:p>
            <a:pPr marL="119062">
              <a:buClr>
                <a:schemeClr val="accent1"/>
              </a:buClr>
              <a:buSzPct val="80000"/>
              <a:defRPr/>
            </a:pPr>
            <a:r>
              <a:rPr lang="en-US" sz="3200" dirty="0">
                <a:solidFill>
                  <a:schemeClr val="bg1"/>
                </a:solidFill>
                <a:latin typeface="+mn-lt"/>
                <a:cs typeface="+mn-cs"/>
              </a:rPr>
              <a:t>The following are some of </a:t>
            </a:r>
            <a:r>
              <a:rPr lang="en-US" sz="3200">
                <a:solidFill>
                  <a:schemeClr val="bg1"/>
                </a:solidFill>
                <a:latin typeface="+mn-lt"/>
                <a:cs typeface="+mn-cs"/>
              </a:rPr>
              <a:t>the MCJROTC codes </a:t>
            </a:r>
            <a:r>
              <a:rPr lang="en-US" sz="3200" dirty="0">
                <a:solidFill>
                  <a:schemeClr val="bg1"/>
                </a:solidFill>
                <a:latin typeface="+mn-lt"/>
                <a:cs typeface="+mn-cs"/>
              </a:rPr>
              <a:t>of conduct you should live by:</a:t>
            </a:r>
          </a:p>
        </p:txBody>
      </p:sp>
      <p:pic>
        <p:nvPicPr>
          <p:cNvPr id="34823" name="Picture 7" descr="C:\Users\Steve Huff2\AppData\Local\Microsoft\Windows\Temporary Internet Files\Content.IE5\4R0ZZ1CU\MP90040039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200400"/>
            <a:ext cx="10953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8" descr="C:\Users\Steve Huff2\AppData\Local\Microsoft\Windows\Temporary Internet Files\Content.IE5\3SYVL3VN\MP900430617[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4699000"/>
            <a:ext cx="1066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2100" y="4822825"/>
            <a:ext cx="1323975"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6"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2613" y="3038475"/>
            <a:ext cx="1220787" cy="138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left)">
                                      <p:cBhvr>
                                        <p:cTn id="7" dur="500"/>
                                        <p:tgtEl>
                                          <p:spTgt spid="1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par>
                          <p:cTn id="13" fill="hold" nodeType="after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34823"/>
                                        </p:tgtEl>
                                        <p:attrNameLst>
                                          <p:attrName>style.visibility</p:attrName>
                                        </p:attrNameLst>
                                      </p:cBhvr>
                                      <p:to>
                                        <p:strVal val="visible"/>
                                      </p:to>
                                    </p:set>
                                    <p:animEffect transition="in" filter="fade">
                                      <p:cBhvr>
                                        <p:cTn id="16" dur="500"/>
                                        <p:tgtEl>
                                          <p:spTgt spid="3482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wipe(left)">
                                      <p:cBhvr>
                                        <p:cTn id="21" dur="500"/>
                                        <p:tgtEl>
                                          <p:spTgt spid="7">
                                            <p:txEl>
                                              <p:pRg st="2" end="2"/>
                                            </p:txEl>
                                          </p:spTgt>
                                        </p:tgtEl>
                                      </p:cBhvr>
                                    </p:animEffect>
                                  </p:childTnLst>
                                </p:cTn>
                              </p:par>
                            </p:childTnLst>
                          </p:cTn>
                        </p:par>
                        <p:par>
                          <p:cTn id="22" fill="hold" nodeType="afterGroup">
                            <p:stCondLst>
                              <p:cond delay="500"/>
                            </p:stCondLst>
                            <p:childTnLst>
                              <p:par>
                                <p:cTn id="23" presetID="10" presetClass="entr" presetSubtype="0" fill="hold" nodeType="afterEffect">
                                  <p:stCondLst>
                                    <p:cond delay="0"/>
                                  </p:stCondLst>
                                  <p:childTnLst>
                                    <p:set>
                                      <p:cBhvr>
                                        <p:cTn id="24" dur="1" fill="hold">
                                          <p:stCondLst>
                                            <p:cond delay="0"/>
                                          </p:stCondLst>
                                        </p:cTn>
                                        <p:tgtEl>
                                          <p:spTgt spid="34824"/>
                                        </p:tgtEl>
                                        <p:attrNameLst>
                                          <p:attrName>style.visibility</p:attrName>
                                        </p:attrNameLst>
                                      </p:cBhvr>
                                      <p:to>
                                        <p:strVal val="visible"/>
                                      </p:to>
                                    </p:set>
                                    <p:animEffect transition="in" filter="fade">
                                      <p:cBhvr>
                                        <p:cTn id="25" dur="500"/>
                                        <p:tgtEl>
                                          <p:spTgt spid="3482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
                                            <p:txEl>
                                              <p:pRg st="4" end="4"/>
                                            </p:txEl>
                                          </p:spTgt>
                                        </p:tgtEl>
                                        <p:attrNameLst>
                                          <p:attrName>style.visibility</p:attrName>
                                        </p:attrNameLst>
                                      </p:cBhvr>
                                      <p:to>
                                        <p:strVal val="visible"/>
                                      </p:to>
                                    </p:set>
                                    <p:animEffect transition="in" filter="wipe(left)">
                                      <p:cBhvr>
                                        <p:cTn id="30" dur="500"/>
                                        <p:tgtEl>
                                          <p:spTgt spid="7">
                                            <p:txEl>
                                              <p:pRg st="4" end="4"/>
                                            </p:txEl>
                                          </p:spTgt>
                                        </p:tgtEl>
                                      </p:cBhvr>
                                    </p:animEffect>
                                  </p:childTnLst>
                                </p:cTn>
                              </p:par>
                            </p:childTnLst>
                          </p:cTn>
                        </p:par>
                        <p:par>
                          <p:cTn id="31" fill="hold" nodeType="afterGroup">
                            <p:stCondLst>
                              <p:cond delay="500"/>
                            </p:stCondLst>
                            <p:childTnLst>
                              <p:par>
                                <p:cTn id="32" presetID="10" presetClass="entr" presetSubtype="0" fill="hold" nodeType="afterEffect">
                                  <p:stCondLst>
                                    <p:cond delay="0"/>
                                  </p:stCondLst>
                                  <p:childTnLst>
                                    <p:set>
                                      <p:cBhvr>
                                        <p:cTn id="33" dur="1" fill="hold">
                                          <p:stCondLst>
                                            <p:cond delay="0"/>
                                          </p:stCondLst>
                                        </p:cTn>
                                        <p:tgtEl>
                                          <p:spTgt spid="34826"/>
                                        </p:tgtEl>
                                        <p:attrNameLst>
                                          <p:attrName>style.visibility</p:attrName>
                                        </p:attrNameLst>
                                      </p:cBhvr>
                                      <p:to>
                                        <p:strVal val="visible"/>
                                      </p:to>
                                    </p:set>
                                    <p:animEffect transition="in" filter="fade">
                                      <p:cBhvr>
                                        <p:cTn id="34" dur="500"/>
                                        <p:tgtEl>
                                          <p:spTgt spid="3482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txEl>
                                              <p:pRg st="6" end="6"/>
                                            </p:txEl>
                                          </p:spTgt>
                                        </p:tgtEl>
                                        <p:attrNameLst>
                                          <p:attrName>style.visibility</p:attrName>
                                        </p:attrNameLst>
                                      </p:cBhvr>
                                      <p:to>
                                        <p:strVal val="visible"/>
                                      </p:to>
                                    </p:set>
                                    <p:animEffect transition="in" filter="wipe(left)">
                                      <p:cBhvr>
                                        <p:cTn id="39" dur="500"/>
                                        <p:tgtEl>
                                          <p:spTgt spid="7">
                                            <p:txEl>
                                              <p:pRg st="6" end="6"/>
                                            </p:txEl>
                                          </p:spTgt>
                                        </p:tgtEl>
                                      </p:cBhvr>
                                    </p:animEffect>
                                  </p:childTnLst>
                                </p:cTn>
                              </p:par>
                            </p:childTnLst>
                          </p:cTn>
                        </p:par>
                        <p:par>
                          <p:cTn id="40" fill="hold" nodeType="afterGroup">
                            <p:stCondLst>
                              <p:cond delay="500"/>
                            </p:stCondLst>
                            <p:childTnLst>
                              <p:par>
                                <p:cTn id="41" presetID="10" presetClass="entr" presetSubtype="0" fill="hold" nodeType="afterEffect">
                                  <p:stCondLst>
                                    <p:cond delay="0"/>
                                  </p:stCondLst>
                                  <p:childTnLst>
                                    <p:set>
                                      <p:cBhvr>
                                        <p:cTn id="42" dur="1" fill="hold">
                                          <p:stCondLst>
                                            <p:cond delay="0"/>
                                          </p:stCondLst>
                                        </p:cTn>
                                        <p:tgtEl>
                                          <p:spTgt spid="34825"/>
                                        </p:tgtEl>
                                        <p:attrNameLst>
                                          <p:attrName>style.visibility</p:attrName>
                                        </p:attrNameLst>
                                      </p:cBhvr>
                                      <p:to>
                                        <p:strVal val="visible"/>
                                      </p:to>
                                    </p:set>
                                    <p:animEffect transition="in" filter="fade">
                                      <p:cBhvr>
                                        <p:cTn id="43" dur="500"/>
                                        <p:tgtEl>
                                          <p:spTgt spid="348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a:extLst>
              <a:ext uri="{FF2B5EF4-FFF2-40B4-BE49-F238E27FC236}">
                <a16:creationId xmlns:a16="http://schemas.microsoft.com/office/drawing/2014/main" id="{8A1F4F94-069A-479C-864F-A7B089F0D2AD}"/>
              </a:ext>
            </a:extLst>
          </p:cNvPr>
          <p:cNvSpPr>
            <a:spLocks noGrp="1"/>
          </p:cNvSpPr>
          <p:nvPr>
            <p:ph type="title"/>
          </p:nvPr>
        </p:nvSpPr>
        <p:spPr/>
        <p:txBody>
          <a:bodyPr/>
          <a:lstStyle/>
          <a:p>
            <a:r>
              <a:rPr lang="en-US" sz="3200" b="0" dirty="0"/>
              <a:t>A cadet cheated on a test.  He says he is afraid of admitting it because he will get kicked out of MCJROTC.  You encourage him to live up to the code of conduct by having the _______ to do the right thing.</a:t>
            </a:r>
          </a:p>
        </p:txBody>
      </p:sp>
      <p:sp>
        <p:nvSpPr>
          <p:cNvPr id="3" name="TPAnswers" title="Answer Text">
            <a:extLst>
              <a:ext uri="{FF2B5EF4-FFF2-40B4-BE49-F238E27FC236}">
                <a16:creationId xmlns:a16="http://schemas.microsoft.com/office/drawing/2014/main" id="{415C0083-2BA5-4688-BC6E-5D53C0AB8057}"/>
              </a:ext>
            </a:extLst>
          </p:cNvPr>
          <p:cNvSpPr>
            <a:spLocks noGrp="1"/>
          </p:cNvSpPr>
          <p:nvPr>
            <p:ph type="body" idx="1"/>
            <p:custDataLst>
              <p:tags r:id="rId2"/>
            </p:custDataLst>
          </p:nvPr>
        </p:nvSpPr>
        <p:spPr/>
        <p:txBody>
          <a:bodyPr/>
          <a:lstStyle/>
          <a:p>
            <a:pPr>
              <a:spcBef>
                <a:spcPct val="20000"/>
              </a:spcBef>
              <a:spcAft>
                <a:spcPts val="0"/>
              </a:spcAft>
              <a:buFont typeface="+mj-lt"/>
              <a:buAutoNum type="alphaUcPeriod"/>
            </a:pPr>
            <a:r>
              <a:rPr lang="en-US"/>
              <a:t>honor</a:t>
            </a:r>
          </a:p>
          <a:p>
            <a:pPr>
              <a:spcBef>
                <a:spcPct val="20000"/>
              </a:spcBef>
              <a:spcAft>
                <a:spcPts val="0"/>
              </a:spcAft>
              <a:buFont typeface="+mj-lt"/>
              <a:buAutoNum type="alphaUcPeriod"/>
            </a:pPr>
            <a:r>
              <a:rPr lang="en-US"/>
              <a:t>courage</a:t>
            </a:r>
          </a:p>
          <a:p>
            <a:pPr>
              <a:spcBef>
                <a:spcPct val="20000"/>
              </a:spcBef>
              <a:spcAft>
                <a:spcPts val="0"/>
              </a:spcAft>
              <a:buFont typeface="+mj-lt"/>
              <a:buAutoNum type="alphaUcPeriod"/>
            </a:pPr>
            <a:r>
              <a:rPr lang="en-US"/>
              <a:t>commitment</a:t>
            </a:r>
          </a:p>
        </p:txBody>
      </p:sp>
      <p:sp>
        <p:nvSpPr>
          <p:cNvPr id="8" name="Text Placeholder 7">
            <a:extLst>
              <a:ext uri="{FF2B5EF4-FFF2-40B4-BE49-F238E27FC236}">
                <a16:creationId xmlns:a16="http://schemas.microsoft.com/office/drawing/2014/main" id="{067AC6F8-A051-41B2-A0D8-6E08F6417974}"/>
              </a:ext>
            </a:extLst>
          </p:cNvPr>
          <p:cNvSpPr>
            <a:spLocks noGrp="1"/>
          </p:cNvSpPr>
          <p:nvPr>
            <p:ph type="body" sz="quarter" idx="10"/>
          </p:nvPr>
        </p:nvSpPr>
        <p:spPr/>
        <p:txBody>
          <a:bodyPr/>
          <a:lstStyle/>
          <a:p>
            <a:r>
              <a:rPr lang="en-US" dirty="0"/>
              <a:t>(LE1-C5S1T7:LQ4)</a:t>
            </a:r>
          </a:p>
        </p:txBody>
      </p:sp>
      <p:sp>
        <p:nvSpPr>
          <p:cNvPr id="4" name="TPPolling" title="Polling Shape">
            <a:extLst>
              <a:ext uri="{FF2B5EF4-FFF2-40B4-BE49-F238E27FC236}">
                <a16:creationId xmlns:a16="http://schemas.microsoft.com/office/drawing/2014/main" id="{A73EFE09-9F12-4E34-B46B-5C8D28A0359D}"/>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PChart">
            <a:extLst>
              <a:ext uri="{FF2B5EF4-FFF2-40B4-BE49-F238E27FC236}">
                <a16:creationId xmlns:a16="http://schemas.microsoft.com/office/drawing/2014/main" id="{F2F175F7-34E1-46BC-AC33-872DEBAA19A5}"/>
              </a:ext>
            </a:extLst>
          </p:cNvPr>
          <p:cNvSpPr/>
          <p:nvPr>
            <p:custDataLst>
              <p:tags r:id="rId3"/>
            </p:custDataLst>
          </p:nvPr>
        </p:nvSpPr>
        <p:spPr>
          <a:xfrm>
            <a:off x="8497188" y="3398838"/>
            <a:ext cx="646812" cy="2893897"/>
          </a:xfrm>
          <a:prstGeom prst="rect">
            <a:avLst/>
          </a:prstGeom>
          <a:blipFill>
            <a:blip r:embed="rId6"/>
            <a:stretch>
              <a:fillRect/>
            </a:stretch>
          </a:blip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a:p>
        </p:txBody>
      </p:sp>
      <p:sp>
        <p:nvSpPr>
          <p:cNvPr id="6" name="CAI1" title="Correct Answer Indicator">
            <a:extLst>
              <a:ext uri="{FF2B5EF4-FFF2-40B4-BE49-F238E27FC236}">
                <a16:creationId xmlns:a16="http://schemas.microsoft.com/office/drawing/2014/main" id="{10F7D5D7-02D6-4E0B-9996-8EC3403A512C}"/>
              </a:ext>
            </a:extLst>
          </p:cNvPr>
          <p:cNvSpPr/>
          <p:nvPr>
            <p:custDataLst>
              <p:tags r:id="rId4"/>
            </p:custDataLst>
          </p:nvPr>
        </p:nvSpPr>
        <p:spPr>
          <a:xfrm rot="10800000">
            <a:off x="0" y="4267200"/>
            <a:ext cx="430331" cy="430331"/>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2546583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sz="quarter" idx="13"/>
          </p:nvPr>
        </p:nvSpPr>
        <p:spPr>
          <a:xfrm>
            <a:off x="609600" y="2438400"/>
            <a:ext cx="7772400" cy="2362200"/>
          </a:xfrm>
          <a:ln>
            <a:noFill/>
          </a:ln>
          <a:extLst>
            <a:ext uri="{91240B29-F687-4F45-9708-019B960494DF}">
              <a14:hiddenLine xmlns:a14="http://schemas.microsoft.com/office/drawing/2010/main" w="25400">
                <a:solidFill>
                  <a:srgbClr val="C00000"/>
                </a:solidFill>
                <a:miter lim="800000"/>
                <a:headEnd/>
                <a:tailEnd/>
              </a14:hiddenLine>
            </a:ext>
          </a:extLst>
        </p:spPr>
        <p:txBody>
          <a:bodyPr/>
          <a:lstStyle/>
          <a:p>
            <a:pPr eaLnBrk="1" hangingPunct="1">
              <a:buSzPct val="75000"/>
              <a:buFont typeface="Wingdings 2" pitchFamily="18" charset="2"/>
              <a:buNone/>
            </a:pPr>
            <a:r>
              <a:rPr lang="en-US" altLang="en-US" sz="4000"/>
              <a:t>   </a:t>
            </a:r>
            <a:r>
              <a:rPr lang="en-US" altLang="en-US" sz="3600"/>
              <a:t>This lesson provides the basic requirements of conduct in school and conduct as a MCJROTC cadet.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Note to instructors…</a:t>
            </a:r>
          </a:p>
        </p:txBody>
      </p:sp>
      <p:sp>
        <p:nvSpPr>
          <p:cNvPr id="3" name="Content Placeholder 2"/>
          <p:cNvSpPr>
            <a:spLocks noGrp="1"/>
          </p:cNvSpPr>
          <p:nvPr>
            <p:ph sz="half" idx="1"/>
          </p:nvPr>
        </p:nvSpPr>
        <p:spPr>
          <a:xfrm>
            <a:off x="152400" y="2057400"/>
            <a:ext cx="3886200" cy="4340225"/>
          </a:xfrm>
        </p:spPr>
        <p:txBody>
          <a:bodyPr anchor="ctr">
            <a:normAutofit fontScale="85000" lnSpcReduction="10000"/>
          </a:bodyPr>
          <a:lstStyle/>
          <a:p>
            <a:pPr marL="117475" indent="0">
              <a:buFont typeface="Wingdings 2" pitchFamily="18" charset="2"/>
              <a:buNone/>
            </a:pPr>
            <a:r>
              <a:rPr lang="en-US" altLang="en-US" sz="3200" dirty="0"/>
              <a:t>The following survey is designed to be delivered in “Anonymous Mode”.</a:t>
            </a:r>
          </a:p>
          <a:p>
            <a:pPr marL="117475" indent="0">
              <a:buFont typeface="Wingdings 2" pitchFamily="18" charset="2"/>
              <a:buNone/>
            </a:pPr>
            <a:endParaRPr lang="en-US" altLang="en-US" sz="3200" dirty="0"/>
          </a:p>
          <a:p>
            <a:pPr marL="574675" indent="-457200">
              <a:buFont typeface="Wingdings" panose="05000000000000000000" pitchFamily="2" charset="2"/>
              <a:buChar char="§"/>
            </a:pPr>
            <a:r>
              <a:rPr lang="en-US" altLang="en-US" sz="3300" b="1" dirty="0">
                <a:solidFill>
                  <a:srgbClr val="FFFFFF"/>
                </a:solidFill>
              </a:rPr>
              <a:t>Make sure to tell the cadets that their clicker numbers </a:t>
            </a:r>
            <a:r>
              <a:rPr lang="en-US" altLang="en-US" sz="3300" b="1" u="sng" dirty="0">
                <a:solidFill>
                  <a:srgbClr val="FFFFFF"/>
                </a:solidFill>
              </a:rPr>
              <a:t>will not</a:t>
            </a:r>
            <a:r>
              <a:rPr lang="en-US" altLang="en-US" sz="3300" b="1" dirty="0">
                <a:solidFill>
                  <a:srgbClr val="FFFFFF"/>
                </a:solidFill>
              </a:rPr>
              <a:t> be recorded for this session.</a:t>
            </a:r>
          </a:p>
          <a:p>
            <a:pPr marL="117475" indent="0">
              <a:buFont typeface="Wingdings 2" pitchFamily="18" charset="2"/>
              <a:buNone/>
            </a:pPr>
            <a:r>
              <a:rPr lang="en-US" altLang="en-US" sz="3200" dirty="0"/>
              <a:t> </a:t>
            </a:r>
          </a:p>
        </p:txBody>
      </p:sp>
      <p:sp>
        <p:nvSpPr>
          <p:cNvPr id="12" name="Final Note"/>
          <p:cNvSpPr txBox="1">
            <a:spLocks/>
          </p:cNvSpPr>
          <p:nvPr/>
        </p:nvSpPr>
        <p:spPr bwMode="auto">
          <a:xfrm>
            <a:off x="4724400" y="2057400"/>
            <a:ext cx="4191000" cy="4340225"/>
          </a:xfrm>
          <a:prstGeom prst="rect">
            <a:avLst/>
          </a:prstGeom>
          <a:solidFill>
            <a:srgbClr val="00133A"/>
          </a:solidFill>
          <a:ln w="25400">
            <a:solidFill>
              <a:srgbClr val="C00000"/>
            </a:solidFill>
            <a:miter lim="800000"/>
            <a:headEnd/>
            <a:tailEnd/>
          </a:ln>
        </p:spPr>
        <p:txBody>
          <a:bodyPr lIns="274320" tIns="182880" rIns="182880" bIns="91440" anchor="ctr"/>
          <a:lstStyle>
            <a:lvl1pPr marL="273050" indent="-301625" eaLnBrk="0" hangingPunct="0">
              <a:buClr>
                <a:schemeClr val="accent1"/>
              </a:buClr>
              <a:buSzPct val="80000"/>
              <a:buFont typeface="Wingdings 2" pitchFamily="18" charset="2"/>
              <a:buChar char=""/>
              <a:defRPr sz="3200">
                <a:solidFill>
                  <a:schemeClr val="bg1"/>
                </a:solidFill>
                <a:latin typeface="Calibri" pitchFamily="34" charset="0"/>
              </a:defRPr>
            </a:lvl1pPr>
            <a:lvl2pPr marL="730250" indent="-273050" eaLnBrk="0" hangingPunct="0">
              <a:spcBef>
                <a:spcPct val="20000"/>
              </a:spcBef>
              <a:buClr>
                <a:schemeClr val="accent2"/>
              </a:buClr>
              <a:buSzPct val="90000"/>
              <a:buFont typeface="Wingdings" pitchFamily="2" charset="2"/>
              <a:buChar char=""/>
              <a:defRPr sz="2800">
                <a:solidFill>
                  <a:schemeClr val="bg1"/>
                </a:solidFill>
                <a:latin typeface="Calibri" pitchFamily="34" charset="0"/>
              </a:defRPr>
            </a:lvl2pPr>
            <a:lvl3pPr marL="995363" indent="-228600" eaLnBrk="0" hangingPunct="0">
              <a:spcBef>
                <a:spcPct val="20000"/>
              </a:spcBef>
              <a:buClr>
                <a:srgbClr val="969696"/>
              </a:buClr>
              <a:buFont typeface="Arial" charset="0"/>
              <a:buChar char="▪"/>
              <a:defRPr sz="2400">
                <a:solidFill>
                  <a:schemeClr val="bg1"/>
                </a:solidFill>
                <a:latin typeface="Calibri" pitchFamily="34" charset="0"/>
              </a:defRPr>
            </a:lvl3pPr>
            <a:lvl4pPr marL="1216025" indent="-182563" eaLnBrk="0" hangingPunct="0">
              <a:spcBef>
                <a:spcPct val="20000"/>
              </a:spcBef>
              <a:buClr>
                <a:srgbClr val="808080"/>
              </a:buClr>
              <a:buFont typeface="Arial" charset="0"/>
              <a:buChar char="▪"/>
              <a:defRPr sz="2000">
                <a:solidFill>
                  <a:schemeClr val="bg1"/>
                </a:solidFill>
                <a:latin typeface="Calibri" pitchFamily="34" charset="0"/>
              </a:defRPr>
            </a:lvl4pPr>
            <a:lvl5pPr marL="1425575" indent="-182563" eaLnBrk="0" hangingPunct="0">
              <a:spcBef>
                <a:spcPct val="20000"/>
              </a:spcBef>
              <a:buClr>
                <a:srgbClr val="5F5F5F"/>
              </a:buClr>
              <a:buFont typeface="Wingdings 3" pitchFamily="18" charset="2"/>
              <a:buChar char=""/>
              <a:defRPr sz="2000">
                <a:solidFill>
                  <a:schemeClr val="bg1"/>
                </a:solidFill>
                <a:latin typeface="Calibri" pitchFamily="34" charset="0"/>
              </a:defRPr>
            </a:lvl5pPr>
            <a:lvl6pPr marL="1882775" indent="-182563" eaLnBrk="0" fontAlgn="base" hangingPunct="0">
              <a:spcBef>
                <a:spcPct val="20000"/>
              </a:spcBef>
              <a:spcAft>
                <a:spcPct val="0"/>
              </a:spcAft>
              <a:buClr>
                <a:srgbClr val="5F5F5F"/>
              </a:buClr>
              <a:buFont typeface="Wingdings 3" pitchFamily="18" charset="2"/>
              <a:buChar char=""/>
              <a:defRPr sz="2000">
                <a:solidFill>
                  <a:schemeClr val="bg1"/>
                </a:solidFill>
                <a:latin typeface="Calibri" pitchFamily="34" charset="0"/>
              </a:defRPr>
            </a:lvl6pPr>
            <a:lvl7pPr marL="2339975" indent="-182563" eaLnBrk="0" fontAlgn="base" hangingPunct="0">
              <a:spcBef>
                <a:spcPct val="20000"/>
              </a:spcBef>
              <a:spcAft>
                <a:spcPct val="0"/>
              </a:spcAft>
              <a:buClr>
                <a:srgbClr val="5F5F5F"/>
              </a:buClr>
              <a:buFont typeface="Wingdings 3" pitchFamily="18" charset="2"/>
              <a:buChar char=""/>
              <a:defRPr sz="2000">
                <a:solidFill>
                  <a:schemeClr val="bg1"/>
                </a:solidFill>
                <a:latin typeface="Calibri" pitchFamily="34" charset="0"/>
              </a:defRPr>
            </a:lvl7pPr>
            <a:lvl8pPr marL="2797175" indent="-182563" eaLnBrk="0" fontAlgn="base" hangingPunct="0">
              <a:spcBef>
                <a:spcPct val="20000"/>
              </a:spcBef>
              <a:spcAft>
                <a:spcPct val="0"/>
              </a:spcAft>
              <a:buClr>
                <a:srgbClr val="5F5F5F"/>
              </a:buClr>
              <a:buFont typeface="Wingdings 3" pitchFamily="18" charset="2"/>
              <a:buChar char=""/>
              <a:defRPr sz="2000">
                <a:solidFill>
                  <a:schemeClr val="bg1"/>
                </a:solidFill>
                <a:latin typeface="Calibri" pitchFamily="34" charset="0"/>
              </a:defRPr>
            </a:lvl8pPr>
            <a:lvl9pPr marL="3254375" indent="-182563" eaLnBrk="0" fontAlgn="base" hangingPunct="0">
              <a:spcBef>
                <a:spcPct val="20000"/>
              </a:spcBef>
              <a:spcAft>
                <a:spcPct val="0"/>
              </a:spcAft>
              <a:buClr>
                <a:srgbClr val="5F5F5F"/>
              </a:buClr>
              <a:buFont typeface="Wingdings 3" pitchFamily="18" charset="2"/>
              <a:buChar char=""/>
              <a:defRPr sz="2000">
                <a:solidFill>
                  <a:schemeClr val="bg1"/>
                </a:solidFill>
                <a:latin typeface="Calibri" pitchFamily="34" charset="0"/>
              </a:defRPr>
            </a:lvl9pPr>
          </a:lstStyle>
          <a:p>
            <a:pPr>
              <a:buClr>
                <a:srgbClr val="DDDDDD"/>
              </a:buClr>
            </a:pPr>
            <a:r>
              <a:rPr lang="en-US" altLang="en-US" sz="2800" b="1" dirty="0">
                <a:solidFill>
                  <a:srgbClr val="FFFFFF"/>
                </a:solidFill>
              </a:rPr>
              <a:t>It is important that cadets know and BELIEVE that their responses will be anonymous for this activity to work effectively.</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left)">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nodeType="after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22" presetClass="entr" presetSubtype="8" fill="hold" nodeType="with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wipe(left)">
                                      <p:cBhvr>
                                        <p:cTn id="23"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defRPr/>
            </a:pPr>
            <a:r>
              <a:rPr lang="en-US" dirty="0"/>
              <a:t>Optional Situational Questions</a:t>
            </a:r>
          </a:p>
        </p:txBody>
      </p:sp>
      <p:sp>
        <p:nvSpPr>
          <p:cNvPr id="41987" name="Content Placeholder 2"/>
          <p:cNvSpPr>
            <a:spLocks noGrp="1"/>
          </p:cNvSpPr>
          <p:nvPr>
            <p:ph idx="1"/>
          </p:nvPr>
        </p:nvSpPr>
        <p:spPr/>
        <p:txBody>
          <a:bodyPr anchor="ctr"/>
          <a:lstStyle/>
          <a:p>
            <a:pPr>
              <a:spcAft>
                <a:spcPts val="1200"/>
              </a:spcAft>
            </a:pPr>
            <a:r>
              <a:rPr lang="en-US" altLang="en-US" sz="3000"/>
              <a:t>The following survey asks you to consider how you might respond to an ethical situation given various conditions.  </a:t>
            </a:r>
          </a:p>
          <a:p>
            <a:pPr>
              <a:spcAft>
                <a:spcPts val="1200"/>
              </a:spcAft>
            </a:pPr>
            <a:r>
              <a:rPr lang="en-US" altLang="en-US" sz="3000"/>
              <a:t>None of us know how we would DEFINITELY respond until we are actually faced with the situation.  </a:t>
            </a:r>
          </a:p>
          <a:p>
            <a:pPr>
              <a:spcAft>
                <a:spcPts val="1200"/>
              </a:spcAft>
            </a:pPr>
            <a:r>
              <a:rPr lang="en-US" altLang="en-US" sz="3000"/>
              <a:t>However, we ask you to consider each scenario and give your best and HONEST answer.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wipe(left)">
                                      <p:cBhvr>
                                        <p:cTn id="7" dur="500"/>
                                        <p:tgtEl>
                                          <p:spTgt spid="419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1987">
                                            <p:txEl>
                                              <p:pRg st="1" end="1"/>
                                            </p:txEl>
                                          </p:spTgt>
                                        </p:tgtEl>
                                        <p:attrNameLst>
                                          <p:attrName>style.visibility</p:attrName>
                                        </p:attrNameLst>
                                      </p:cBhvr>
                                      <p:to>
                                        <p:strVal val="visible"/>
                                      </p:to>
                                    </p:set>
                                    <p:animEffect transition="in" filter="wipe(left)">
                                      <p:cBhvr>
                                        <p:cTn id="12" dur="500"/>
                                        <p:tgtEl>
                                          <p:spTgt spid="419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1987">
                                            <p:txEl>
                                              <p:pRg st="2" end="2"/>
                                            </p:txEl>
                                          </p:spTgt>
                                        </p:tgtEl>
                                        <p:attrNameLst>
                                          <p:attrName>style.visibility</p:attrName>
                                        </p:attrNameLst>
                                      </p:cBhvr>
                                      <p:to>
                                        <p:strVal val="visible"/>
                                      </p:to>
                                    </p:set>
                                    <p:animEffect transition="in" filter="wipe(left)">
                                      <p:cBhvr>
                                        <p:cTn id="17" dur="500"/>
                                        <p:tgtEl>
                                          <p:spTgt spid="419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defRPr/>
            </a:pPr>
            <a:r>
              <a:rPr lang="en-US" dirty="0"/>
              <a:t>Optional Situational Questions</a:t>
            </a:r>
          </a:p>
        </p:txBody>
      </p:sp>
      <p:sp>
        <p:nvSpPr>
          <p:cNvPr id="41987" name="Content Placeholder 2"/>
          <p:cNvSpPr>
            <a:spLocks noGrp="1"/>
          </p:cNvSpPr>
          <p:nvPr>
            <p:ph idx="1"/>
          </p:nvPr>
        </p:nvSpPr>
        <p:spPr/>
        <p:txBody>
          <a:bodyPr anchor="ctr"/>
          <a:lstStyle/>
          <a:p>
            <a:pPr>
              <a:spcAft>
                <a:spcPts val="1200"/>
              </a:spcAft>
            </a:pPr>
            <a:r>
              <a:rPr lang="en-US" altLang="en-US"/>
              <a:t>For each situation and action you will be given the choices:</a:t>
            </a:r>
          </a:p>
          <a:p>
            <a:pPr lvl="1"/>
            <a:r>
              <a:rPr lang="en-US" altLang="en-US"/>
              <a:t>Definitely (100% sure)</a:t>
            </a:r>
          </a:p>
          <a:p>
            <a:pPr lvl="1"/>
            <a:r>
              <a:rPr lang="en-US" altLang="en-US"/>
              <a:t>Probably (75% sure)</a:t>
            </a:r>
          </a:p>
          <a:p>
            <a:pPr lvl="1"/>
            <a:r>
              <a:rPr lang="en-US" altLang="en-US"/>
              <a:t>Maybe (50%)</a:t>
            </a:r>
          </a:p>
          <a:p>
            <a:pPr lvl="1"/>
            <a:r>
              <a:rPr lang="en-US" altLang="en-US"/>
              <a:t>Probably not (25%)</a:t>
            </a:r>
          </a:p>
          <a:p>
            <a:pPr lvl="1">
              <a:spcAft>
                <a:spcPts val="1200"/>
              </a:spcAft>
            </a:pPr>
            <a:r>
              <a:rPr lang="en-US" altLang="en-US"/>
              <a:t>Definitely not (0%)</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wipe(left)">
                                      <p:cBhvr>
                                        <p:cTn id="7" dur="500"/>
                                        <p:tgtEl>
                                          <p:spTgt spid="41987">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animEffect transition="in" filter="wipe(left)">
                                      <p:cBhvr>
                                        <p:cTn id="11" dur="500"/>
                                        <p:tgtEl>
                                          <p:spTgt spid="41987">
                                            <p:txEl>
                                              <p:pRg st="1" end="1"/>
                                            </p:txEl>
                                          </p:spTgt>
                                        </p:tgtEl>
                                      </p:cBhvr>
                                    </p:animEffect>
                                  </p:childTnLst>
                                </p:cTn>
                              </p:par>
                              <p:par>
                                <p:cTn id="12" presetID="22" presetClass="entr" presetSubtype="8" fill="hold" nodeType="withEffect">
                                  <p:stCondLst>
                                    <p:cond delay="0"/>
                                  </p:stCondLst>
                                  <p:childTnLst>
                                    <p:set>
                                      <p:cBhvr>
                                        <p:cTn id="13" dur="1" fill="hold">
                                          <p:stCondLst>
                                            <p:cond delay="0"/>
                                          </p:stCondLst>
                                        </p:cTn>
                                        <p:tgtEl>
                                          <p:spTgt spid="41987">
                                            <p:txEl>
                                              <p:pRg st="2" end="2"/>
                                            </p:txEl>
                                          </p:spTgt>
                                        </p:tgtEl>
                                        <p:attrNameLst>
                                          <p:attrName>style.visibility</p:attrName>
                                        </p:attrNameLst>
                                      </p:cBhvr>
                                      <p:to>
                                        <p:strVal val="visible"/>
                                      </p:to>
                                    </p:set>
                                    <p:animEffect transition="in" filter="wipe(left)">
                                      <p:cBhvr>
                                        <p:cTn id="14" dur="500"/>
                                        <p:tgtEl>
                                          <p:spTgt spid="41987">
                                            <p:txEl>
                                              <p:pRg st="2" end="2"/>
                                            </p:txEl>
                                          </p:spTgt>
                                        </p:tgtEl>
                                      </p:cBhvr>
                                    </p:animEffect>
                                  </p:childTnLst>
                                </p:cTn>
                              </p:par>
                              <p:par>
                                <p:cTn id="15" presetID="22" presetClass="entr" presetSubtype="8" fill="hold" nodeType="withEffect">
                                  <p:stCondLst>
                                    <p:cond delay="0"/>
                                  </p:stCondLst>
                                  <p:childTnLst>
                                    <p:set>
                                      <p:cBhvr>
                                        <p:cTn id="16" dur="1" fill="hold">
                                          <p:stCondLst>
                                            <p:cond delay="0"/>
                                          </p:stCondLst>
                                        </p:cTn>
                                        <p:tgtEl>
                                          <p:spTgt spid="41987">
                                            <p:txEl>
                                              <p:pRg st="3" end="3"/>
                                            </p:txEl>
                                          </p:spTgt>
                                        </p:tgtEl>
                                        <p:attrNameLst>
                                          <p:attrName>style.visibility</p:attrName>
                                        </p:attrNameLst>
                                      </p:cBhvr>
                                      <p:to>
                                        <p:strVal val="visible"/>
                                      </p:to>
                                    </p:set>
                                    <p:animEffect transition="in" filter="wipe(left)">
                                      <p:cBhvr>
                                        <p:cTn id="17" dur="500"/>
                                        <p:tgtEl>
                                          <p:spTgt spid="41987">
                                            <p:txEl>
                                              <p:pRg st="3" end="3"/>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41987">
                                            <p:txEl>
                                              <p:pRg st="4" end="4"/>
                                            </p:txEl>
                                          </p:spTgt>
                                        </p:tgtEl>
                                        <p:attrNameLst>
                                          <p:attrName>style.visibility</p:attrName>
                                        </p:attrNameLst>
                                      </p:cBhvr>
                                      <p:to>
                                        <p:strVal val="visible"/>
                                      </p:to>
                                    </p:set>
                                    <p:animEffect transition="in" filter="wipe(left)">
                                      <p:cBhvr>
                                        <p:cTn id="20" dur="500"/>
                                        <p:tgtEl>
                                          <p:spTgt spid="41987">
                                            <p:txEl>
                                              <p:pRg st="4" end="4"/>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41987">
                                            <p:txEl>
                                              <p:pRg st="5" end="5"/>
                                            </p:txEl>
                                          </p:spTgt>
                                        </p:tgtEl>
                                        <p:attrNameLst>
                                          <p:attrName>style.visibility</p:attrName>
                                        </p:attrNameLst>
                                      </p:cBhvr>
                                      <p:to>
                                        <p:strVal val="visible"/>
                                      </p:to>
                                    </p:set>
                                    <p:animEffect transition="in" filter="wipe(left)">
                                      <p:cBhvr>
                                        <p:cTn id="23" dur="500"/>
                                        <p:tgtEl>
                                          <p:spTgt spid="419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defRPr/>
            </a:pPr>
            <a:r>
              <a:rPr lang="en-US" dirty="0"/>
              <a:t>Optional Situational Questions</a:t>
            </a:r>
          </a:p>
        </p:txBody>
      </p:sp>
      <p:sp>
        <p:nvSpPr>
          <p:cNvPr id="41987" name="Content Placeholder 2"/>
          <p:cNvSpPr>
            <a:spLocks noGrp="1"/>
          </p:cNvSpPr>
          <p:nvPr>
            <p:ph idx="1"/>
          </p:nvPr>
        </p:nvSpPr>
        <p:spPr/>
        <p:txBody>
          <a:bodyPr anchor="ctr"/>
          <a:lstStyle/>
          <a:p>
            <a:pPr>
              <a:spcAft>
                <a:spcPts val="1200"/>
              </a:spcAft>
            </a:pPr>
            <a:r>
              <a:rPr lang="en-US" altLang="en-US"/>
              <a:t>The conditions of the scenario will be slightly changed for each question to see how it might affect your response.  </a:t>
            </a:r>
          </a:p>
          <a:p>
            <a:pPr>
              <a:spcAft>
                <a:spcPts val="1200"/>
              </a:spcAft>
            </a:pPr>
            <a:r>
              <a:rPr lang="en-US" altLang="en-US"/>
              <a:t>The scenarios are written with no intended “right answer”.</a:t>
            </a:r>
          </a:p>
          <a:p>
            <a:pPr>
              <a:spcAft>
                <a:spcPts val="1200"/>
              </a:spcAft>
            </a:pPr>
            <a:r>
              <a:rPr lang="en-US" altLang="en-US"/>
              <a:t>The goal is conversation.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wipe(left)">
                                      <p:cBhvr>
                                        <p:cTn id="7" dur="500"/>
                                        <p:tgtEl>
                                          <p:spTgt spid="419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1987">
                                            <p:txEl>
                                              <p:pRg st="1" end="1"/>
                                            </p:txEl>
                                          </p:spTgt>
                                        </p:tgtEl>
                                        <p:attrNameLst>
                                          <p:attrName>style.visibility</p:attrName>
                                        </p:attrNameLst>
                                      </p:cBhvr>
                                      <p:to>
                                        <p:strVal val="visible"/>
                                      </p:to>
                                    </p:set>
                                    <p:animEffect transition="in" filter="wipe(left)">
                                      <p:cBhvr>
                                        <p:cTn id="12" dur="500"/>
                                        <p:tgtEl>
                                          <p:spTgt spid="419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1987">
                                            <p:txEl>
                                              <p:pRg st="2" end="2"/>
                                            </p:txEl>
                                          </p:spTgt>
                                        </p:tgtEl>
                                        <p:attrNameLst>
                                          <p:attrName>style.visibility</p:attrName>
                                        </p:attrNameLst>
                                      </p:cBhvr>
                                      <p:to>
                                        <p:strVal val="visible"/>
                                      </p:to>
                                    </p:set>
                                    <p:animEffect transition="in" filter="wipe(left)">
                                      <p:cBhvr>
                                        <p:cTn id="17" dur="500"/>
                                        <p:tgtEl>
                                          <p:spTgt spid="419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defRPr/>
            </a:pPr>
            <a:r>
              <a:rPr lang="en-US" dirty="0"/>
              <a:t>Optional Situational Questions</a:t>
            </a:r>
          </a:p>
        </p:txBody>
      </p:sp>
      <p:sp>
        <p:nvSpPr>
          <p:cNvPr id="41987" name="Content Placeholder 2"/>
          <p:cNvSpPr>
            <a:spLocks noGrp="1"/>
          </p:cNvSpPr>
          <p:nvPr>
            <p:ph idx="1"/>
          </p:nvPr>
        </p:nvSpPr>
        <p:spPr/>
        <p:txBody>
          <a:bodyPr anchor="ctr"/>
          <a:lstStyle/>
          <a:p>
            <a:pPr>
              <a:spcAft>
                <a:spcPts val="1200"/>
              </a:spcAft>
            </a:pPr>
            <a:r>
              <a:rPr lang="en-US" altLang="en-US" sz="2800"/>
              <a:t>Your answers to this survey are CONFIDENTIAL.</a:t>
            </a:r>
          </a:p>
          <a:p>
            <a:pPr>
              <a:spcAft>
                <a:spcPts val="1200"/>
              </a:spcAft>
            </a:pPr>
            <a:r>
              <a:rPr lang="en-US" altLang="en-US" sz="2800"/>
              <a:t>Neither your MCJROTC instructor nor your fellow cadets will know what you entered…. so please BE HONEST.</a:t>
            </a:r>
          </a:p>
          <a:p>
            <a:pPr>
              <a:spcAft>
                <a:spcPts val="1200"/>
              </a:spcAft>
            </a:pPr>
            <a:r>
              <a:rPr lang="en-US" altLang="en-US" sz="2800"/>
              <a:t>After the survey is completed, your class will have the opportunity to see how many students (but not which students) chose each response. </a:t>
            </a:r>
          </a:p>
          <a:p>
            <a:pPr>
              <a:spcAft>
                <a:spcPts val="1200"/>
              </a:spcAft>
            </a:pPr>
            <a:r>
              <a:rPr lang="en-US" altLang="en-US" sz="2800"/>
              <a:t>You will then have the chance to discuss the results.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wipe(left)">
                                      <p:cBhvr>
                                        <p:cTn id="7" dur="500"/>
                                        <p:tgtEl>
                                          <p:spTgt spid="419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1987">
                                            <p:txEl>
                                              <p:pRg st="1" end="1"/>
                                            </p:txEl>
                                          </p:spTgt>
                                        </p:tgtEl>
                                        <p:attrNameLst>
                                          <p:attrName>style.visibility</p:attrName>
                                        </p:attrNameLst>
                                      </p:cBhvr>
                                      <p:to>
                                        <p:strVal val="visible"/>
                                      </p:to>
                                    </p:set>
                                    <p:animEffect transition="in" filter="wipe(left)">
                                      <p:cBhvr>
                                        <p:cTn id="12" dur="500"/>
                                        <p:tgtEl>
                                          <p:spTgt spid="419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1987">
                                            <p:txEl>
                                              <p:pRg st="2" end="2"/>
                                            </p:txEl>
                                          </p:spTgt>
                                        </p:tgtEl>
                                        <p:attrNameLst>
                                          <p:attrName>style.visibility</p:attrName>
                                        </p:attrNameLst>
                                      </p:cBhvr>
                                      <p:to>
                                        <p:strVal val="visible"/>
                                      </p:to>
                                    </p:set>
                                    <p:animEffect transition="in" filter="wipe(left)">
                                      <p:cBhvr>
                                        <p:cTn id="17" dur="500"/>
                                        <p:tgtEl>
                                          <p:spTgt spid="419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41987">
                                            <p:txEl>
                                              <p:pRg st="3" end="3"/>
                                            </p:txEl>
                                          </p:spTgt>
                                        </p:tgtEl>
                                        <p:attrNameLst>
                                          <p:attrName>style.visibility</p:attrName>
                                        </p:attrNameLst>
                                      </p:cBhvr>
                                      <p:to>
                                        <p:strVal val="visible"/>
                                      </p:to>
                                    </p:set>
                                    <p:animEffect transition="in" filter="wipe(left)">
                                      <p:cBhvr>
                                        <p:cTn id="22" dur="500"/>
                                        <p:tgtEl>
                                          <p:spTgt spid="419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600200" y="152400"/>
            <a:ext cx="6858000" cy="1252728"/>
          </a:xfrm>
        </p:spPr>
        <p:txBody>
          <a:bodyPr/>
          <a:lstStyle/>
          <a:p>
            <a:pPr eaLnBrk="1" hangingPunct="1">
              <a:defRPr/>
            </a:pPr>
            <a:r>
              <a:rPr lang="en-US" sz="4400" dirty="0"/>
              <a:t>Core Scenario</a:t>
            </a:r>
          </a:p>
        </p:txBody>
      </p:sp>
      <p:sp>
        <p:nvSpPr>
          <p:cNvPr id="41987" name="Content Placeholder 2"/>
          <p:cNvSpPr>
            <a:spLocks noGrp="1"/>
          </p:cNvSpPr>
          <p:nvPr>
            <p:ph idx="1"/>
          </p:nvPr>
        </p:nvSpPr>
        <p:spPr/>
        <p:txBody>
          <a:bodyPr lIns="91440" rIns="73152" anchor="ctr"/>
          <a:lstStyle/>
          <a:p>
            <a:pPr marL="117475" indent="0">
              <a:spcAft>
                <a:spcPts val="600"/>
              </a:spcAft>
              <a:buFont typeface="Wingdings 2" pitchFamily="18" charset="2"/>
              <a:buNone/>
            </a:pPr>
            <a:r>
              <a:rPr lang="en-US" altLang="en-US" sz="2600"/>
              <a:t>You are waiting at a bus stop in a major city.  A woman is sitting next to you.  A bus pulls up and she gets on.  As you are waiting for your bus to come you notice that there is small purse sitting on the ground.  You check the purse for identification but all you find is makeup and a money clip with about $50.  You might be able to run the bus down and return the money, but it is pretty far away at this point. </a:t>
            </a:r>
          </a:p>
          <a:p>
            <a:pPr marL="117475" indent="0">
              <a:spcAft>
                <a:spcPts val="600"/>
              </a:spcAft>
              <a:buFont typeface="Wingdings 2" pitchFamily="18" charset="2"/>
              <a:buNone/>
            </a:pPr>
            <a:r>
              <a:rPr lang="en-US" altLang="en-US" b="1">
                <a:solidFill>
                  <a:srgbClr val="00B050"/>
                </a:solidFill>
              </a:rPr>
              <a:t>Would you run after the bus?  </a:t>
            </a:r>
          </a:p>
          <a:p>
            <a:pPr marL="117475" indent="0" algn="ctr">
              <a:buFont typeface="Wingdings 2" pitchFamily="18" charset="2"/>
              <a:buNone/>
            </a:pPr>
            <a:r>
              <a:rPr lang="en-US" altLang="en-US" sz="2000" b="1" i="1">
                <a:solidFill>
                  <a:srgbClr val="FFFF66"/>
                </a:solidFill>
              </a:rPr>
              <a:t>Assume that the </a:t>
            </a:r>
            <a:r>
              <a:rPr lang="en-US" altLang="en-US" sz="2000" b="1" i="1" u="sng">
                <a:solidFill>
                  <a:srgbClr val="FFFF66"/>
                </a:solidFill>
              </a:rPr>
              <a:t>only</a:t>
            </a:r>
            <a:r>
              <a:rPr lang="en-US" altLang="en-US" sz="2000" b="1" i="1">
                <a:solidFill>
                  <a:srgbClr val="FFFF66"/>
                </a:solidFill>
              </a:rPr>
              <a:t> alternative is to pocket the money and return it to her in the future, which is not likely because you have never seen her before.</a:t>
            </a:r>
          </a:p>
        </p:txBody>
      </p:sp>
      <p:sp>
        <p:nvSpPr>
          <p:cNvPr id="2" name="Rectangle 1"/>
          <p:cNvSpPr/>
          <p:nvPr/>
        </p:nvSpPr>
        <p:spPr>
          <a:xfrm>
            <a:off x="5876925" y="228600"/>
            <a:ext cx="3124200" cy="1077913"/>
          </a:xfrm>
          <a:prstGeom prst="rect">
            <a:avLst/>
          </a:prstGeom>
        </p:spPr>
        <p:txBody>
          <a:bodyPr>
            <a:spAutoFit/>
          </a:bodyPr>
          <a:lstStyle/>
          <a:p>
            <a:pPr algn="ctr">
              <a:defRPr/>
            </a:pPr>
            <a:r>
              <a:rPr lang="en-US" sz="3200" dirty="0">
                <a:solidFill>
                  <a:schemeClr val="bg1"/>
                </a:solidFill>
                <a:latin typeface="+mj-lt"/>
              </a:rPr>
              <a:t>Situational Questions (1-5)</a:t>
            </a:r>
            <a:endParaRPr lang="en-US" dirty="0">
              <a:solidFill>
                <a:schemeClr val="bg1"/>
              </a:solidFill>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wipe(left)">
                                      <p:cBhvr>
                                        <p:cTn id="7" dur="500"/>
                                        <p:tgtEl>
                                          <p:spTgt spid="419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41987">
                                            <p:txEl>
                                              <p:pRg st="1" end="1"/>
                                            </p:txEl>
                                          </p:spTgt>
                                        </p:tgtEl>
                                        <p:attrNameLst>
                                          <p:attrName>style.visibility</p:attrName>
                                        </p:attrNameLst>
                                      </p:cBhvr>
                                      <p:to>
                                        <p:strVal val="visible"/>
                                      </p:to>
                                    </p:set>
                                    <p:animEffect transition="in" filter="fade">
                                      <p:cBhvr>
                                        <p:cTn id="12" dur="1000"/>
                                        <p:tgtEl>
                                          <p:spTgt spid="41987">
                                            <p:txEl>
                                              <p:pRg st="1" end="1"/>
                                            </p:txEl>
                                          </p:spTgt>
                                        </p:tgtEl>
                                      </p:cBhvr>
                                    </p:animEffect>
                                    <p:anim calcmode="lin" valueType="num">
                                      <p:cBhvr>
                                        <p:cTn id="13" dur="1000" fill="hold"/>
                                        <p:tgtEl>
                                          <p:spTgt spid="4198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198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41987">
                                            <p:txEl>
                                              <p:pRg st="2" end="2"/>
                                            </p:txEl>
                                          </p:spTgt>
                                        </p:tgtEl>
                                        <p:attrNameLst>
                                          <p:attrName>style.visibility</p:attrName>
                                        </p:attrNameLst>
                                      </p:cBhvr>
                                      <p:to>
                                        <p:strVal val="visible"/>
                                      </p:to>
                                    </p:set>
                                    <p:animEffect transition="in" filter="fade">
                                      <p:cBhvr>
                                        <p:cTn id="19" dur="1000"/>
                                        <p:tgtEl>
                                          <p:spTgt spid="41987">
                                            <p:txEl>
                                              <p:pRg st="2" end="2"/>
                                            </p:txEl>
                                          </p:spTgt>
                                        </p:tgtEl>
                                      </p:cBhvr>
                                    </p:animEffect>
                                    <p:anim calcmode="lin" valueType="num">
                                      <p:cBhvr>
                                        <p:cTn id="20" dur="1000" fill="hold"/>
                                        <p:tgtEl>
                                          <p:spTgt spid="41987">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1987">
                                            <p:txEl>
                                              <p:pRg st="2" end="2"/>
                                            </p:txEl>
                                          </p:spTgt>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a:extLst>
              <a:ext uri="{FF2B5EF4-FFF2-40B4-BE49-F238E27FC236}">
                <a16:creationId xmlns:a16="http://schemas.microsoft.com/office/drawing/2014/main" id="{3E0C9E65-06EB-4F01-BD7F-3AF691706AE7}"/>
              </a:ext>
            </a:extLst>
          </p:cNvPr>
          <p:cNvSpPr>
            <a:spLocks noGrp="1"/>
          </p:cNvSpPr>
          <p:nvPr>
            <p:ph type="title"/>
          </p:nvPr>
        </p:nvSpPr>
        <p:spPr/>
        <p:txBody>
          <a:bodyPr/>
          <a:lstStyle/>
          <a:p>
            <a:r>
              <a:rPr lang="en-US" sz="3200" b="0" dirty="0">
                <a:solidFill>
                  <a:srgbClr val="FFFF00"/>
                </a:solidFill>
              </a:rPr>
              <a:t>Condition 1:  It is sunny, you are wearing sneakers, and do not have to be anywhere soon.   </a:t>
            </a:r>
            <a:br>
              <a:rPr lang="en-US" sz="3000" b="0" dirty="0"/>
            </a:br>
            <a:br>
              <a:rPr lang="en-US" sz="1400" b="0" dirty="0"/>
            </a:br>
            <a:r>
              <a:rPr lang="en-US" sz="3200" dirty="0"/>
              <a:t>Would you try to chase the bus down and return the money?</a:t>
            </a:r>
            <a:endParaRPr lang="en-US" sz="3000" dirty="0"/>
          </a:p>
        </p:txBody>
      </p:sp>
      <p:sp>
        <p:nvSpPr>
          <p:cNvPr id="3" name="TPAnswers" title="Answer Text">
            <a:extLst>
              <a:ext uri="{FF2B5EF4-FFF2-40B4-BE49-F238E27FC236}">
                <a16:creationId xmlns:a16="http://schemas.microsoft.com/office/drawing/2014/main" id="{07430EA6-BC40-4B26-ADBD-E39115517E5E}"/>
              </a:ext>
            </a:extLst>
          </p:cNvPr>
          <p:cNvSpPr>
            <a:spLocks noGrp="1"/>
          </p:cNvSpPr>
          <p:nvPr>
            <p:ph type="body" idx="1"/>
            <p:custDataLst>
              <p:tags r:id="rId2"/>
            </p:custDataLst>
          </p:nvPr>
        </p:nvSpPr>
        <p:spPr/>
        <p:txBody>
          <a:bodyPr>
            <a:normAutofit fontScale="92500" lnSpcReduction="10000"/>
          </a:bodyPr>
          <a:lstStyle/>
          <a:p>
            <a:pPr marL="633412" indent="-514350">
              <a:spcBef>
                <a:spcPct val="20000"/>
              </a:spcBef>
              <a:spcAft>
                <a:spcPts val="0"/>
              </a:spcAft>
              <a:buFont typeface="Wingdings 2" pitchFamily="18" charset="2"/>
              <a:buAutoNum type="alphaUcPeriod"/>
            </a:pPr>
            <a:r>
              <a:rPr lang="en-US" dirty="0"/>
              <a:t>Definitely (100% chance I would do this)</a:t>
            </a:r>
          </a:p>
          <a:p>
            <a:pPr marL="633412" indent="-514350">
              <a:spcBef>
                <a:spcPct val="20000"/>
              </a:spcBef>
              <a:spcAft>
                <a:spcPts val="0"/>
              </a:spcAft>
              <a:buFont typeface="Wingdings 2" pitchFamily="18" charset="2"/>
              <a:buAutoNum type="alphaUcPeriod"/>
            </a:pPr>
            <a:r>
              <a:rPr lang="en-US" dirty="0"/>
              <a:t>Probably (75% chance I would do this)</a:t>
            </a:r>
          </a:p>
          <a:p>
            <a:pPr marL="633412" indent="-514350">
              <a:spcBef>
                <a:spcPct val="20000"/>
              </a:spcBef>
              <a:spcAft>
                <a:spcPts val="0"/>
              </a:spcAft>
              <a:buFont typeface="Wingdings 2" pitchFamily="18" charset="2"/>
              <a:buAutoNum type="alphaUcPeriod"/>
            </a:pPr>
            <a:r>
              <a:rPr lang="en-US" dirty="0"/>
              <a:t>Maybe (50% chance I would do this)</a:t>
            </a:r>
          </a:p>
          <a:p>
            <a:pPr marL="633412" indent="-514350">
              <a:spcBef>
                <a:spcPct val="20000"/>
              </a:spcBef>
              <a:spcAft>
                <a:spcPts val="0"/>
              </a:spcAft>
              <a:buFont typeface="Wingdings 2" pitchFamily="18" charset="2"/>
              <a:buAutoNum type="alphaUcPeriod"/>
            </a:pPr>
            <a:r>
              <a:rPr lang="en-US" dirty="0"/>
              <a:t>Probably not (25% chance I would do this)</a:t>
            </a:r>
          </a:p>
          <a:p>
            <a:pPr marL="633412" indent="-514350">
              <a:spcBef>
                <a:spcPct val="20000"/>
              </a:spcBef>
              <a:spcAft>
                <a:spcPts val="0"/>
              </a:spcAft>
              <a:buFont typeface="Wingdings 2" pitchFamily="18" charset="2"/>
              <a:buAutoNum type="alphaUcPeriod"/>
            </a:pPr>
            <a:r>
              <a:rPr lang="en-US" dirty="0"/>
              <a:t>Definitely not (0% chance I would do this)</a:t>
            </a:r>
          </a:p>
        </p:txBody>
      </p:sp>
      <p:sp>
        <p:nvSpPr>
          <p:cNvPr id="7" name="Text Placeholder 6">
            <a:extLst>
              <a:ext uri="{FF2B5EF4-FFF2-40B4-BE49-F238E27FC236}">
                <a16:creationId xmlns:a16="http://schemas.microsoft.com/office/drawing/2014/main" id="{DFA40624-B7D0-4389-8A2B-17304A47E12B}"/>
              </a:ext>
            </a:extLst>
          </p:cNvPr>
          <p:cNvSpPr>
            <a:spLocks noGrp="1"/>
          </p:cNvSpPr>
          <p:nvPr>
            <p:ph type="body" sz="quarter" idx="10"/>
          </p:nvPr>
        </p:nvSpPr>
        <p:spPr/>
        <p:txBody>
          <a:bodyPr/>
          <a:lstStyle/>
          <a:p>
            <a:r>
              <a:rPr lang="en-US" dirty="0"/>
              <a:t>(LE1-C5S1T7:SQ1)</a:t>
            </a:r>
          </a:p>
        </p:txBody>
      </p:sp>
      <p:sp>
        <p:nvSpPr>
          <p:cNvPr id="5" name="TPPolling" title="Polling Shape">
            <a:extLst>
              <a:ext uri="{FF2B5EF4-FFF2-40B4-BE49-F238E27FC236}">
                <a16:creationId xmlns:a16="http://schemas.microsoft.com/office/drawing/2014/main" id="{005C0599-587A-452C-AB28-E775ABB1E5A3}"/>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PChart">
            <a:extLst>
              <a:ext uri="{FF2B5EF4-FFF2-40B4-BE49-F238E27FC236}">
                <a16:creationId xmlns:a16="http://schemas.microsoft.com/office/drawing/2014/main" id="{43E9DC8D-112C-450D-B4A7-5BF4EE0B1FBB}"/>
              </a:ext>
            </a:extLst>
          </p:cNvPr>
          <p:cNvSpPr/>
          <p:nvPr>
            <p:custDataLst>
              <p:tags r:id="rId3"/>
            </p:custDataLst>
          </p:nvPr>
        </p:nvSpPr>
        <p:spPr>
          <a:xfrm>
            <a:off x="8497188" y="3429000"/>
            <a:ext cx="646812" cy="2863735"/>
          </a:xfrm>
          <a:prstGeom prst="rect">
            <a:avLst/>
          </a:prstGeom>
          <a:blipFill>
            <a:blip r:embed="rId5"/>
            <a:stretch>
              <a:fillRect/>
            </a:stretch>
          </a:blip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71996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a:extLst>
              <a:ext uri="{FF2B5EF4-FFF2-40B4-BE49-F238E27FC236}">
                <a16:creationId xmlns:a16="http://schemas.microsoft.com/office/drawing/2014/main" id="{3BF9C7E0-A5AF-4BC1-A850-279C7FAD4084}"/>
              </a:ext>
            </a:extLst>
          </p:cNvPr>
          <p:cNvSpPr>
            <a:spLocks noGrp="1"/>
          </p:cNvSpPr>
          <p:nvPr>
            <p:ph type="title"/>
          </p:nvPr>
        </p:nvSpPr>
        <p:spPr>
          <a:xfrm>
            <a:off x="916128" y="365760"/>
            <a:ext cx="7923072" cy="2606040"/>
          </a:xfrm>
        </p:spPr>
        <p:txBody>
          <a:bodyPr/>
          <a:lstStyle/>
          <a:p>
            <a:r>
              <a:rPr lang="en-US" sz="3200" b="0" dirty="0">
                <a:solidFill>
                  <a:srgbClr val="FFFF00"/>
                </a:solidFill>
              </a:rPr>
              <a:t>Condition 2 Change: It is raining heavily.  You do not have an umbrella and have a meeting soon.  </a:t>
            </a:r>
            <a:r>
              <a:rPr lang="en-US" sz="3000" b="0" dirty="0"/>
              <a:t> </a:t>
            </a:r>
            <a:br>
              <a:rPr lang="en-US" sz="3000" b="0" dirty="0"/>
            </a:br>
            <a:br>
              <a:rPr lang="en-US" sz="1400" b="0" dirty="0"/>
            </a:br>
            <a:r>
              <a:rPr lang="en-US" sz="3200" dirty="0"/>
              <a:t>Would you try to chase the bus down and return the money?</a:t>
            </a:r>
            <a:endParaRPr lang="en-US" sz="3000" dirty="0"/>
          </a:p>
        </p:txBody>
      </p:sp>
      <p:sp>
        <p:nvSpPr>
          <p:cNvPr id="3" name="TPAnswers" title="Answer Text">
            <a:extLst>
              <a:ext uri="{FF2B5EF4-FFF2-40B4-BE49-F238E27FC236}">
                <a16:creationId xmlns:a16="http://schemas.microsoft.com/office/drawing/2014/main" id="{C9DD5164-9721-49FC-93B6-34ECA2AD0984}"/>
              </a:ext>
            </a:extLst>
          </p:cNvPr>
          <p:cNvSpPr>
            <a:spLocks noGrp="1"/>
          </p:cNvSpPr>
          <p:nvPr>
            <p:ph type="body" idx="1"/>
            <p:custDataLst>
              <p:tags r:id="rId2"/>
            </p:custDataLst>
          </p:nvPr>
        </p:nvSpPr>
        <p:spPr/>
        <p:txBody>
          <a:bodyPr>
            <a:normAutofit fontScale="92500" lnSpcReduction="10000"/>
          </a:bodyPr>
          <a:lstStyle/>
          <a:p>
            <a:pPr marL="633412" indent="-514350">
              <a:spcBef>
                <a:spcPct val="20000"/>
              </a:spcBef>
              <a:spcAft>
                <a:spcPts val="0"/>
              </a:spcAft>
              <a:buFont typeface="Wingdings 2" pitchFamily="18" charset="2"/>
              <a:buAutoNum type="alphaUcPeriod"/>
            </a:pPr>
            <a:r>
              <a:rPr lang="en-US" dirty="0"/>
              <a:t>Definitely (100% chance I would do this)</a:t>
            </a:r>
          </a:p>
          <a:p>
            <a:pPr marL="633412" indent="-514350">
              <a:spcBef>
                <a:spcPct val="20000"/>
              </a:spcBef>
              <a:spcAft>
                <a:spcPts val="0"/>
              </a:spcAft>
              <a:buFont typeface="Wingdings 2" pitchFamily="18" charset="2"/>
              <a:buAutoNum type="alphaUcPeriod"/>
            </a:pPr>
            <a:r>
              <a:rPr lang="en-US" dirty="0"/>
              <a:t>Probably (75% chance I would do this)</a:t>
            </a:r>
          </a:p>
          <a:p>
            <a:pPr marL="633412" indent="-514350">
              <a:spcBef>
                <a:spcPct val="20000"/>
              </a:spcBef>
              <a:spcAft>
                <a:spcPts val="0"/>
              </a:spcAft>
              <a:buFont typeface="Wingdings 2" pitchFamily="18" charset="2"/>
              <a:buAutoNum type="alphaUcPeriod"/>
            </a:pPr>
            <a:r>
              <a:rPr lang="en-US" dirty="0"/>
              <a:t>Maybe (50% chance I would do this)</a:t>
            </a:r>
          </a:p>
          <a:p>
            <a:pPr marL="633412" indent="-514350">
              <a:spcBef>
                <a:spcPct val="20000"/>
              </a:spcBef>
              <a:spcAft>
                <a:spcPts val="0"/>
              </a:spcAft>
              <a:buFont typeface="Wingdings 2" pitchFamily="18" charset="2"/>
              <a:buAutoNum type="alphaUcPeriod"/>
            </a:pPr>
            <a:r>
              <a:rPr lang="en-US" dirty="0"/>
              <a:t>Probably not (25% chance I would do this)</a:t>
            </a:r>
          </a:p>
          <a:p>
            <a:pPr marL="633412" indent="-514350">
              <a:spcBef>
                <a:spcPct val="20000"/>
              </a:spcBef>
              <a:spcAft>
                <a:spcPts val="0"/>
              </a:spcAft>
              <a:buFont typeface="Wingdings 2" pitchFamily="18" charset="2"/>
              <a:buAutoNum type="alphaUcPeriod"/>
            </a:pPr>
            <a:r>
              <a:rPr lang="en-US" dirty="0"/>
              <a:t>Definitely not (0% chance I would do this)</a:t>
            </a:r>
          </a:p>
        </p:txBody>
      </p:sp>
      <p:sp>
        <p:nvSpPr>
          <p:cNvPr id="7" name="Text Placeholder 6">
            <a:extLst>
              <a:ext uri="{FF2B5EF4-FFF2-40B4-BE49-F238E27FC236}">
                <a16:creationId xmlns:a16="http://schemas.microsoft.com/office/drawing/2014/main" id="{998C4168-512C-4EC3-9755-4325E710E9B4}"/>
              </a:ext>
            </a:extLst>
          </p:cNvPr>
          <p:cNvSpPr>
            <a:spLocks noGrp="1"/>
          </p:cNvSpPr>
          <p:nvPr>
            <p:ph type="body" sz="quarter" idx="10"/>
          </p:nvPr>
        </p:nvSpPr>
        <p:spPr/>
        <p:txBody>
          <a:bodyPr/>
          <a:lstStyle/>
          <a:p>
            <a:r>
              <a:rPr lang="en-US" dirty="0"/>
              <a:t>(LE1-C5S1T7:SQ2)</a:t>
            </a:r>
          </a:p>
        </p:txBody>
      </p:sp>
      <p:sp>
        <p:nvSpPr>
          <p:cNvPr id="5" name="TPPolling" title="Polling Shape">
            <a:extLst>
              <a:ext uri="{FF2B5EF4-FFF2-40B4-BE49-F238E27FC236}">
                <a16:creationId xmlns:a16="http://schemas.microsoft.com/office/drawing/2014/main" id="{5A8C76AC-E532-4A7E-80B0-E0CD3FA047AA}"/>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PChart">
            <a:extLst>
              <a:ext uri="{FF2B5EF4-FFF2-40B4-BE49-F238E27FC236}">
                <a16:creationId xmlns:a16="http://schemas.microsoft.com/office/drawing/2014/main" id="{DFD25999-94ED-48B5-9E9C-B9C027E91816}"/>
              </a:ext>
            </a:extLst>
          </p:cNvPr>
          <p:cNvSpPr/>
          <p:nvPr>
            <p:custDataLst>
              <p:tags r:id="rId3"/>
            </p:custDataLst>
          </p:nvPr>
        </p:nvSpPr>
        <p:spPr>
          <a:xfrm>
            <a:off x="8497188" y="3386261"/>
            <a:ext cx="646812" cy="2893897"/>
          </a:xfrm>
          <a:prstGeom prst="rect">
            <a:avLst/>
          </a:prstGeom>
          <a:blipFill>
            <a:blip r:embed="rId5"/>
            <a:stretch>
              <a:fillRect/>
            </a:stretch>
          </a:blip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17685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a:extLst>
              <a:ext uri="{FF2B5EF4-FFF2-40B4-BE49-F238E27FC236}">
                <a16:creationId xmlns:a16="http://schemas.microsoft.com/office/drawing/2014/main" id="{9604BDAF-898B-486D-8637-F20B24AB2749}"/>
              </a:ext>
            </a:extLst>
          </p:cNvPr>
          <p:cNvSpPr>
            <a:spLocks noGrp="1"/>
          </p:cNvSpPr>
          <p:nvPr>
            <p:ph type="title"/>
          </p:nvPr>
        </p:nvSpPr>
        <p:spPr/>
        <p:txBody>
          <a:bodyPr/>
          <a:lstStyle/>
          <a:p>
            <a:r>
              <a:rPr lang="en-US" sz="2400" b="0" dirty="0">
                <a:solidFill>
                  <a:srgbClr val="FFFF00"/>
                </a:solidFill>
              </a:rPr>
              <a:t>Condition 3:Before her bus arrived, you noticed she was the teacher at your school who failed your little brother which caused him to be set back a grade  This has had a tremendous negative impact on your little brother in terms of his self-esteem. </a:t>
            </a:r>
            <a:r>
              <a:rPr lang="en-US" sz="2400" b="0" dirty="0"/>
              <a:t>  </a:t>
            </a:r>
            <a:br>
              <a:rPr lang="en-US" sz="2400" b="0" dirty="0"/>
            </a:br>
            <a:br>
              <a:rPr lang="en-US" sz="1200" b="0" dirty="0"/>
            </a:br>
            <a:r>
              <a:rPr lang="en-US" sz="2400" dirty="0"/>
              <a:t>Would you try to chase the bus down and return the money?</a:t>
            </a:r>
          </a:p>
        </p:txBody>
      </p:sp>
      <p:sp>
        <p:nvSpPr>
          <p:cNvPr id="3" name="TPAnswers" title="Answer Text">
            <a:extLst>
              <a:ext uri="{FF2B5EF4-FFF2-40B4-BE49-F238E27FC236}">
                <a16:creationId xmlns:a16="http://schemas.microsoft.com/office/drawing/2014/main" id="{3A96C910-6FFC-4B13-8C5E-ABE1BA8D8D89}"/>
              </a:ext>
            </a:extLst>
          </p:cNvPr>
          <p:cNvSpPr>
            <a:spLocks noGrp="1"/>
          </p:cNvSpPr>
          <p:nvPr>
            <p:ph type="body" idx="1"/>
            <p:custDataLst>
              <p:tags r:id="rId2"/>
            </p:custDataLst>
          </p:nvPr>
        </p:nvSpPr>
        <p:spPr/>
        <p:txBody>
          <a:bodyPr>
            <a:normAutofit fontScale="92500" lnSpcReduction="10000"/>
          </a:bodyPr>
          <a:lstStyle/>
          <a:p>
            <a:pPr marL="633412" indent="-514350">
              <a:spcBef>
                <a:spcPct val="20000"/>
              </a:spcBef>
              <a:spcAft>
                <a:spcPts val="0"/>
              </a:spcAft>
              <a:buFont typeface="Wingdings 2" pitchFamily="18" charset="2"/>
              <a:buAutoNum type="alphaUcPeriod"/>
            </a:pPr>
            <a:r>
              <a:rPr lang="en-US" dirty="0"/>
              <a:t>Definitely (100% chance I would do this)</a:t>
            </a:r>
          </a:p>
          <a:p>
            <a:pPr marL="633412" indent="-514350">
              <a:spcBef>
                <a:spcPct val="20000"/>
              </a:spcBef>
              <a:spcAft>
                <a:spcPts val="0"/>
              </a:spcAft>
              <a:buFont typeface="Wingdings 2" pitchFamily="18" charset="2"/>
              <a:buAutoNum type="alphaUcPeriod"/>
            </a:pPr>
            <a:r>
              <a:rPr lang="en-US" dirty="0"/>
              <a:t>Probably (75% chance I would do this)</a:t>
            </a:r>
          </a:p>
          <a:p>
            <a:pPr marL="633412" indent="-514350">
              <a:spcBef>
                <a:spcPct val="20000"/>
              </a:spcBef>
              <a:spcAft>
                <a:spcPts val="0"/>
              </a:spcAft>
              <a:buFont typeface="Wingdings 2" pitchFamily="18" charset="2"/>
              <a:buAutoNum type="alphaUcPeriod"/>
            </a:pPr>
            <a:r>
              <a:rPr lang="en-US" dirty="0"/>
              <a:t>Maybe (50% chance I would do this)</a:t>
            </a:r>
          </a:p>
          <a:p>
            <a:pPr marL="633412" indent="-514350">
              <a:spcBef>
                <a:spcPct val="20000"/>
              </a:spcBef>
              <a:spcAft>
                <a:spcPts val="0"/>
              </a:spcAft>
              <a:buFont typeface="Wingdings 2" pitchFamily="18" charset="2"/>
              <a:buAutoNum type="alphaUcPeriod"/>
            </a:pPr>
            <a:r>
              <a:rPr lang="en-US" dirty="0"/>
              <a:t>Probably not (25% chance I would do this)</a:t>
            </a:r>
          </a:p>
          <a:p>
            <a:pPr marL="633412" indent="-514350">
              <a:spcBef>
                <a:spcPct val="20000"/>
              </a:spcBef>
              <a:spcAft>
                <a:spcPts val="0"/>
              </a:spcAft>
              <a:buFont typeface="Wingdings 2" pitchFamily="18" charset="2"/>
              <a:buAutoNum type="alphaUcPeriod"/>
            </a:pPr>
            <a:r>
              <a:rPr lang="en-US" dirty="0"/>
              <a:t>Definitely not (0% chance I would do this)</a:t>
            </a:r>
          </a:p>
        </p:txBody>
      </p:sp>
      <p:sp>
        <p:nvSpPr>
          <p:cNvPr id="7" name="Text Placeholder 6">
            <a:extLst>
              <a:ext uri="{FF2B5EF4-FFF2-40B4-BE49-F238E27FC236}">
                <a16:creationId xmlns:a16="http://schemas.microsoft.com/office/drawing/2014/main" id="{223D073E-B2A6-4393-BF3E-FF84D2B65F49}"/>
              </a:ext>
            </a:extLst>
          </p:cNvPr>
          <p:cNvSpPr>
            <a:spLocks noGrp="1"/>
          </p:cNvSpPr>
          <p:nvPr>
            <p:ph type="body" sz="quarter" idx="10"/>
          </p:nvPr>
        </p:nvSpPr>
        <p:spPr/>
        <p:txBody>
          <a:bodyPr/>
          <a:lstStyle/>
          <a:p>
            <a:r>
              <a:rPr lang="en-US" dirty="0"/>
              <a:t>(LE1-C5S1T7:SQ3)</a:t>
            </a:r>
          </a:p>
        </p:txBody>
      </p:sp>
      <p:sp>
        <p:nvSpPr>
          <p:cNvPr id="5" name="TPPolling" title="Polling Shape">
            <a:extLst>
              <a:ext uri="{FF2B5EF4-FFF2-40B4-BE49-F238E27FC236}">
                <a16:creationId xmlns:a16="http://schemas.microsoft.com/office/drawing/2014/main" id="{0EB2FABA-38EF-4F77-AD07-836DD40249CE}"/>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PChart">
            <a:extLst>
              <a:ext uri="{FF2B5EF4-FFF2-40B4-BE49-F238E27FC236}">
                <a16:creationId xmlns:a16="http://schemas.microsoft.com/office/drawing/2014/main" id="{B38CEF24-3CEB-47A7-964D-7BD419CE1A3E}"/>
              </a:ext>
            </a:extLst>
          </p:cNvPr>
          <p:cNvSpPr/>
          <p:nvPr>
            <p:custDataLst>
              <p:tags r:id="rId3"/>
            </p:custDataLst>
          </p:nvPr>
        </p:nvSpPr>
        <p:spPr>
          <a:xfrm>
            <a:off x="8497188" y="3398838"/>
            <a:ext cx="646812" cy="2893897"/>
          </a:xfrm>
          <a:prstGeom prst="rect">
            <a:avLst/>
          </a:prstGeom>
          <a:blipFill>
            <a:blip r:embed="rId5"/>
            <a:stretch>
              <a:fillRect/>
            </a:stretch>
          </a:blip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84843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a:extLst>
              <a:ext uri="{FF2B5EF4-FFF2-40B4-BE49-F238E27FC236}">
                <a16:creationId xmlns:a16="http://schemas.microsoft.com/office/drawing/2014/main" id="{9327891F-C4B1-43E1-80BB-5D57D37D8096}"/>
              </a:ext>
            </a:extLst>
          </p:cNvPr>
          <p:cNvSpPr>
            <a:spLocks noGrp="1"/>
          </p:cNvSpPr>
          <p:nvPr>
            <p:ph type="title"/>
          </p:nvPr>
        </p:nvSpPr>
        <p:spPr/>
        <p:txBody>
          <a:bodyPr/>
          <a:lstStyle/>
          <a:p>
            <a:r>
              <a:rPr lang="en-US" sz="2800" b="0" dirty="0">
                <a:solidFill>
                  <a:srgbClr val="FFFF00"/>
                </a:solidFill>
              </a:rPr>
              <a:t>Condition 4:  Before her bus arrived, you started up a conversation with the woman.  She mentioned that she was visiting her son at Children’s Hospital today. </a:t>
            </a:r>
            <a:br>
              <a:rPr lang="en-US" sz="2400" b="0" dirty="0"/>
            </a:br>
            <a:br>
              <a:rPr lang="en-US" sz="1400" b="0" dirty="0"/>
            </a:br>
            <a:r>
              <a:rPr lang="en-US" sz="2800" dirty="0"/>
              <a:t>Would you try to chase the bus down and return the money?</a:t>
            </a:r>
          </a:p>
        </p:txBody>
      </p:sp>
      <p:sp>
        <p:nvSpPr>
          <p:cNvPr id="3" name="TPAnswers" title="Answer Text">
            <a:extLst>
              <a:ext uri="{FF2B5EF4-FFF2-40B4-BE49-F238E27FC236}">
                <a16:creationId xmlns:a16="http://schemas.microsoft.com/office/drawing/2014/main" id="{0CD2E16F-31F4-4673-A635-CAB793E04047}"/>
              </a:ext>
            </a:extLst>
          </p:cNvPr>
          <p:cNvSpPr>
            <a:spLocks noGrp="1"/>
          </p:cNvSpPr>
          <p:nvPr>
            <p:ph type="body" idx="1"/>
            <p:custDataLst>
              <p:tags r:id="rId2"/>
            </p:custDataLst>
          </p:nvPr>
        </p:nvSpPr>
        <p:spPr/>
        <p:txBody>
          <a:bodyPr>
            <a:normAutofit fontScale="92500" lnSpcReduction="10000"/>
          </a:bodyPr>
          <a:lstStyle/>
          <a:p>
            <a:pPr marL="633412" indent="-514350">
              <a:spcBef>
                <a:spcPct val="20000"/>
              </a:spcBef>
              <a:spcAft>
                <a:spcPts val="0"/>
              </a:spcAft>
              <a:buFont typeface="Wingdings 2" pitchFamily="18" charset="2"/>
              <a:buAutoNum type="alphaUcPeriod"/>
            </a:pPr>
            <a:r>
              <a:rPr lang="en-US" dirty="0"/>
              <a:t>Definitely(100% chance I would do this)</a:t>
            </a:r>
          </a:p>
          <a:p>
            <a:pPr marL="633412" indent="-514350">
              <a:spcBef>
                <a:spcPct val="20000"/>
              </a:spcBef>
              <a:spcAft>
                <a:spcPts val="0"/>
              </a:spcAft>
              <a:buFont typeface="Wingdings 2" pitchFamily="18" charset="2"/>
              <a:buAutoNum type="alphaUcPeriod"/>
            </a:pPr>
            <a:r>
              <a:rPr lang="en-US" dirty="0"/>
              <a:t>Probably (75% chance I would do this)</a:t>
            </a:r>
          </a:p>
          <a:p>
            <a:pPr marL="633412" indent="-514350">
              <a:spcBef>
                <a:spcPct val="20000"/>
              </a:spcBef>
              <a:spcAft>
                <a:spcPts val="0"/>
              </a:spcAft>
              <a:buFont typeface="Wingdings 2" pitchFamily="18" charset="2"/>
              <a:buAutoNum type="alphaUcPeriod"/>
            </a:pPr>
            <a:r>
              <a:rPr lang="en-US" dirty="0"/>
              <a:t>Maybe (50% chance I would do this)</a:t>
            </a:r>
          </a:p>
          <a:p>
            <a:pPr marL="633412" indent="-514350">
              <a:spcBef>
                <a:spcPct val="20000"/>
              </a:spcBef>
              <a:spcAft>
                <a:spcPts val="0"/>
              </a:spcAft>
              <a:buFont typeface="Wingdings 2" pitchFamily="18" charset="2"/>
              <a:buAutoNum type="alphaUcPeriod"/>
            </a:pPr>
            <a:r>
              <a:rPr lang="en-US" dirty="0"/>
              <a:t>Probably not (25% chance I would do this)</a:t>
            </a:r>
          </a:p>
          <a:p>
            <a:pPr marL="633412" indent="-514350">
              <a:spcBef>
                <a:spcPct val="20000"/>
              </a:spcBef>
              <a:spcAft>
                <a:spcPts val="0"/>
              </a:spcAft>
              <a:buFont typeface="Wingdings 2" pitchFamily="18" charset="2"/>
              <a:buAutoNum type="alphaUcPeriod"/>
            </a:pPr>
            <a:r>
              <a:rPr lang="en-US" dirty="0"/>
              <a:t>Definitely not (0% chance I would do this)</a:t>
            </a:r>
          </a:p>
        </p:txBody>
      </p:sp>
      <p:sp>
        <p:nvSpPr>
          <p:cNvPr id="7" name="Text Placeholder 6">
            <a:extLst>
              <a:ext uri="{FF2B5EF4-FFF2-40B4-BE49-F238E27FC236}">
                <a16:creationId xmlns:a16="http://schemas.microsoft.com/office/drawing/2014/main" id="{21D205A7-2431-4F6A-A8AD-EB9B79BA5AB1}"/>
              </a:ext>
            </a:extLst>
          </p:cNvPr>
          <p:cNvSpPr>
            <a:spLocks noGrp="1"/>
          </p:cNvSpPr>
          <p:nvPr>
            <p:ph type="body" sz="quarter" idx="10"/>
          </p:nvPr>
        </p:nvSpPr>
        <p:spPr/>
        <p:txBody>
          <a:bodyPr/>
          <a:lstStyle/>
          <a:p>
            <a:r>
              <a:rPr lang="en-US" dirty="0"/>
              <a:t>(LE1-C5S1T7:SQ4)</a:t>
            </a:r>
          </a:p>
        </p:txBody>
      </p:sp>
      <p:sp>
        <p:nvSpPr>
          <p:cNvPr id="5" name="TPPolling" title="Polling Shape">
            <a:extLst>
              <a:ext uri="{FF2B5EF4-FFF2-40B4-BE49-F238E27FC236}">
                <a16:creationId xmlns:a16="http://schemas.microsoft.com/office/drawing/2014/main" id="{0052A75F-12CA-4FBF-9677-18BB3B0ADB78}"/>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PChart">
            <a:extLst>
              <a:ext uri="{FF2B5EF4-FFF2-40B4-BE49-F238E27FC236}">
                <a16:creationId xmlns:a16="http://schemas.microsoft.com/office/drawing/2014/main" id="{F621F04F-7F7D-4789-AA5F-E5714085934B}"/>
              </a:ext>
            </a:extLst>
          </p:cNvPr>
          <p:cNvSpPr/>
          <p:nvPr>
            <p:custDataLst>
              <p:tags r:id="rId3"/>
            </p:custDataLst>
          </p:nvPr>
        </p:nvSpPr>
        <p:spPr>
          <a:xfrm>
            <a:off x="8497188" y="3398838"/>
            <a:ext cx="646812" cy="2893897"/>
          </a:xfrm>
          <a:prstGeom prst="rect">
            <a:avLst/>
          </a:prstGeom>
          <a:blipFill>
            <a:blip r:embed="rId5"/>
            <a:stretch>
              <a:fillRect/>
            </a:stretch>
          </a:blip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8025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hangingPunct="1">
              <a:defRPr/>
            </a:pPr>
            <a:r>
              <a:rPr lang="en-US" dirty="0"/>
              <a:t>Lesson Objectives</a:t>
            </a:r>
          </a:p>
        </p:txBody>
      </p:sp>
      <p:sp>
        <p:nvSpPr>
          <p:cNvPr id="5" name="Content Placeholder 4"/>
          <p:cNvSpPr>
            <a:spLocks noGrp="1"/>
          </p:cNvSpPr>
          <p:nvPr>
            <p:ph idx="1"/>
          </p:nvPr>
        </p:nvSpPr>
        <p:spPr/>
        <p:txBody>
          <a:bodyPr anchor="ctr"/>
          <a:lstStyle/>
          <a:p>
            <a:pPr marL="633412" indent="-514350" fontAlgn="auto">
              <a:spcBef>
                <a:spcPct val="20000"/>
              </a:spcBef>
              <a:spcAft>
                <a:spcPts val="2400"/>
              </a:spcAft>
              <a:buClr>
                <a:schemeClr val="bg1"/>
              </a:buClr>
              <a:buSzPct val="75000"/>
              <a:buFont typeface="+mj-lt"/>
              <a:buAutoNum type="arabicPeriod"/>
              <a:defRPr/>
            </a:pPr>
            <a:r>
              <a:rPr lang="en-US" sz="3600" kern="0" dirty="0">
                <a:ea typeface="Verdana" pitchFamily="34" charset="0"/>
                <a:cs typeface="Verdana" pitchFamily="34" charset="0"/>
              </a:rPr>
              <a:t>Explain </a:t>
            </a:r>
            <a:r>
              <a:rPr lang="en-US" sz="3600" kern="0" dirty="0">
                <a:solidFill>
                  <a:srgbClr val="FFFF00"/>
                </a:solidFill>
                <a:ea typeface="Verdana" pitchFamily="34" charset="0"/>
                <a:cs typeface="Verdana" pitchFamily="34" charset="0"/>
              </a:rPr>
              <a:t>code of conduct</a:t>
            </a:r>
            <a:r>
              <a:rPr lang="en-US" sz="3600" kern="0" dirty="0">
                <a:ea typeface="Verdana" pitchFamily="34" charset="0"/>
                <a:cs typeface="Verdana" pitchFamily="34" charset="0"/>
              </a:rPr>
              <a:t>. </a:t>
            </a:r>
          </a:p>
          <a:p>
            <a:pPr marL="633412" indent="-514350" fontAlgn="auto">
              <a:spcBef>
                <a:spcPct val="20000"/>
              </a:spcBef>
              <a:spcAft>
                <a:spcPts val="2400"/>
              </a:spcAft>
              <a:buClr>
                <a:schemeClr val="bg1"/>
              </a:buClr>
              <a:buSzPct val="75000"/>
              <a:buFont typeface="+mj-lt"/>
              <a:buAutoNum type="arabicPeriod"/>
              <a:defRPr/>
            </a:pPr>
            <a:r>
              <a:rPr lang="en-US" sz="3600" kern="0" dirty="0">
                <a:ea typeface="Verdana" pitchFamily="34" charset="0"/>
                <a:cs typeface="Verdana" pitchFamily="34" charset="0"/>
              </a:rPr>
              <a:t>Describe </a:t>
            </a:r>
            <a:r>
              <a:rPr lang="en-US" sz="3600" kern="0" dirty="0">
                <a:solidFill>
                  <a:srgbClr val="FFFF00"/>
                </a:solidFill>
                <a:ea typeface="Verdana" pitchFamily="34" charset="0"/>
                <a:cs typeface="Verdana" pitchFamily="34" charset="0"/>
              </a:rPr>
              <a:t>school codes of conduct</a:t>
            </a:r>
            <a:r>
              <a:rPr lang="en-US" sz="3600" kern="0" dirty="0">
                <a:ea typeface="Verdana" pitchFamily="34" charset="0"/>
                <a:cs typeface="Verdana" pitchFamily="34" charset="0"/>
              </a:rPr>
              <a:t>. </a:t>
            </a:r>
          </a:p>
          <a:p>
            <a:pPr marL="633412" indent="-514350" fontAlgn="auto">
              <a:spcBef>
                <a:spcPct val="20000"/>
              </a:spcBef>
              <a:spcAft>
                <a:spcPts val="2400"/>
              </a:spcAft>
              <a:buClr>
                <a:schemeClr val="bg1"/>
              </a:buClr>
              <a:buSzPct val="75000"/>
              <a:buFont typeface="+mj-lt"/>
              <a:buAutoNum type="arabicPeriod"/>
              <a:defRPr/>
            </a:pPr>
            <a:r>
              <a:rPr lang="en-US" sz="3600" kern="0" dirty="0">
                <a:ea typeface="Verdana" pitchFamily="34" charset="0"/>
                <a:cs typeface="Verdana" pitchFamily="34" charset="0"/>
              </a:rPr>
              <a:t>Describe </a:t>
            </a:r>
            <a:r>
              <a:rPr lang="en-US" sz="3600" kern="0" dirty="0">
                <a:solidFill>
                  <a:srgbClr val="FFFF00"/>
                </a:solidFill>
                <a:ea typeface="Verdana" pitchFamily="34" charset="0"/>
                <a:cs typeface="Verdana" pitchFamily="34" charset="0"/>
              </a:rPr>
              <a:t>MCJROTC codes of conduct</a:t>
            </a:r>
            <a:r>
              <a:rPr lang="en-US" sz="3600" kern="0" dirty="0">
                <a:ea typeface="Verdana" pitchFamily="34" charset="0"/>
                <a:cs typeface="Verdana" pitchFamily="34" charset="0"/>
              </a:rPr>
              <a:t>.</a:t>
            </a:r>
            <a:endParaRPr lang="en-US" sz="3600" dirty="0"/>
          </a:p>
        </p:txBody>
      </p:sp>
      <p:pic>
        <p:nvPicPr>
          <p:cNvPr id="6" name="Picture 5">
            <a:hlinkClick r:id="rId3" action="ppaction://hlinksldjump"/>
            <a:extLst>
              <a:ext uri="{FF2B5EF4-FFF2-40B4-BE49-F238E27FC236}">
                <a16:creationId xmlns:a16="http://schemas.microsoft.com/office/drawing/2014/main" id="{0E19C3B6-0735-41B9-86C5-25D9187F0457}"/>
              </a:ext>
            </a:extLst>
          </p:cNvPr>
          <p:cNvPicPr>
            <a:picLocks noChangeAspect="1"/>
          </p:cNvPicPr>
          <p:nvPr/>
        </p:nvPicPr>
        <p:blipFill>
          <a:blip r:embed="rId4"/>
          <a:stretch>
            <a:fillRect/>
          </a:stretch>
        </p:blipFill>
        <p:spPr>
          <a:xfrm>
            <a:off x="8077147" y="5833823"/>
            <a:ext cx="1219306" cy="11339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a:extLst>
              <a:ext uri="{FF2B5EF4-FFF2-40B4-BE49-F238E27FC236}">
                <a16:creationId xmlns:a16="http://schemas.microsoft.com/office/drawing/2014/main" id="{171FA881-7B65-4ABF-B78C-9B87A71A31C3}"/>
              </a:ext>
            </a:extLst>
          </p:cNvPr>
          <p:cNvSpPr>
            <a:spLocks noGrp="1"/>
          </p:cNvSpPr>
          <p:nvPr>
            <p:ph type="title"/>
          </p:nvPr>
        </p:nvSpPr>
        <p:spPr/>
        <p:txBody>
          <a:bodyPr/>
          <a:lstStyle/>
          <a:p>
            <a:r>
              <a:rPr lang="en-US" sz="2800" b="0" dirty="0">
                <a:solidFill>
                  <a:srgbClr val="FFFF00"/>
                </a:solidFill>
              </a:rPr>
              <a:t>Condition 5: Before her bus arrived, you tried to start up a conversation with the woman.  She gave you a strange look and then called you a racial slur. </a:t>
            </a:r>
            <a:br>
              <a:rPr lang="en-US" sz="2400" b="0" dirty="0"/>
            </a:br>
            <a:br>
              <a:rPr lang="en-US" sz="1400" b="0" dirty="0"/>
            </a:br>
            <a:r>
              <a:rPr lang="en-US" sz="2800" dirty="0"/>
              <a:t>Would you try to chase the bus down and return the money?</a:t>
            </a:r>
          </a:p>
        </p:txBody>
      </p:sp>
      <p:sp>
        <p:nvSpPr>
          <p:cNvPr id="3" name="TPAnswers" title="Answer Text">
            <a:extLst>
              <a:ext uri="{FF2B5EF4-FFF2-40B4-BE49-F238E27FC236}">
                <a16:creationId xmlns:a16="http://schemas.microsoft.com/office/drawing/2014/main" id="{B4CD8372-B5EC-4F37-8ED4-B36E881AD00E}"/>
              </a:ext>
            </a:extLst>
          </p:cNvPr>
          <p:cNvSpPr>
            <a:spLocks noGrp="1"/>
          </p:cNvSpPr>
          <p:nvPr>
            <p:ph type="body" idx="1"/>
            <p:custDataLst>
              <p:tags r:id="rId2"/>
            </p:custDataLst>
          </p:nvPr>
        </p:nvSpPr>
        <p:spPr/>
        <p:txBody>
          <a:bodyPr>
            <a:normAutofit fontScale="92500" lnSpcReduction="10000"/>
          </a:bodyPr>
          <a:lstStyle/>
          <a:p>
            <a:pPr marL="633412" indent="-514350">
              <a:spcBef>
                <a:spcPct val="20000"/>
              </a:spcBef>
              <a:spcAft>
                <a:spcPts val="0"/>
              </a:spcAft>
              <a:buFont typeface="Wingdings 2" pitchFamily="18" charset="2"/>
              <a:buAutoNum type="alphaUcPeriod"/>
            </a:pPr>
            <a:r>
              <a:rPr lang="en-US" dirty="0"/>
              <a:t>Definitely (100% chance I would do this)</a:t>
            </a:r>
          </a:p>
          <a:p>
            <a:pPr marL="633412" indent="-514350">
              <a:spcBef>
                <a:spcPct val="20000"/>
              </a:spcBef>
              <a:spcAft>
                <a:spcPts val="0"/>
              </a:spcAft>
              <a:buFont typeface="Wingdings 2" pitchFamily="18" charset="2"/>
              <a:buAutoNum type="alphaUcPeriod"/>
            </a:pPr>
            <a:r>
              <a:rPr lang="en-US" dirty="0"/>
              <a:t>Probably(75% chance I would do this)</a:t>
            </a:r>
          </a:p>
          <a:p>
            <a:pPr marL="633412" indent="-514350">
              <a:spcBef>
                <a:spcPct val="20000"/>
              </a:spcBef>
              <a:spcAft>
                <a:spcPts val="0"/>
              </a:spcAft>
              <a:buFont typeface="Wingdings 2" pitchFamily="18" charset="2"/>
              <a:buAutoNum type="alphaUcPeriod"/>
            </a:pPr>
            <a:r>
              <a:rPr lang="en-US" dirty="0"/>
              <a:t>Maybe (50% chance I would do this)</a:t>
            </a:r>
          </a:p>
          <a:p>
            <a:pPr marL="633412" indent="-514350">
              <a:spcBef>
                <a:spcPct val="20000"/>
              </a:spcBef>
              <a:spcAft>
                <a:spcPts val="0"/>
              </a:spcAft>
              <a:buFont typeface="Wingdings 2" pitchFamily="18" charset="2"/>
              <a:buAutoNum type="alphaUcPeriod"/>
            </a:pPr>
            <a:r>
              <a:rPr lang="en-US" dirty="0"/>
              <a:t>Probably not (25% chance I would do this)</a:t>
            </a:r>
          </a:p>
          <a:p>
            <a:pPr marL="633412" indent="-514350">
              <a:spcBef>
                <a:spcPct val="20000"/>
              </a:spcBef>
              <a:spcAft>
                <a:spcPts val="0"/>
              </a:spcAft>
              <a:buFont typeface="Wingdings 2" pitchFamily="18" charset="2"/>
              <a:buAutoNum type="alphaUcPeriod"/>
            </a:pPr>
            <a:r>
              <a:rPr lang="en-US" dirty="0"/>
              <a:t>Definitely not (0% chance I would do this)</a:t>
            </a:r>
          </a:p>
        </p:txBody>
      </p:sp>
      <p:sp>
        <p:nvSpPr>
          <p:cNvPr id="7" name="Text Placeholder 6">
            <a:extLst>
              <a:ext uri="{FF2B5EF4-FFF2-40B4-BE49-F238E27FC236}">
                <a16:creationId xmlns:a16="http://schemas.microsoft.com/office/drawing/2014/main" id="{29340C80-6837-4726-9868-57669AB534A2}"/>
              </a:ext>
            </a:extLst>
          </p:cNvPr>
          <p:cNvSpPr>
            <a:spLocks noGrp="1"/>
          </p:cNvSpPr>
          <p:nvPr>
            <p:ph type="body" sz="quarter" idx="10"/>
          </p:nvPr>
        </p:nvSpPr>
        <p:spPr/>
        <p:txBody>
          <a:bodyPr/>
          <a:lstStyle/>
          <a:p>
            <a:r>
              <a:rPr lang="en-US" dirty="0"/>
              <a:t>(LE1-C5S1T7:SQ5)</a:t>
            </a:r>
          </a:p>
        </p:txBody>
      </p:sp>
      <p:sp>
        <p:nvSpPr>
          <p:cNvPr id="5" name="TPPolling" title="Polling Shape">
            <a:extLst>
              <a:ext uri="{FF2B5EF4-FFF2-40B4-BE49-F238E27FC236}">
                <a16:creationId xmlns:a16="http://schemas.microsoft.com/office/drawing/2014/main" id="{27B58641-120D-47F6-98BB-73CE2DACBF77}"/>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PChart">
            <a:extLst>
              <a:ext uri="{FF2B5EF4-FFF2-40B4-BE49-F238E27FC236}">
                <a16:creationId xmlns:a16="http://schemas.microsoft.com/office/drawing/2014/main" id="{E1B59FDB-4921-47BA-A4E3-9EEECFAF5816}"/>
              </a:ext>
            </a:extLst>
          </p:cNvPr>
          <p:cNvSpPr/>
          <p:nvPr>
            <p:custDataLst>
              <p:tags r:id="rId3"/>
            </p:custDataLst>
          </p:nvPr>
        </p:nvSpPr>
        <p:spPr>
          <a:xfrm>
            <a:off x="8497188" y="3398837"/>
            <a:ext cx="646812" cy="2893897"/>
          </a:xfrm>
          <a:prstGeom prst="rect">
            <a:avLst/>
          </a:prstGeom>
          <a:blipFill>
            <a:blip r:embed="rId5"/>
            <a:stretch>
              <a:fillRect/>
            </a:stretch>
          </a:blip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8290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Shape">
            <a:extLst>
              <a:ext uri="{FF2B5EF4-FFF2-40B4-BE49-F238E27FC236}">
                <a16:creationId xmlns:a16="http://schemas.microsoft.com/office/drawing/2014/main" id="{73DC4BBE-35A3-470B-8F56-CEC7C39E7D81}"/>
              </a:ext>
            </a:extLst>
          </p:cNvPr>
          <p:cNvSpPr>
            <a:spLocks noGrp="1"/>
          </p:cNvSpPr>
          <p:nvPr>
            <p:ph type="title"/>
          </p:nvPr>
        </p:nvSpPr>
        <p:spPr>
          <a:xfrm>
            <a:off x="1468072" y="12700"/>
            <a:ext cx="7218727" cy="1390650"/>
          </a:xfrm>
        </p:spPr>
        <p:txBody>
          <a:bodyPr/>
          <a:lstStyle/>
          <a:p>
            <a:r>
              <a:rPr lang="en-US" dirty="0"/>
              <a:t>Closing Question</a:t>
            </a:r>
          </a:p>
        </p:txBody>
      </p:sp>
      <p:sp>
        <p:nvSpPr>
          <p:cNvPr id="7" name="TPPolling">
            <a:extLst>
              <a:ext uri="{FF2B5EF4-FFF2-40B4-BE49-F238E27FC236}">
                <a16:creationId xmlns:a16="http://schemas.microsoft.com/office/drawing/2014/main" id="{BE596C6D-F933-466C-85F2-7E250852258B}"/>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pSp>
        <p:nvGrpSpPr>
          <p:cNvPr id="24" name="Group 23">
            <a:extLst>
              <a:ext uri="{FF2B5EF4-FFF2-40B4-BE49-F238E27FC236}">
                <a16:creationId xmlns:a16="http://schemas.microsoft.com/office/drawing/2014/main" id="{80CBED2B-330F-40E8-85AE-79FAE4CBFFFD}"/>
              </a:ext>
            </a:extLst>
          </p:cNvPr>
          <p:cNvGrpSpPr/>
          <p:nvPr/>
        </p:nvGrpSpPr>
        <p:grpSpPr>
          <a:xfrm>
            <a:off x="3995882" y="6278552"/>
            <a:ext cx="342900" cy="381000"/>
            <a:chOff x="4156144" y="6248400"/>
            <a:chExt cx="342900" cy="381000"/>
          </a:xfrm>
        </p:grpSpPr>
        <p:pic>
          <p:nvPicPr>
            <p:cNvPr id="25" name="Picture 24">
              <a:extLst>
                <a:ext uri="{FF2B5EF4-FFF2-40B4-BE49-F238E27FC236}">
                  <a16:creationId xmlns:a16="http://schemas.microsoft.com/office/drawing/2014/main" id="{54CD0D3C-196E-47CC-A16A-BBC4A71BECFE}"/>
                </a:ext>
              </a:extLst>
            </p:cNvPr>
            <p:cNvPicPr>
              <a:picLocks noChangeAspect="1"/>
            </p:cNvPicPr>
            <p:nvPr/>
          </p:nvPicPr>
          <p:blipFill rotWithShape="1">
            <a:blip r:embed="rId5"/>
            <a:srcRect l="14050" r="80335" b="-2564"/>
            <a:stretch/>
          </p:blipFill>
          <p:spPr>
            <a:xfrm>
              <a:off x="4191000" y="6248400"/>
              <a:ext cx="304800" cy="381000"/>
            </a:xfrm>
            <a:prstGeom prst="rect">
              <a:avLst/>
            </a:prstGeom>
          </p:spPr>
        </p:pic>
        <p:sp>
          <p:nvSpPr>
            <p:cNvPr id="26" name="Rectangle 25">
              <a:extLst>
                <a:ext uri="{FF2B5EF4-FFF2-40B4-BE49-F238E27FC236}">
                  <a16:creationId xmlns:a16="http://schemas.microsoft.com/office/drawing/2014/main" id="{05B11F4F-67CE-432A-A6C5-1EEBAB150CFD}"/>
                </a:ext>
              </a:extLst>
            </p:cNvPr>
            <p:cNvSpPr/>
            <p:nvPr/>
          </p:nvSpPr>
          <p:spPr>
            <a:xfrm>
              <a:off x="4156144" y="6253162"/>
              <a:ext cx="342900" cy="37147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a:ea typeface="+mn-ea"/>
                <a:cs typeface="+mn-cs"/>
              </a:endParaRPr>
            </a:p>
          </p:txBody>
        </p:sp>
      </p:grpSp>
      <p:sp>
        <p:nvSpPr>
          <p:cNvPr id="27" name="TextBox 26">
            <a:extLst>
              <a:ext uri="{FF2B5EF4-FFF2-40B4-BE49-F238E27FC236}">
                <a16:creationId xmlns:a16="http://schemas.microsoft.com/office/drawing/2014/main" id="{9D9AE817-ED16-4FBB-9227-7253FC93D763}"/>
              </a:ext>
            </a:extLst>
          </p:cNvPr>
          <p:cNvSpPr txBox="1"/>
          <p:nvPr/>
        </p:nvSpPr>
        <p:spPr>
          <a:xfrm>
            <a:off x="0" y="6161276"/>
            <a:ext cx="3995882"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00C20"/>
                </a:solidFill>
                <a:effectLst/>
                <a:uLnTx/>
                <a:uFillTx/>
                <a:latin typeface="Calibri"/>
                <a:ea typeface="+mn-ea"/>
                <a:cs typeface="Arial" charset="0"/>
              </a:rPr>
              <a:t>Note to Instructors: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00C20"/>
                </a:solidFill>
                <a:effectLst/>
                <a:uLnTx/>
                <a:uFillTx/>
                <a:latin typeface="Calibri"/>
                <a:ea typeface="+mn-ea"/>
                <a:cs typeface="Arial" charset="0"/>
              </a:rPr>
              <a:t>Click the Show/Hide Response Display Button </a:t>
            </a:r>
          </a:p>
        </p:txBody>
      </p:sp>
      <p:sp>
        <p:nvSpPr>
          <p:cNvPr id="3" name="Rectangle 2"/>
          <p:cNvSpPr/>
          <p:nvPr/>
        </p:nvSpPr>
        <p:spPr>
          <a:xfrm>
            <a:off x="305499" y="1758424"/>
            <a:ext cx="8588163" cy="2308324"/>
          </a:xfrm>
          <a:prstGeom prst="rect">
            <a:avLst/>
          </a:prstGeom>
        </p:spPr>
        <p:txBody>
          <a:bodyPr wrap="square">
            <a:spAutoFit/>
          </a:bodyPr>
          <a:lstStyle/>
          <a:p>
            <a:pPr lvl="0" defTabSz="457200" fontAlgn="auto">
              <a:spcBef>
                <a:spcPts val="0"/>
              </a:spcBef>
              <a:spcAft>
                <a:spcPts val="0"/>
              </a:spcAft>
              <a:defRPr/>
            </a:pPr>
            <a:r>
              <a:rPr lang="en-US" altLang="en-US" sz="3600" b="1" dirty="0">
                <a:solidFill>
                  <a:srgbClr val="002060"/>
                </a:solidFill>
                <a:effectLst>
                  <a:outerShdw blurRad="38100" dist="38100" dir="2700000" algn="tl">
                    <a:srgbClr val="000000">
                      <a:alpha val="43137"/>
                    </a:srgbClr>
                  </a:outerShdw>
                </a:effectLst>
                <a:latin typeface="Calibri"/>
              </a:rPr>
              <a:t>Describe a situation where it would be difficult for you to live up to the code of conduct.  See if other cadets can help you think of how to handle the situation.</a:t>
            </a:r>
          </a:p>
        </p:txBody>
      </p:sp>
      <p:pic>
        <p:nvPicPr>
          <p:cNvPr id="11" name="Picture 10">
            <a:extLst>
              <a:ext uri="{FF2B5EF4-FFF2-40B4-BE49-F238E27FC236}">
                <a16:creationId xmlns:a16="http://schemas.microsoft.com/office/drawing/2014/main" id="{3826F0F4-8D03-4653-A55A-3BE9B646F10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44309" y="228600"/>
            <a:ext cx="1062281" cy="1018362"/>
          </a:xfrm>
          <a:prstGeom prst="rect">
            <a:avLst/>
          </a:prstGeom>
        </p:spPr>
      </p:pic>
    </p:spTree>
    <p:custDataLst>
      <p:tags r:id="rId2"/>
    </p:custDataLst>
    <p:controls>
      <mc:AlternateContent xmlns:mc="http://schemas.openxmlformats.org/markup-compatibility/2006">
        <mc:Choice xmlns:v="urn:schemas-microsoft-com:vml" Requires="v">
          <p:control spid="3078" name="ShockwaveFlash1" r:id="rId3" imgW="1138320" imgH="1365120"/>
        </mc:Choice>
        <mc:Fallback>
          <p:control name="ShockwaveFlash1" r:id="rId3" imgW="1138320" imgH="1365120">
            <p:pic>
              <p:nvPicPr>
                <p:cNvPr id="12" name="ShockwaveFlash1">
                  <a:extLst>
                    <a:ext uri="{FF2B5EF4-FFF2-40B4-BE49-F238E27FC236}">
                      <a16:creationId xmlns:a16="http://schemas.microsoft.com/office/drawing/2014/main" id="{4BE6BF61-88CB-4946-9DA2-83C9470EF075}"/>
                    </a:ext>
                  </a:extLst>
                </p:cNvPr>
                <p:cNvPicPr>
                  <a:picLocks/>
                </p:cNvPicPr>
                <p:nvPr/>
              </p:nvPicPr>
              <p:blipFill>
                <a:blip r:embed="rId7"/>
                <a:stretch>
                  <a:fillRect/>
                </a:stretch>
              </p:blipFill>
              <p:spPr>
                <a:xfrm>
                  <a:off x="7966745" y="5478719"/>
                  <a:ext cx="1137138" cy="1365115"/>
                </a:xfrm>
                <a:prstGeom prst="rect">
                  <a:avLst/>
                </a:prstGeom>
              </p:spPr>
            </p:pic>
          </p:control>
        </mc:Fallback>
      </mc:AlternateContent>
    </p:controls>
    <p:extLst>
      <p:ext uri="{BB962C8B-B14F-4D97-AF65-F5344CB8AC3E}">
        <p14:creationId xmlns:p14="http://schemas.microsoft.com/office/powerpoint/2010/main" val="20485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Title 5"/>
          <p:cNvSpPr>
            <a:spLocks noGrp="1"/>
          </p:cNvSpPr>
          <p:nvPr>
            <p:ph type="title"/>
          </p:nvPr>
        </p:nvSpPr>
        <p:spPr/>
        <p:txBody>
          <a:bodyPr/>
          <a:lstStyle/>
          <a:p>
            <a:pPr eaLnBrk="1" hangingPunct="1">
              <a:defRPr/>
            </a:pPr>
            <a:r>
              <a:rPr lang="en-US" dirty="0">
                <a:latin typeface="Arial" charset="0"/>
              </a:rPr>
              <a:t>Questions</a:t>
            </a:r>
            <a:endParaRPr lang="en-US" dirty="0"/>
          </a:p>
        </p:txBody>
      </p:sp>
      <p:sp>
        <p:nvSpPr>
          <p:cNvPr id="38915" name="Text Box 3"/>
          <p:cNvSpPr txBox="1">
            <a:spLocks noChangeArrowheads="1"/>
          </p:cNvSpPr>
          <p:nvPr/>
        </p:nvSpPr>
        <p:spPr bwMode="auto">
          <a:xfrm>
            <a:off x="-415925" y="3160713"/>
            <a:ext cx="10252075" cy="3092450"/>
          </a:xfrm>
          <a:prstGeom prst="rect">
            <a:avLst/>
          </a:prstGeom>
          <a:noFill/>
          <a:ln w="9525">
            <a:noFill/>
            <a:miter lim="800000"/>
            <a:headEnd/>
            <a:tailEnd/>
          </a:ln>
          <a:effectLst/>
        </p:spPr>
        <p:txBody>
          <a:bodyPr lIns="0" tIns="0" rIns="0" bIns="0" anchor="ctr"/>
          <a:lstStyle/>
          <a:p>
            <a:pPr algn="ctr" defTabSz="380375">
              <a:buClr>
                <a:srgbClr val="000000"/>
              </a:buClr>
              <a:buSzPct val="90000"/>
              <a:defRPr/>
            </a:pPr>
            <a:endParaRPr lang="en-US" sz="5400" b="1" dirty="0">
              <a:effectLst>
                <a:outerShdw blurRad="38100" dist="38100" dir="2700000" algn="tl">
                  <a:srgbClr val="000000"/>
                </a:outerShdw>
              </a:effectLst>
              <a:latin typeface="Times New Roman" pitchFamily="18" charset="0"/>
              <a:cs typeface="Arial" pitchFamily="34" charset="0"/>
            </a:endParaRPr>
          </a:p>
        </p:txBody>
      </p:sp>
      <p:sp>
        <p:nvSpPr>
          <p:cNvPr id="39940" name="Content Placeholder 5"/>
          <p:cNvSpPr>
            <a:spLocks noGrp="1"/>
          </p:cNvSpPr>
          <p:nvPr>
            <p:ph idx="1"/>
          </p:nvPr>
        </p:nvSpPr>
        <p:spPr>
          <a:xfrm>
            <a:off x="152400" y="1774825"/>
            <a:ext cx="8839200" cy="4930775"/>
          </a:xfrm>
        </p:spPr>
        <p:txBody>
          <a:bodyPr/>
          <a:lstStyle/>
          <a:p>
            <a:pPr>
              <a:buFont typeface="Wingdings 2" pitchFamily="18" charset="2"/>
              <a:buNone/>
            </a:pPr>
            <a:endParaRPr lang="en-US" altLang="en-US"/>
          </a:p>
          <a:p>
            <a:pPr>
              <a:buFont typeface="Wingdings 2" pitchFamily="18" charset="2"/>
              <a:buNone/>
            </a:pPr>
            <a:endParaRPr lang="en-US" altLang="en-US"/>
          </a:p>
        </p:txBody>
      </p:sp>
      <p:pic>
        <p:nvPicPr>
          <p:cNvPr id="3994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81200"/>
            <a:ext cx="8229600" cy="443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kern="0" dirty="0">
                <a:solidFill>
                  <a:schemeClr val="bg1"/>
                </a:solidFill>
                <a:latin typeface="Verdana" pitchFamily="34" charset="0"/>
              </a:rPr>
              <a:t>Copyright Information</a:t>
            </a:r>
            <a:endParaRPr lang="en-US" dirty="0">
              <a:solidFill>
                <a:schemeClr val="bg1"/>
              </a:solidFill>
            </a:endParaRPr>
          </a:p>
        </p:txBody>
      </p:sp>
      <p:sp>
        <p:nvSpPr>
          <p:cNvPr id="39939" name="Content Placeholder 2"/>
          <p:cNvSpPr>
            <a:spLocks noGrp="1"/>
          </p:cNvSpPr>
          <p:nvPr>
            <p:ph idx="1"/>
          </p:nvPr>
        </p:nvSpPr>
        <p:spPr/>
        <p:txBody>
          <a:bodyPr/>
          <a:lstStyle/>
          <a:p>
            <a:pPr marL="119062" indent="0" eaLnBrk="1" hangingPunct="1">
              <a:buFont typeface="Wingdings 2" pitchFamily="18" charset="2"/>
              <a:buNone/>
              <a:defRPr/>
            </a:pPr>
            <a:endParaRPr lang="en-US" dirty="0"/>
          </a:p>
          <a:p>
            <a:pPr marL="352425" indent="0" eaLnBrk="1" hangingPunct="1">
              <a:buFont typeface="Wingdings 2" pitchFamily="18" charset="2"/>
              <a:buNone/>
              <a:defRPr/>
            </a:pPr>
            <a:r>
              <a:rPr lang="en-US" dirty="0"/>
              <a:t>Images in this lesson were taken from: </a:t>
            </a:r>
          </a:p>
          <a:p>
            <a:pPr marL="119062" indent="0" eaLnBrk="1" hangingPunct="1">
              <a:buFont typeface="Wingdings 2" pitchFamily="18" charset="2"/>
              <a:buNone/>
              <a:defRPr/>
            </a:pPr>
            <a:endParaRPr lang="en-US" dirty="0"/>
          </a:p>
          <a:p>
            <a:pPr marL="1087438" lvl="2" indent="-320675" eaLnBrk="1" hangingPunct="1">
              <a:buFont typeface="Wingdings" pitchFamily="2" charset="2"/>
              <a:buChar char="§"/>
              <a:defRPr/>
            </a:pPr>
            <a:r>
              <a:rPr lang="en-US" sz="3200" dirty="0"/>
              <a:t>Microsoft</a:t>
            </a:r>
            <a:r>
              <a:rPr lang="en-US" sz="3200" baseline="30000" dirty="0"/>
              <a:t>©</a:t>
            </a:r>
            <a:r>
              <a:rPr lang="en-US" sz="3200" dirty="0"/>
              <a:t> Clip Art Gallery</a:t>
            </a:r>
          </a:p>
          <a:p>
            <a:pPr marL="1087438" lvl="2" indent="-320675" eaLnBrk="1" hangingPunct="1">
              <a:buFont typeface="Wingdings" pitchFamily="2" charset="2"/>
              <a:buChar char="§"/>
              <a:defRPr/>
            </a:pPr>
            <a:r>
              <a:rPr lang="en-US" sz="3200" dirty="0"/>
              <a:t>Marine Corps Combat Camera</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PLeaderBoardTitle">
            <a:extLst>
              <a:ext uri="{FF2B5EF4-FFF2-40B4-BE49-F238E27FC236}">
                <a16:creationId xmlns:a16="http://schemas.microsoft.com/office/drawing/2014/main" id="{0B8B8C5E-029C-4A39-BA1E-C5BBD4BCF15A}"/>
              </a:ext>
            </a:extLst>
          </p:cNvPr>
          <p:cNvSpPr>
            <a:spLocks noGrp="1"/>
          </p:cNvSpPr>
          <p:nvPr>
            <p:ph type="title"/>
          </p:nvPr>
        </p:nvSpPr>
        <p:spPr>
          <a:xfrm>
            <a:off x="1442906" y="0"/>
            <a:ext cx="7243894" cy="1403350"/>
          </a:xfrm>
        </p:spPr>
        <p:txBody>
          <a:bodyPr/>
          <a:lstStyle/>
          <a:p>
            <a:r>
              <a:rPr lang="en-US" dirty="0"/>
              <a:t>Participant Leaders</a:t>
            </a:r>
          </a:p>
        </p:txBody>
      </p:sp>
      <p:graphicFrame>
        <p:nvGraphicFramePr>
          <p:cNvPr id="4" name="TPLeaderBoardTable">
            <a:extLst>
              <a:ext uri="{FF2B5EF4-FFF2-40B4-BE49-F238E27FC236}">
                <a16:creationId xmlns:a16="http://schemas.microsoft.com/office/drawing/2014/main" id="{210CFF9C-BB13-4058-BE37-B93348E94BF1}"/>
              </a:ext>
            </a:extLst>
          </p:cNvPr>
          <p:cNvGraphicFramePr>
            <a:graphicFrameLocks noGrp="1"/>
          </p:cNvGraphicFramePr>
          <p:nvPr>
            <p:extLst>
              <p:ext uri="{D42A27DB-BD31-4B8C-83A1-F6EECF244321}">
                <p14:modId xmlns:p14="http://schemas.microsoft.com/office/powerpoint/2010/main" val="1753686831"/>
              </p:ext>
            </p:extLst>
          </p:nvPr>
        </p:nvGraphicFramePr>
        <p:xfrm>
          <a:off x="127000" y="1676400"/>
          <a:ext cx="8890000" cy="5029200"/>
        </p:xfrm>
        <a:graphic>
          <a:graphicData uri="http://schemas.openxmlformats.org/drawingml/2006/table">
            <a:tbl>
              <a:tblPr firstRow="1" bandRow="1">
                <a:tableStyleId>{073A0DAA-6AF3-43AB-8588-CEC1D06C72B9}</a:tableStyleId>
              </a:tblPr>
              <a:tblGrid>
                <a:gridCol w="1397000">
                  <a:extLst>
                    <a:ext uri="{9D8B030D-6E8A-4147-A177-3AD203B41FA5}">
                      <a16:colId xmlns:a16="http://schemas.microsoft.com/office/drawing/2014/main" val="814056289"/>
                    </a:ext>
                  </a:extLst>
                </a:gridCol>
                <a:gridCol w="3048000">
                  <a:extLst>
                    <a:ext uri="{9D8B030D-6E8A-4147-A177-3AD203B41FA5}">
                      <a16:colId xmlns:a16="http://schemas.microsoft.com/office/drawing/2014/main" val="494167336"/>
                    </a:ext>
                  </a:extLst>
                </a:gridCol>
                <a:gridCol w="1397000">
                  <a:extLst>
                    <a:ext uri="{9D8B030D-6E8A-4147-A177-3AD203B41FA5}">
                      <a16:colId xmlns:a16="http://schemas.microsoft.com/office/drawing/2014/main" val="295769905"/>
                    </a:ext>
                  </a:extLst>
                </a:gridCol>
                <a:gridCol w="3048000">
                  <a:extLst>
                    <a:ext uri="{9D8B030D-6E8A-4147-A177-3AD203B41FA5}">
                      <a16:colId xmlns:a16="http://schemas.microsoft.com/office/drawing/2014/main" val="830751207"/>
                    </a:ext>
                  </a:extLst>
                </a:gridCol>
              </a:tblGrid>
              <a:tr h="317500">
                <a:tc>
                  <a:txBody>
                    <a:bodyPr/>
                    <a:lstStyle/>
                    <a:p>
                      <a:pPr algn="l"/>
                      <a:r>
                        <a:rPr lang="en-US" sz="2400" dirty="0"/>
                        <a:t>Points</a:t>
                      </a:r>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Participant</a:t>
                      </a:r>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Points</a:t>
                      </a:r>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Participant</a:t>
                      </a:r>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2988921"/>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6307356"/>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1331511"/>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0030445"/>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1268983"/>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958256"/>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28803"/>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8038246"/>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2954435"/>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0614541"/>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3990378"/>
                  </a:ext>
                </a:extLst>
              </a:tr>
            </a:tbl>
          </a:graphicData>
        </a:graphic>
      </p:graphicFrame>
    </p:spTree>
    <p:custDataLst>
      <p:tags r:id="rId1"/>
    </p:custDataLst>
    <p:extLst>
      <p:ext uri="{BB962C8B-B14F-4D97-AF65-F5344CB8AC3E}">
        <p14:creationId xmlns:p14="http://schemas.microsoft.com/office/powerpoint/2010/main" val="42455130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PLeaderBoardTitle">
            <a:extLst>
              <a:ext uri="{FF2B5EF4-FFF2-40B4-BE49-F238E27FC236}">
                <a16:creationId xmlns:a16="http://schemas.microsoft.com/office/drawing/2014/main" id="{9311158F-3F55-4938-901E-5B2EE346CE7C}"/>
              </a:ext>
            </a:extLst>
          </p:cNvPr>
          <p:cNvSpPr>
            <a:spLocks noGrp="1"/>
          </p:cNvSpPr>
          <p:nvPr>
            <p:ph type="title"/>
          </p:nvPr>
        </p:nvSpPr>
        <p:spPr>
          <a:xfrm>
            <a:off x="1451295" y="0"/>
            <a:ext cx="7235505" cy="1403350"/>
          </a:xfrm>
        </p:spPr>
        <p:txBody>
          <a:bodyPr/>
          <a:lstStyle/>
          <a:p>
            <a:r>
              <a:rPr lang="en-US" dirty="0"/>
              <a:t>Team Scores</a:t>
            </a:r>
          </a:p>
        </p:txBody>
      </p:sp>
      <p:graphicFrame>
        <p:nvGraphicFramePr>
          <p:cNvPr id="4" name="TPLeaderBoardTable">
            <a:extLst>
              <a:ext uri="{FF2B5EF4-FFF2-40B4-BE49-F238E27FC236}">
                <a16:creationId xmlns:a16="http://schemas.microsoft.com/office/drawing/2014/main" id="{FCA64601-636F-408F-893D-F9CFC2BC53C2}"/>
              </a:ext>
            </a:extLst>
          </p:cNvPr>
          <p:cNvGraphicFramePr>
            <a:graphicFrameLocks noGrp="1"/>
          </p:cNvGraphicFramePr>
          <p:nvPr>
            <p:extLst>
              <p:ext uri="{D42A27DB-BD31-4B8C-83A1-F6EECF244321}">
                <p14:modId xmlns:p14="http://schemas.microsoft.com/office/powerpoint/2010/main" val="3367322059"/>
              </p:ext>
            </p:extLst>
          </p:nvPr>
        </p:nvGraphicFramePr>
        <p:xfrm>
          <a:off x="127000" y="1684789"/>
          <a:ext cx="8890000" cy="5029200"/>
        </p:xfrm>
        <a:graphic>
          <a:graphicData uri="http://schemas.openxmlformats.org/drawingml/2006/table">
            <a:tbl>
              <a:tblPr firstRow="1" bandRow="1">
                <a:tableStyleId>{073A0DAA-6AF3-43AB-8588-CEC1D06C72B9}</a:tableStyleId>
              </a:tblPr>
              <a:tblGrid>
                <a:gridCol w="1397000">
                  <a:extLst>
                    <a:ext uri="{9D8B030D-6E8A-4147-A177-3AD203B41FA5}">
                      <a16:colId xmlns:a16="http://schemas.microsoft.com/office/drawing/2014/main" val="4092327899"/>
                    </a:ext>
                  </a:extLst>
                </a:gridCol>
                <a:gridCol w="3048000">
                  <a:extLst>
                    <a:ext uri="{9D8B030D-6E8A-4147-A177-3AD203B41FA5}">
                      <a16:colId xmlns:a16="http://schemas.microsoft.com/office/drawing/2014/main" val="3152362825"/>
                    </a:ext>
                  </a:extLst>
                </a:gridCol>
                <a:gridCol w="1397000">
                  <a:extLst>
                    <a:ext uri="{9D8B030D-6E8A-4147-A177-3AD203B41FA5}">
                      <a16:colId xmlns:a16="http://schemas.microsoft.com/office/drawing/2014/main" val="1126411770"/>
                    </a:ext>
                  </a:extLst>
                </a:gridCol>
                <a:gridCol w="3048000">
                  <a:extLst>
                    <a:ext uri="{9D8B030D-6E8A-4147-A177-3AD203B41FA5}">
                      <a16:colId xmlns:a16="http://schemas.microsoft.com/office/drawing/2014/main" val="4107295725"/>
                    </a:ext>
                  </a:extLst>
                </a:gridCol>
              </a:tblGrid>
              <a:tr h="317500">
                <a:tc>
                  <a:txBody>
                    <a:bodyPr/>
                    <a:lstStyle/>
                    <a:p>
                      <a:pPr algn="l"/>
                      <a:r>
                        <a:rPr lang="en-US" sz="2400" dirty="0"/>
                        <a:t>Points</a:t>
                      </a:r>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dirty="0"/>
                        <a:t>Team</a:t>
                      </a:r>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Points</a:t>
                      </a:r>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Team</a:t>
                      </a:r>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6206374"/>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5465817"/>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6809483"/>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9102513"/>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319413"/>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9730271"/>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6196272"/>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6390622"/>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6297286"/>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927222"/>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0898287"/>
                  </a:ext>
                </a:extLst>
              </a:tr>
            </a:tbl>
          </a:graphicData>
        </a:graphic>
      </p:graphicFrame>
    </p:spTree>
    <p:custDataLst>
      <p:tags r:id="rId1"/>
    </p:custDataLst>
    <p:extLst>
      <p:ext uri="{BB962C8B-B14F-4D97-AF65-F5344CB8AC3E}">
        <p14:creationId xmlns:p14="http://schemas.microsoft.com/office/powerpoint/2010/main" val="19339048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PLeaderBoardTitle">
            <a:extLst>
              <a:ext uri="{FF2B5EF4-FFF2-40B4-BE49-F238E27FC236}">
                <a16:creationId xmlns:a16="http://schemas.microsoft.com/office/drawing/2014/main" id="{16F8B5BF-55E3-49AF-AE78-A9A2241D471A}"/>
              </a:ext>
            </a:extLst>
          </p:cNvPr>
          <p:cNvSpPr>
            <a:spLocks noGrp="1"/>
          </p:cNvSpPr>
          <p:nvPr>
            <p:ph type="title"/>
          </p:nvPr>
        </p:nvSpPr>
        <p:spPr>
          <a:xfrm>
            <a:off x="1442906" y="0"/>
            <a:ext cx="7243894" cy="1403350"/>
          </a:xfrm>
        </p:spPr>
        <p:txBody>
          <a:bodyPr/>
          <a:lstStyle/>
          <a:p>
            <a:r>
              <a:rPr lang="en-US" dirty="0"/>
              <a:t>Team MVP</a:t>
            </a:r>
          </a:p>
        </p:txBody>
      </p:sp>
      <p:graphicFrame>
        <p:nvGraphicFramePr>
          <p:cNvPr id="4" name="TPLeaderBoardTable">
            <a:extLst>
              <a:ext uri="{FF2B5EF4-FFF2-40B4-BE49-F238E27FC236}">
                <a16:creationId xmlns:a16="http://schemas.microsoft.com/office/drawing/2014/main" id="{90F5DC5A-574A-4F28-A33C-2F61DB9AD686}"/>
              </a:ext>
            </a:extLst>
          </p:cNvPr>
          <p:cNvGraphicFramePr>
            <a:graphicFrameLocks noGrp="1"/>
          </p:cNvGraphicFramePr>
          <p:nvPr>
            <p:extLst>
              <p:ext uri="{D42A27DB-BD31-4B8C-83A1-F6EECF244321}">
                <p14:modId xmlns:p14="http://schemas.microsoft.com/office/powerpoint/2010/main" val="4109877160"/>
              </p:ext>
            </p:extLst>
          </p:nvPr>
        </p:nvGraphicFramePr>
        <p:xfrm>
          <a:off x="127000" y="1676400"/>
          <a:ext cx="8890000" cy="5029200"/>
        </p:xfrm>
        <a:graphic>
          <a:graphicData uri="http://schemas.openxmlformats.org/drawingml/2006/table">
            <a:tbl>
              <a:tblPr firstRow="1" bandRow="1">
                <a:tableStyleId>{073A0DAA-6AF3-43AB-8588-CEC1D06C72B9}</a:tableStyleId>
              </a:tblPr>
              <a:tblGrid>
                <a:gridCol w="1270000">
                  <a:extLst>
                    <a:ext uri="{9D8B030D-6E8A-4147-A177-3AD203B41FA5}">
                      <a16:colId xmlns:a16="http://schemas.microsoft.com/office/drawing/2014/main" val="1720893601"/>
                    </a:ext>
                  </a:extLst>
                </a:gridCol>
                <a:gridCol w="3810000">
                  <a:extLst>
                    <a:ext uri="{9D8B030D-6E8A-4147-A177-3AD203B41FA5}">
                      <a16:colId xmlns:a16="http://schemas.microsoft.com/office/drawing/2014/main" val="3120700243"/>
                    </a:ext>
                  </a:extLst>
                </a:gridCol>
                <a:gridCol w="3810000">
                  <a:extLst>
                    <a:ext uri="{9D8B030D-6E8A-4147-A177-3AD203B41FA5}">
                      <a16:colId xmlns:a16="http://schemas.microsoft.com/office/drawing/2014/main" val="3023952250"/>
                    </a:ext>
                  </a:extLst>
                </a:gridCol>
              </a:tblGrid>
              <a:tr h="317500">
                <a:tc>
                  <a:txBody>
                    <a:bodyPr/>
                    <a:lstStyle/>
                    <a:p>
                      <a:pPr algn="l"/>
                      <a:r>
                        <a:rPr lang="en-US" sz="2400" dirty="0"/>
                        <a:t>Points</a:t>
                      </a:r>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Team</a:t>
                      </a:r>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Participant</a:t>
                      </a:r>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500499"/>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3592804"/>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1727704"/>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2622931"/>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0317636"/>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7233428"/>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3310902"/>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4618066"/>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0192799"/>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816616"/>
                  </a:ext>
                </a:extLst>
              </a:tr>
              <a:tr h="317500">
                <a:tc>
                  <a:txBody>
                    <a:bodyPr/>
                    <a:lstStyle/>
                    <a:p>
                      <a:pPr algn="l"/>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6097027"/>
                  </a:ext>
                </a:extLst>
              </a:tr>
            </a:tbl>
          </a:graphicData>
        </a:graphic>
      </p:graphicFrame>
    </p:spTree>
    <p:custDataLst>
      <p:tags r:id="rId1"/>
    </p:custDataLst>
    <p:extLst>
      <p:ext uri="{BB962C8B-B14F-4D97-AF65-F5344CB8AC3E}">
        <p14:creationId xmlns:p14="http://schemas.microsoft.com/office/powerpoint/2010/main" val="6867603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PLeaderBoardTitle">
            <a:extLst>
              <a:ext uri="{FF2B5EF4-FFF2-40B4-BE49-F238E27FC236}">
                <a16:creationId xmlns:a16="http://schemas.microsoft.com/office/drawing/2014/main" id="{79A702B0-DE1A-42A7-9BD1-7C4461F14A08}"/>
              </a:ext>
            </a:extLst>
          </p:cNvPr>
          <p:cNvSpPr>
            <a:spLocks noGrp="1"/>
          </p:cNvSpPr>
          <p:nvPr>
            <p:ph type="title"/>
          </p:nvPr>
        </p:nvSpPr>
        <p:spPr>
          <a:xfrm>
            <a:off x="1442906" y="0"/>
            <a:ext cx="7243894" cy="1403350"/>
          </a:xfrm>
        </p:spPr>
        <p:txBody>
          <a:bodyPr/>
          <a:lstStyle/>
          <a:p>
            <a:r>
              <a:rPr lang="en-US" dirty="0"/>
              <a:t>Fastest Responders</a:t>
            </a:r>
          </a:p>
        </p:txBody>
      </p:sp>
      <p:graphicFrame>
        <p:nvGraphicFramePr>
          <p:cNvPr id="4" name="TPLeaderBoardTable">
            <a:extLst>
              <a:ext uri="{FF2B5EF4-FFF2-40B4-BE49-F238E27FC236}">
                <a16:creationId xmlns:a16="http://schemas.microsoft.com/office/drawing/2014/main" id="{8EEB999D-5F07-413F-B8C5-49377958E287}"/>
              </a:ext>
            </a:extLst>
          </p:cNvPr>
          <p:cNvGraphicFramePr>
            <a:graphicFrameLocks noGrp="1"/>
          </p:cNvGraphicFramePr>
          <p:nvPr>
            <p:extLst>
              <p:ext uri="{D42A27DB-BD31-4B8C-83A1-F6EECF244321}">
                <p14:modId xmlns:p14="http://schemas.microsoft.com/office/powerpoint/2010/main" val="618427866"/>
              </p:ext>
            </p:extLst>
          </p:nvPr>
        </p:nvGraphicFramePr>
        <p:xfrm>
          <a:off x="127000" y="1676400"/>
          <a:ext cx="8890000" cy="5029200"/>
        </p:xfrm>
        <a:graphic>
          <a:graphicData uri="http://schemas.openxmlformats.org/drawingml/2006/table">
            <a:tbl>
              <a:tblPr firstRow="1" bandRow="1">
                <a:tableStyleId>{073A0DAA-6AF3-43AB-8588-CEC1D06C72B9}</a:tableStyleId>
              </a:tblPr>
              <a:tblGrid>
                <a:gridCol w="1651000">
                  <a:extLst>
                    <a:ext uri="{9D8B030D-6E8A-4147-A177-3AD203B41FA5}">
                      <a16:colId xmlns:a16="http://schemas.microsoft.com/office/drawing/2014/main" val="1220443545"/>
                    </a:ext>
                  </a:extLst>
                </a:gridCol>
                <a:gridCol w="2794000">
                  <a:extLst>
                    <a:ext uri="{9D8B030D-6E8A-4147-A177-3AD203B41FA5}">
                      <a16:colId xmlns:a16="http://schemas.microsoft.com/office/drawing/2014/main" val="460516161"/>
                    </a:ext>
                  </a:extLst>
                </a:gridCol>
                <a:gridCol w="1651000">
                  <a:extLst>
                    <a:ext uri="{9D8B030D-6E8A-4147-A177-3AD203B41FA5}">
                      <a16:colId xmlns:a16="http://schemas.microsoft.com/office/drawing/2014/main" val="533269959"/>
                    </a:ext>
                  </a:extLst>
                </a:gridCol>
                <a:gridCol w="2794000">
                  <a:extLst>
                    <a:ext uri="{9D8B030D-6E8A-4147-A177-3AD203B41FA5}">
                      <a16:colId xmlns:a16="http://schemas.microsoft.com/office/drawing/2014/main" val="745101530"/>
                    </a:ext>
                  </a:extLst>
                </a:gridCol>
              </a:tblGrid>
              <a:tr h="317500">
                <a:tc>
                  <a:txBody>
                    <a:bodyPr/>
                    <a:lstStyle/>
                    <a:p>
                      <a:pPr algn="l"/>
                      <a:r>
                        <a:rPr lang="en-US" sz="2400" dirty="0"/>
                        <a:t>Seconds</a:t>
                      </a:r>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400" dirty="0"/>
                        <a:t>Participant</a:t>
                      </a:r>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400"/>
                        <a:t>Seconds</a:t>
                      </a:r>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400"/>
                        <a:t>Participant</a:t>
                      </a:r>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26257818"/>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65394207"/>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23905555"/>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1920473"/>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7454601"/>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09082327"/>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6107758"/>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95218563"/>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74957291"/>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10992424"/>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52184415"/>
                  </a:ext>
                </a:extLst>
              </a:tr>
            </a:tbl>
          </a:graphicData>
        </a:graphic>
      </p:graphicFrame>
    </p:spTree>
    <p:custDataLst>
      <p:tags r:id="rId1"/>
    </p:custDataLst>
    <p:extLst>
      <p:ext uri="{BB962C8B-B14F-4D97-AF65-F5344CB8AC3E}">
        <p14:creationId xmlns:p14="http://schemas.microsoft.com/office/powerpoint/2010/main" val="13457555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show="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52446"/>
            <a:ext cx="7886700" cy="738154"/>
          </a:xfrm>
        </p:spPr>
        <p:txBody>
          <a:bodyPr>
            <a:normAutofit/>
          </a:bodyPr>
          <a:lstStyle/>
          <a:p>
            <a:pPr algn="ctr"/>
            <a:r>
              <a:rPr lang="en-US" dirty="0">
                <a:solidFill>
                  <a:schemeClr val="tx1"/>
                </a:solidFill>
              </a:rPr>
              <a:t>Whiteboard</a:t>
            </a:r>
          </a:p>
        </p:txBody>
      </p:sp>
    </p:spTree>
    <p:extLst>
      <p:ext uri="{BB962C8B-B14F-4D97-AF65-F5344CB8AC3E}">
        <p14:creationId xmlns:p14="http://schemas.microsoft.com/office/powerpoint/2010/main" val="8162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PChart" descr="A. got 0, B. got 0, C. got 0, D. got 0, ">
            <a:extLst>
              <a:ext uri="{FF2B5EF4-FFF2-40B4-BE49-F238E27FC236}">
                <a16:creationId xmlns:a16="http://schemas.microsoft.com/office/drawing/2014/main" id="{31FD2464-9A7A-49FD-A832-7DFED50D4A9E}"/>
              </a:ext>
            </a:extLst>
          </p:cNvPr>
          <p:cNvSpPr/>
          <p:nvPr>
            <p:custDataLst>
              <p:tags r:id="rId2"/>
            </p:custDataLst>
          </p:nvPr>
        </p:nvSpPr>
        <p:spPr>
          <a:xfrm>
            <a:off x="3271706" y="1677798"/>
            <a:ext cx="5766849" cy="5027802"/>
          </a:xfrm>
          <a:prstGeom prst="rect">
            <a:avLst/>
          </a:prstGeom>
          <a:blipFill>
            <a:blip r:embed="rId5"/>
            <a:stretch>
              <a:fillRect/>
            </a:stretch>
          </a:blip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 name="TPQuestion" title="Question Text Shape">
            <a:extLst>
              <a:ext uri="{FF2B5EF4-FFF2-40B4-BE49-F238E27FC236}">
                <a16:creationId xmlns:a16="http://schemas.microsoft.com/office/drawing/2014/main" id="{8577F61E-D0C8-494A-B84B-3A335081AF05}"/>
              </a:ext>
            </a:extLst>
          </p:cNvPr>
          <p:cNvSpPr>
            <a:spLocks noGrp="1"/>
          </p:cNvSpPr>
          <p:nvPr>
            <p:ph type="title"/>
          </p:nvPr>
        </p:nvSpPr>
        <p:spPr/>
        <p:txBody>
          <a:bodyPr/>
          <a:lstStyle/>
          <a:p>
            <a:r>
              <a:rPr lang="en-US" dirty="0"/>
              <a:t>Team Assignment</a:t>
            </a:r>
          </a:p>
        </p:txBody>
      </p:sp>
      <p:sp>
        <p:nvSpPr>
          <p:cNvPr id="3" name="TPAnswers" title="Answer Text Shape">
            <a:extLst>
              <a:ext uri="{FF2B5EF4-FFF2-40B4-BE49-F238E27FC236}">
                <a16:creationId xmlns:a16="http://schemas.microsoft.com/office/drawing/2014/main" id="{CBE44544-7E52-4747-B3C0-5FDC8C874574}"/>
              </a:ext>
            </a:extLst>
          </p:cNvPr>
          <p:cNvSpPr>
            <a:spLocks noGrp="1"/>
          </p:cNvSpPr>
          <p:nvPr>
            <p:ph type="body" idx="4294967295"/>
            <p:custDataLst>
              <p:tags r:id="rId3"/>
            </p:custDataLst>
          </p:nvPr>
        </p:nvSpPr>
        <p:spPr>
          <a:xfrm>
            <a:off x="209725" y="1776413"/>
            <a:ext cx="2901950" cy="4700587"/>
          </a:xfrm>
        </p:spPr>
        <p:txBody>
          <a:bodyPr/>
          <a:lstStyle/>
          <a:p>
            <a:pPr marL="633412" indent="-514350">
              <a:lnSpc>
                <a:spcPct val="150000"/>
              </a:lnSpc>
              <a:spcBef>
                <a:spcPct val="20000"/>
              </a:spcBef>
              <a:spcAft>
                <a:spcPts val="0"/>
              </a:spcAft>
              <a:buFont typeface="Wingdings 2" pitchFamily="18" charset="2"/>
              <a:buAutoNum type="alphaUcPeriod"/>
            </a:pPr>
            <a:r>
              <a:rPr lang="en-US" sz="4000" dirty="0"/>
              <a:t>Alpha</a:t>
            </a:r>
          </a:p>
          <a:p>
            <a:pPr marL="633412" indent="-514350">
              <a:lnSpc>
                <a:spcPct val="150000"/>
              </a:lnSpc>
              <a:spcBef>
                <a:spcPct val="20000"/>
              </a:spcBef>
              <a:spcAft>
                <a:spcPts val="0"/>
              </a:spcAft>
              <a:buFont typeface="Wingdings 2" pitchFamily="18" charset="2"/>
              <a:buAutoNum type="alphaUcPeriod"/>
            </a:pPr>
            <a:r>
              <a:rPr lang="en-US" sz="4000" dirty="0"/>
              <a:t>Bravo</a:t>
            </a:r>
          </a:p>
          <a:p>
            <a:pPr marL="633412" indent="-514350">
              <a:lnSpc>
                <a:spcPct val="150000"/>
              </a:lnSpc>
              <a:spcBef>
                <a:spcPct val="20000"/>
              </a:spcBef>
              <a:spcAft>
                <a:spcPts val="0"/>
              </a:spcAft>
              <a:buFont typeface="Wingdings 2" pitchFamily="18" charset="2"/>
              <a:buAutoNum type="alphaUcPeriod"/>
            </a:pPr>
            <a:r>
              <a:rPr lang="en-US" sz="4000" dirty="0"/>
              <a:t>Charlie</a:t>
            </a:r>
          </a:p>
          <a:p>
            <a:pPr marL="633412" indent="-514350">
              <a:lnSpc>
                <a:spcPct val="150000"/>
              </a:lnSpc>
              <a:spcBef>
                <a:spcPct val="20000"/>
              </a:spcBef>
              <a:spcAft>
                <a:spcPts val="0"/>
              </a:spcAft>
              <a:buFont typeface="Wingdings 2" pitchFamily="18" charset="2"/>
              <a:buAutoNum type="alphaUcPeriod"/>
            </a:pPr>
            <a:r>
              <a:rPr lang="en-US" sz="4000" dirty="0"/>
              <a:t>Delta</a:t>
            </a:r>
          </a:p>
        </p:txBody>
      </p:sp>
      <p:sp>
        <p:nvSpPr>
          <p:cNvPr id="5" name="TPPolling">
            <a:extLst>
              <a:ext uri="{FF2B5EF4-FFF2-40B4-BE49-F238E27FC236}">
                <a16:creationId xmlns:a16="http://schemas.microsoft.com/office/drawing/2014/main" id="{F81AE8AE-D6ED-41C5-B7F2-786E6B23A13C}"/>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22578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a:extLst>
              <a:ext uri="{FF2B5EF4-FFF2-40B4-BE49-F238E27FC236}">
                <a16:creationId xmlns:a16="http://schemas.microsoft.com/office/drawing/2014/main" id="{A1680D8B-25D2-44B1-B01F-D2B8C448F1DB}"/>
              </a:ext>
            </a:extLst>
          </p:cNvPr>
          <p:cNvSpPr>
            <a:spLocks noGrp="1"/>
          </p:cNvSpPr>
          <p:nvPr>
            <p:ph type="title"/>
          </p:nvPr>
        </p:nvSpPr>
        <p:spPr>
          <a:xfrm>
            <a:off x="916128" y="365760"/>
            <a:ext cx="7770672" cy="2606040"/>
          </a:xfrm>
        </p:spPr>
        <p:txBody>
          <a:bodyPr/>
          <a:lstStyle/>
          <a:p>
            <a:r>
              <a:rPr lang="en-US" sz="4400" b="0" dirty="0"/>
              <a:t>How confident are you in your ability to follow the MCJROTC code of conduct?</a:t>
            </a:r>
          </a:p>
        </p:txBody>
      </p:sp>
      <p:sp>
        <p:nvSpPr>
          <p:cNvPr id="3" name="TPAnswers" title="Answer Text">
            <a:extLst>
              <a:ext uri="{FF2B5EF4-FFF2-40B4-BE49-F238E27FC236}">
                <a16:creationId xmlns:a16="http://schemas.microsoft.com/office/drawing/2014/main" id="{AEC25110-DEEE-4D9C-B863-4893E073BDBE}"/>
              </a:ext>
            </a:extLst>
          </p:cNvPr>
          <p:cNvSpPr>
            <a:spLocks noGrp="1"/>
          </p:cNvSpPr>
          <p:nvPr>
            <p:ph type="body" idx="1"/>
            <p:custDataLst>
              <p:tags r:id="rId2"/>
            </p:custDataLst>
          </p:nvPr>
        </p:nvSpPr>
        <p:spPr/>
        <p:txBody>
          <a:bodyPr>
            <a:normAutofit fontScale="70000" lnSpcReduction="20000"/>
          </a:bodyPr>
          <a:lstStyle/>
          <a:p>
            <a:pPr>
              <a:spcBef>
                <a:spcPct val="20000"/>
              </a:spcBef>
              <a:spcAft>
                <a:spcPts val="0"/>
              </a:spcAft>
              <a:buFont typeface="+mj-lt"/>
              <a:buAutoNum type="alphaUcPeriod"/>
            </a:pPr>
            <a:r>
              <a:rPr lang="en-US"/>
              <a:t>Extremely - It has always been easy for me to remember and follow rules.</a:t>
            </a:r>
          </a:p>
          <a:p>
            <a:pPr>
              <a:spcBef>
                <a:spcPct val="20000"/>
              </a:spcBef>
              <a:spcAft>
                <a:spcPts val="0"/>
              </a:spcAft>
              <a:buFont typeface="+mj-lt"/>
              <a:buAutoNum type="alphaUcPeriod"/>
            </a:pPr>
            <a:r>
              <a:rPr lang="en-US"/>
              <a:t>Very - I am ready to follow the code, but need to learn more first.</a:t>
            </a:r>
          </a:p>
          <a:p>
            <a:pPr>
              <a:spcBef>
                <a:spcPct val="20000"/>
              </a:spcBef>
              <a:spcAft>
                <a:spcPts val="0"/>
              </a:spcAft>
              <a:buFont typeface="+mj-lt"/>
              <a:buAutoNum type="alphaUcPeriod"/>
            </a:pPr>
            <a:r>
              <a:rPr lang="en-US"/>
              <a:t>Somewhat - I have been in some trouble before, so this might be a bit of a challenge for me.</a:t>
            </a:r>
          </a:p>
          <a:p>
            <a:pPr>
              <a:spcBef>
                <a:spcPct val="20000"/>
              </a:spcBef>
              <a:spcAft>
                <a:spcPts val="0"/>
              </a:spcAft>
              <a:buFont typeface="+mj-lt"/>
              <a:buAutoNum type="alphaUcPeriod"/>
            </a:pPr>
            <a:r>
              <a:rPr lang="en-US"/>
              <a:t>Low - I am kind of known as a trouble maker.  I may need a lot of help in this area!</a:t>
            </a:r>
          </a:p>
        </p:txBody>
      </p:sp>
      <p:sp>
        <p:nvSpPr>
          <p:cNvPr id="6" name="Text Placeholder 5">
            <a:extLst>
              <a:ext uri="{FF2B5EF4-FFF2-40B4-BE49-F238E27FC236}">
                <a16:creationId xmlns:a16="http://schemas.microsoft.com/office/drawing/2014/main" id="{47A776E3-0509-41EE-B2B1-D0D50AE3BDE5}"/>
              </a:ext>
            </a:extLst>
          </p:cNvPr>
          <p:cNvSpPr>
            <a:spLocks noGrp="1"/>
          </p:cNvSpPr>
          <p:nvPr>
            <p:ph type="body" sz="quarter" idx="10"/>
          </p:nvPr>
        </p:nvSpPr>
        <p:spPr/>
        <p:txBody>
          <a:bodyPr/>
          <a:lstStyle/>
          <a:p>
            <a:r>
              <a:rPr lang="en-US" dirty="0"/>
              <a:t>(LE1-C5S1T7:LQ1)</a:t>
            </a:r>
          </a:p>
        </p:txBody>
      </p:sp>
      <p:sp>
        <p:nvSpPr>
          <p:cNvPr id="4" name="TPPolling" title="Polling Shape">
            <a:extLst>
              <a:ext uri="{FF2B5EF4-FFF2-40B4-BE49-F238E27FC236}">
                <a16:creationId xmlns:a16="http://schemas.microsoft.com/office/drawing/2014/main" id="{1ACC425D-333B-4041-BB0C-AE375197E9B5}"/>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PChart">
            <a:extLst>
              <a:ext uri="{FF2B5EF4-FFF2-40B4-BE49-F238E27FC236}">
                <a16:creationId xmlns:a16="http://schemas.microsoft.com/office/drawing/2014/main" id="{79AF3442-812D-4815-9F65-ABEAEB9E230D}"/>
              </a:ext>
            </a:extLst>
          </p:cNvPr>
          <p:cNvSpPr/>
          <p:nvPr>
            <p:custDataLst>
              <p:tags r:id="rId3"/>
            </p:custDataLst>
          </p:nvPr>
        </p:nvSpPr>
        <p:spPr>
          <a:xfrm>
            <a:off x="8497188" y="3398838"/>
            <a:ext cx="646812" cy="2893897"/>
          </a:xfrm>
          <a:prstGeom prst="rect">
            <a:avLst/>
          </a:prstGeom>
          <a:blipFill>
            <a:blip r:embed="rId5"/>
            <a:stretch>
              <a:fillRect/>
            </a:stretch>
          </a:blip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77797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a:extLst>
              <a:ext uri="{FF2B5EF4-FFF2-40B4-BE49-F238E27FC236}">
                <a16:creationId xmlns:a16="http://schemas.microsoft.com/office/drawing/2014/main" id="{11335DCA-B6EF-48C3-AB88-057F28D89800}"/>
              </a:ext>
            </a:extLst>
          </p:cNvPr>
          <p:cNvSpPr>
            <a:spLocks noGrp="1"/>
          </p:cNvSpPr>
          <p:nvPr>
            <p:ph type="title"/>
          </p:nvPr>
        </p:nvSpPr>
        <p:spPr/>
        <p:txBody>
          <a:bodyPr/>
          <a:lstStyle/>
          <a:p>
            <a:r>
              <a:rPr lang="en-US" b="0" dirty="0"/>
              <a:t>You should follow the school and MCJROTC code of conduct for which of the following reasons?</a:t>
            </a:r>
          </a:p>
        </p:txBody>
      </p:sp>
      <p:sp>
        <p:nvSpPr>
          <p:cNvPr id="3" name="TPAnswers" title="Answer Text">
            <a:extLst>
              <a:ext uri="{FF2B5EF4-FFF2-40B4-BE49-F238E27FC236}">
                <a16:creationId xmlns:a16="http://schemas.microsoft.com/office/drawing/2014/main" id="{017C9CE2-24E1-476C-989B-41AD1244BC76}"/>
              </a:ext>
            </a:extLst>
          </p:cNvPr>
          <p:cNvSpPr>
            <a:spLocks noGrp="1"/>
          </p:cNvSpPr>
          <p:nvPr>
            <p:ph type="body" idx="1"/>
            <p:custDataLst>
              <p:tags r:id="rId2"/>
            </p:custDataLst>
          </p:nvPr>
        </p:nvSpPr>
        <p:spPr/>
        <p:txBody>
          <a:bodyPr/>
          <a:lstStyle/>
          <a:p>
            <a:pPr>
              <a:spcBef>
                <a:spcPct val="20000"/>
              </a:spcBef>
              <a:spcAft>
                <a:spcPts val="0"/>
              </a:spcAft>
              <a:buFont typeface="+mj-lt"/>
              <a:buAutoNum type="alphaUcPeriod"/>
            </a:pPr>
            <a:r>
              <a:rPr lang="en-US"/>
              <a:t>To honor yourself</a:t>
            </a:r>
          </a:p>
          <a:p>
            <a:pPr>
              <a:spcBef>
                <a:spcPct val="20000"/>
              </a:spcBef>
              <a:spcAft>
                <a:spcPts val="0"/>
              </a:spcAft>
              <a:buFont typeface="+mj-lt"/>
              <a:buAutoNum type="alphaUcPeriod"/>
            </a:pPr>
            <a:r>
              <a:rPr lang="en-US"/>
              <a:t>To honor your cadets</a:t>
            </a:r>
          </a:p>
          <a:p>
            <a:pPr>
              <a:spcBef>
                <a:spcPct val="20000"/>
              </a:spcBef>
              <a:spcAft>
                <a:spcPts val="0"/>
              </a:spcAft>
              <a:buFont typeface="+mj-lt"/>
              <a:buAutoNum type="alphaUcPeriod"/>
            </a:pPr>
            <a:r>
              <a:rPr lang="en-US"/>
              <a:t>To honor MCJROTC</a:t>
            </a:r>
          </a:p>
          <a:p>
            <a:pPr>
              <a:spcBef>
                <a:spcPct val="20000"/>
              </a:spcBef>
              <a:spcAft>
                <a:spcPts val="0"/>
              </a:spcAft>
              <a:buFont typeface="+mj-lt"/>
              <a:buAutoNum type="alphaUcPeriod"/>
            </a:pPr>
            <a:r>
              <a:rPr lang="en-US"/>
              <a:t>All of the above</a:t>
            </a:r>
          </a:p>
        </p:txBody>
      </p:sp>
      <p:sp>
        <p:nvSpPr>
          <p:cNvPr id="8" name="Text Placeholder 7">
            <a:extLst>
              <a:ext uri="{FF2B5EF4-FFF2-40B4-BE49-F238E27FC236}">
                <a16:creationId xmlns:a16="http://schemas.microsoft.com/office/drawing/2014/main" id="{EA2C61A0-CB5E-4630-B81F-CB45F377C331}"/>
              </a:ext>
            </a:extLst>
          </p:cNvPr>
          <p:cNvSpPr>
            <a:spLocks noGrp="1"/>
          </p:cNvSpPr>
          <p:nvPr>
            <p:ph type="body" sz="quarter" idx="10"/>
          </p:nvPr>
        </p:nvSpPr>
        <p:spPr/>
        <p:txBody>
          <a:bodyPr/>
          <a:lstStyle/>
          <a:p>
            <a:r>
              <a:rPr lang="en-US" dirty="0"/>
              <a:t>(LE1-C5S1T7:LQ2)</a:t>
            </a:r>
          </a:p>
        </p:txBody>
      </p:sp>
      <p:sp>
        <p:nvSpPr>
          <p:cNvPr id="4" name="TPPolling" title="Polling Shape">
            <a:extLst>
              <a:ext uri="{FF2B5EF4-FFF2-40B4-BE49-F238E27FC236}">
                <a16:creationId xmlns:a16="http://schemas.microsoft.com/office/drawing/2014/main" id="{B2AEC00A-E1EF-4100-88D0-D4EC98250814}"/>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PChart">
            <a:extLst>
              <a:ext uri="{FF2B5EF4-FFF2-40B4-BE49-F238E27FC236}">
                <a16:creationId xmlns:a16="http://schemas.microsoft.com/office/drawing/2014/main" id="{E06E6DD9-D282-4DD8-BD95-C48B0F62E88C}"/>
              </a:ext>
            </a:extLst>
          </p:cNvPr>
          <p:cNvSpPr/>
          <p:nvPr>
            <p:custDataLst>
              <p:tags r:id="rId3"/>
            </p:custDataLst>
          </p:nvPr>
        </p:nvSpPr>
        <p:spPr>
          <a:xfrm>
            <a:off x="8497188" y="3398838"/>
            <a:ext cx="646812" cy="2849562"/>
          </a:xfrm>
          <a:prstGeom prst="rect">
            <a:avLst/>
          </a:prstGeom>
          <a:blipFill>
            <a:blip r:embed="rId6"/>
            <a:stretch>
              <a:fillRect/>
            </a:stretch>
          </a:blip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I1" title="Correct Answer Indicator">
            <a:extLst>
              <a:ext uri="{FF2B5EF4-FFF2-40B4-BE49-F238E27FC236}">
                <a16:creationId xmlns:a16="http://schemas.microsoft.com/office/drawing/2014/main" id="{3F418E93-9CDA-4F0E-B0FD-B7DFCC7AA473}"/>
              </a:ext>
            </a:extLst>
          </p:cNvPr>
          <p:cNvSpPr/>
          <p:nvPr>
            <p:custDataLst>
              <p:tags r:id="rId4"/>
            </p:custDataLst>
          </p:nvPr>
        </p:nvSpPr>
        <p:spPr>
          <a:xfrm rot="10800000">
            <a:off x="8879" y="5562600"/>
            <a:ext cx="430331" cy="430331"/>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87995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defRPr/>
            </a:pPr>
            <a:r>
              <a:rPr lang="en-US" dirty="0"/>
              <a:t>Key Words</a:t>
            </a:r>
          </a:p>
        </p:txBody>
      </p:sp>
      <p:sp>
        <p:nvSpPr>
          <p:cNvPr id="22531" name="Content Placeholder 2"/>
          <p:cNvSpPr>
            <a:spLocks noGrp="1"/>
          </p:cNvSpPr>
          <p:nvPr>
            <p:ph idx="1"/>
          </p:nvPr>
        </p:nvSpPr>
        <p:spPr>
          <a:xfrm>
            <a:off x="228600" y="1905000"/>
            <a:ext cx="8534400" cy="4625975"/>
          </a:xfrm>
        </p:spPr>
        <p:txBody>
          <a:bodyPr/>
          <a:lstStyle/>
          <a:p>
            <a:pPr eaLnBrk="1" hangingPunct="1">
              <a:buFont typeface="Wingdings 2" pitchFamily="18" charset="2"/>
              <a:buNone/>
            </a:pPr>
            <a:r>
              <a:rPr lang="en-US" altLang="en-US" sz="1600"/>
              <a:t> </a:t>
            </a:r>
          </a:p>
          <a:p>
            <a:pPr eaLnBrk="1" hangingPunct="1">
              <a:buFont typeface="Wingdings" pitchFamily="2" charset="2"/>
              <a:buChar char="§"/>
            </a:pPr>
            <a:r>
              <a:rPr lang="en-US" altLang="en-US" sz="2800" b="1">
                <a:solidFill>
                  <a:srgbClr val="FFFF00"/>
                </a:solidFill>
              </a:rPr>
              <a:t>Conduct</a:t>
            </a:r>
          </a:p>
          <a:p>
            <a:pPr eaLnBrk="1" hangingPunct="1">
              <a:buFont typeface="Wingdings" pitchFamily="2" charset="2"/>
              <a:buChar char="§"/>
            </a:pPr>
            <a:endParaRPr lang="en-US" altLang="en-US" sz="2800" b="1"/>
          </a:p>
          <a:p>
            <a:pPr eaLnBrk="1" hangingPunct="1">
              <a:buFont typeface="Wingdings" pitchFamily="2" charset="2"/>
              <a:buChar char="§"/>
            </a:pPr>
            <a:r>
              <a:rPr lang="en-US" altLang="en-US" sz="2800" b="1">
                <a:solidFill>
                  <a:srgbClr val="FFFF00"/>
                </a:solidFill>
              </a:rPr>
              <a:t>Codes of conduct</a:t>
            </a:r>
          </a:p>
          <a:p>
            <a:pPr eaLnBrk="1" hangingPunct="1">
              <a:buFont typeface="Wingdings" pitchFamily="2" charset="2"/>
              <a:buChar char="§"/>
            </a:pPr>
            <a:endParaRPr lang="en-US" altLang="en-US" sz="2800" b="1"/>
          </a:p>
          <a:p>
            <a:pPr eaLnBrk="1" hangingPunct="1">
              <a:buFont typeface="Wingdings" pitchFamily="2" charset="2"/>
              <a:buChar char="§"/>
            </a:pPr>
            <a:endParaRPr lang="en-US" altLang="en-US" sz="2800" b="1"/>
          </a:p>
          <a:p>
            <a:pPr eaLnBrk="1" hangingPunct="1">
              <a:buFont typeface="Wingdings" pitchFamily="2" charset="2"/>
              <a:buChar char="§"/>
            </a:pPr>
            <a:endParaRPr lang="en-US" altLang="en-US" sz="2800" b="1"/>
          </a:p>
          <a:p>
            <a:pPr eaLnBrk="1" hangingPunct="1">
              <a:buFont typeface="Wingdings" pitchFamily="2" charset="2"/>
              <a:buChar char="§"/>
            </a:pPr>
            <a:endParaRPr lang="en-US" altLang="en-US" sz="2000" b="1"/>
          </a:p>
          <a:p>
            <a:pPr eaLnBrk="1" hangingPunct="1">
              <a:buFont typeface="Wingdings" pitchFamily="2" charset="2"/>
              <a:buChar char="§"/>
            </a:pPr>
            <a:r>
              <a:rPr lang="en-US" altLang="en-US" sz="2800" b="1">
                <a:solidFill>
                  <a:srgbClr val="FFFF00"/>
                </a:solidFill>
              </a:rPr>
              <a:t>Accountability</a:t>
            </a:r>
          </a:p>
          <a:p>
            <a:pPr eaLnBrk="1" hangingPunct="1">
              <a:buFont typeface="Wingdings 2" pitchFamily="18" charset="2"/>
              <a:buNone/>
            </a:pPr>
            <a:endParaRPr lang="en-US" altLang="en-US"/>
          </a:p>
        </p:txBody>
      </p:sp>
      <p:sp>
        <p:nvSpPr>
          <p:cNvPr id="2" name="TextBox 1"/>
          <p:cNvSpPr txBox="1"/>
          <p:nvPr/>
        </p:nvSpPr>
        <p:spPr>
          <a:xfrm>
            <a:off x="304800" y="2198688"/>
            <a:ext cx="7772400" cy="3848100"/>
          </a:xfrm>
          <a:prstGeom prst="rect">
            <a:avLst/>
          </a:prstGeom>
          <a:noFill/>
        </p:spPr>
        <p:txBody>
          <a:bodyPr>
            <a:spAutoFit/>
          </a:bodyPr>
          <a:lstStyle/>
          <a:p>
            <a:pPr marL="119062">
              <a:buClr>
                <a:schemeClr val="bg1"/>
              </a:buClr>
              <a:buSzPct val="80000"/>
              <a:defRPr/>
            </a:pPr>
            <a:r>
              <a:rPr lang="en-US" sz="2800" dirty="0">
                <a:solidFill>
                  <a:schemeClr val="bg1"/>
                </a:solidFill>
                <a:latin typeface="+mn-lt"/>
              </a:rPr>
              <a:t>   _______ - the way someone behaves</a:t>
            </a:r>
          </a:p>
          <a:p>
            <a:pPr marL="404812" indent="-285750">
              <a:buClr>
                <a:schemeClr val="bg1"/>
              </a:buClr>
              <a:buSzPct val="80000"/>
              <a:buFont typeface="Wingdings" pitchFamily="2" charset="2"/>
              <a:buChar char="§"/>
              <a:defRPr/>
            </a:pPr>
            <a:endParaRPr lang="en-US" sz="2800" b="1" u="sng" dirty="0">
              <a:solidFill>
                <a:schemeClr val="bg1"/>
              </a:solidFill>
              <a:latin typeface="+mn-lt"/>
            </a:endParaRPr>
          </a:p>
          <a:p>
            <a:pPr marL="119062">
              <a:buClr>
                <a:schemeClr val="bg1"/>
              </a:buClr>
              <a:buSzPct val="80000"/>
              <a:defRPr/>
            </a:pPr>
            <a:r>
              <a:rPr lang="en-US" sz="2800" dirty="0">
                <a:solidFill>
                  <a:schemeClr val="bg1"/>
                </a:solidFill>
                <a:latin typeface="+mn-lt"/>
              </a:rPr>
              <a:t>   _______________ - a system of principles or  </a:t>
            </a:r>
          </a:p>
          <a:p>
            <a:pPr marL="119062">
              <a:buClr>
                <a:schemeClr val="bg1"/>
              </a:buClr>
              <a:buSzPct val="80000"/>
              <a:defRPr/>
            </a:pPr>
            <a:r>
              <a:rPr lang="en-US" sz="2800" dirty="0">
                <a:solidFill>
                  <a:schemeClr val="bg1"/>
                </a:solidFill>
                <a:latin typeface="+mn-lt"/>
              </a:rPr>
              <a:t>   rules that govern conduct, provide specific  </a:t>
            </a:r>
          </a:p>
          <a:p>
            <a:pPr marL="119062">
              <a:buClr>
                <a:schemeClr val="bg1"/>
              </a:buClr>
              <a:buSzPct val="80000"/>
              <a:defRPr/>
            </a:pPr>
            <a:r>
              <a:rPr lang="en-US" sz="2800" dirty="0">
                <a:solidFill>
                  <a:schemeClr val="bg1"/>
                </a:solidFill>
                <a:latin typeface="+mn-lt"/>
              </a:rPr>
              <a:t>   rules for appropriate behavior, and explain the </a:t>
            </a:r>
          </a:p>
          <a:p>
            <a:pPr marL="119062">
              <a:buClr>
                <a:schemeClr val="bg1"/>
              </a:buClr>
              <a:buSzPct val="80000"/>
              <a:defRPr/>
            </a:pPr>
            <a:r>
              <a:rPr lang="en-US" sz="2800" dirty="0">
                <a:solidFill>
                  <a:schemeClr val="bg1"/>
                </a:solidFill>
                <a:latin typeface="+mn-lt"/>
              </a:rPr>
              <a:t>   consequence for violating them</a:t>
            </a:r>
          </a:p>
          <a:p>
            <a:pPr marL="119062">
              <a:buClr>
                <a:schemeClr val="bg1"/>
              </a:buClr>
              <a:buSzPct val="80000"/>
              <a:defRPr/>
            </a:pPr>
            <a:endParaRPr lang="en-US" sz="2000" dirty="0">
              <a:solidFill>
                <a:schemeClr val="bg1"/>
              </a:solidFill>
              <a:latin typeface="+mn-lt"/>
            </a:endParaRPr>
          </a:p>
          <a:p>
            <a:pPr marL="119062">
              <a:buClr>
                <a:schemeClr val="bg1"/>
              </a:buClr>
              <a:buSzPct val="80000"/>
              <a:defRPr/>
            </a:pPr>
            <a:r>
              <a:rPr lang="en-US" sz="2800" dirty="0">
                <a:solidFill>
                  <a:schemeClr val="bg1"/>
                </a:solidFill>
                <a:latin typeface="+mn-lt"/>
              </a:rPr>
              <a:t>  _____________ - an obligation or willingness to  </a:t>
            </a:r>
          </a:p>
          <a:p>
            <a:pPr marL="119062">
              <a:buClr>
                <a:schemeClr val="bg1"/>
              </a:buClr>
              <a:buSzPct val="80000"/>
              <a:defRPr/>
            </a:pPr>
            <a:r>
              <a:rPr lang="en-US" sz="2800" dirty="0">
                <a:solidFill>
                  <a:schemeClr val="bg1"/>
                </a:solidFill>
                <a:latin typeface="+mn-lt"/>
              </a:rPr>
              <a:t>  accept responsibility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wipe(left)">
                                      <p:cBhvr>
                                        <p:cTn id="15" dur="500"/>
                                        <p:tgtEl>
                                          <p:spTgt spid="2">
                                            <p:txEl>
                                              <p:pRg st="3" end="3"/>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wipe(left)">
                                      <p:cBhvr>
                                        <p:cTn id="18" dur="500"/>
                                        <p:tgtEl>
                                          <p:spTgt spid="2">
                                            <p:txEl>
                                              <p:pRg st="4" end="4"/>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wipe(left)">
                                      <p:cBhvr>
                                        <p:cTn id="21" dur="500"/>
                                        <p:tgtEl>
                                          <p:spTgt spid="2">
                                            <p:txEl>
                                              <p:pRg st="5" end="5"/>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animEffect transition="in" filter="wipe(left)">
                                      <p:cBhvr>
                                        <p:cTn id="26" dur="500"/>
                                        <p:tgtEl>
                                          <p:spTgt spid="2">
                                            <p:txEl>
                                              <p:pRg st="7" end="7"/>
                                            </p:txEl>
                                          </p:spTgt>
                                        </p:tgtEl>
                                      </p:cBhvr>
                                    </p:animEffect>
                                  </p:childTnLst>
                                </p:cTn>
                              </p:par>
                              <p:par>
                                <p:cTn id="27" presetID="22" presetClass="entr" presetSubtype="8" fill="hold"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animEffect transition="in" filter="wipe(left)">
                                      <p:cBhvr>
                                        <p:cTn id="29"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64A1CC1-5758-406B-BC64-4E3250C2FBF9}"/>
              </a:ext>
            </a:extLst>
          </p:cNvPr>
          <p:cNvSpPr>
            <a:spLocks noGrp="1"/>
          </p:cNvSpPr>
          <p:nvPr>
            <p:ph type="title"/>
          </p:nvPr>
        </p:nvSpPr>
        <p:spPr/>
        <p:txBody>
          <a:bodyPr/>
          <a:lstStyle/>
          <a:p>
            <a:r>
              <a:rPr lang="en-US" dirty="0"/>
              <a:t>Key Word Question Slide Index</a:t>
            </a:r>
          </a:p>
        </p:txBody>
      </p:sp>
      <p:sp>
        <p:nvSpPr>
          <p:cNvPr id="7" name="Text Placeholder 6">
            <a:extLst>
              <a:ext uri="{FF2B5EF4-FFF2-40B4-BE49-F238E27FC236}">
                <a16:creationId xmlns:a16="http://schemas.microsoft.com/office/drawing/2014/main" id="{1A009C63-7C26-4A6D-BABA-9F45913280E8}"/>
              </a:ext>
            </a:extLst>
          </p:cNvPr>
          <p:cNvSpPr>
            <a:spLocks noGrp="1"/>
          </p:cNvSpPr>
          <p:nvPr>
            <p:ph type="body" sz="quarter" idx="10"/>
          </p:nvPr>
        </p:nvSpPr>
        <p:spPr/>
        <p:txBody>
          <a:bodyPr/>
          <a:lstStyle/>
          <a:p>
            <a:r>
              <a:rPr lang="en-US" dirty="0">
                <a:hlinkClick r:id="rId2" action="ppaction://hlinksldjump"/>
              </a:rPr>
              <a:t>An obligation or willingness to accept responsibility</a:t>
            </a:r>
            <a:endParaRPr lang="en-US" dirty="0"/>
          </a:p>
          <a:p>
            <a:r>
              <a:rPr lang="en-US" dirty="0">
                <a:hlinkClick r:id="rId3" action="ppaction://hlinksldjump"/>
              </a:rPr>
              <a:t>Provides specific expectations or rules for appropriate behavior and the consequences for violating them</a:t>
            </a:r>
            <a:endParaRPr lang="en-US" dirty="0"/>
          </a:p>
          <a:p>
            <a:r>
              <a:rPr lang="en-US" dirty="0">
                <a:hlinkClick r:id="rId4" action="ppaction://hlinksldjump"/>
              </a:rPr>
              <a:t>The way someone behaves</a:t>
            </a:r>
            <a:endParaRPr lang="en-US" dirty="0"/>
          </a:p>
        </p:txBody>
      </p:sp>
    </p:spTree>
    <p:extLst>
      <p:ext uri="{BB962C8B-B14F-4D97-AF65-F5344CB8AC3E}">
        <p14:creationId xmlns:p14="http://schemas.microsoft.com/office/powerpoint/2010/main" val="947455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a:extLst>
              <a:ext uri="{FF2B5EF4-FFF2-40B4-BE49-F238E27FC236}">
                <a16:creationId xmlns:a16="http://schemas.microsoft.com/office/drawing/2014/main" id="{5D03CD75-1219-48C5-B13D-7797B18C6C16}"/>
              </a:ext>
            </a:extLst>
          </p:cNvPr>
          <p:cNvSpPr>
            <a:spLocks noGrp="1"/>
          </p:cNvSpPr>
          <p:nvPr>
            <p:ph type="title"/>
          </p:nvPr>
        </p:nvSpPr>
        <p:spPr/>
        <p:txBody>
          <a:bodyPr/>
          <a:lstStyle/>
          <a:p>
            <a:r>
              <a:rPr lang="en-US" sz="4400" b="0" dirty="0"/>
              <a:t>An obligation or willingness to accept responsibility</a:t>
            </a:r>
          </a:p>
        </p:txBody>
      </p:sp>
      <p:sp>
        <p:nvSpPr>
          <p:cNvPr id="3" name="TPAnswers" title="Answer Text">
            <a:extLst>
              <a:ext uri="{FF2B5EF4-FFF2-40B4-BE49-F238E27FC236}">
                <a16:creationId xmlns:a16="http://schemas.microsoft.com/office/drawing/2014/main" id="{B7AA1798-B8D0-49D9-8F2D-CBBC9D8B6A54}"/>
              </a:ext>
            </a:extLst>
          </p:cNvPr>
          <p:cNvSpPr>
            <a:spLocks noGrp="1"/>
          </p:cNvSpPr>
          <p:nvPr>
            <p:ph type="body" idx="1"/>
            <p:custDataLst>
              <p:tags r:id="rId2"/>
            </p:custDataLst>
          </p:nvPr>
        </p:nvSpPr>
        <p:spPr/>
        <p:txBody>
          <a:bodyPr/>
          <a:lstStyle/>
          <a:p>
            <a:pPr marL="633412" indent="-514350">
              <a:spcBef>
                <a:spcPct val="20000"/>
              </a:spcBef>
              <a:spcAft>
                <a:spcPts val="0"/>
              </a:spcAft>
              <a:buFont typeface="Wingdings 2" pitchFamily="18" charset="2"/>
              <a:buAutoNum type="alphaUcPeriod"/>
            </a:pPr>
            <a:r>
              <a:rPr lang="en-US"/>
              <a:t>Conduct</a:t>
            </a:r>
          </a:p>
          <a:p>
            <a:pPr marL="633412" indent="-514350">
              <a:spcBef>
                <a:spcPct val="20000"/>
              </a:spcBef>
              <a:spcAft>
                <a:spcPts val="0"/>
              </a:spcAft>
              <a:buFont typeface="Wingdings 2" pitchFamily="18" charset="2"/>
              <a:buAutoNum type="alphaUcPeriod"/>
            </a:pPr>
            <a:r>
              <a:rPr lang="en-US"/>
              <a:t>Codes of conduct</a:t>
            </a:r>
          </a:p>
          <a:p>
            <a:pPr marL="633412" indent="-514350">
              <a:spcBef>
                <a:spcPct val="20000"/>
              </a:spcBef>
              <a:spcAft>
                <a:spcPts val="0"/>
              </a:spcAft>
              <a:buFont typeface="Wingdings 2" pitchFamily="18" charset="2"/>
              <a:buAutoNum type="alphaUcPeriod"/>
            </a:pPr>
            <a:r>
              <a:rPr lang="en-US"/>
              <a:t>Accountability</a:t>
            </a:r>
          </a:p>
        </p:txBody>
      </p:sp>
      <p:sp>
        <p:nvSpPr>
          <p:cNvPr id="7" name="Text Placeholder 6">
            <a:extLst>
              <a:ext uri="{FF2B5EF4-FFF2-40B4-BE49-F238E27FC236}">
                <a16:creationId xmlns:a16="http://schemas.microsoft.com/office/drawing/2014/main" id="{7D745E75-1588-4299-9C24-C6D6861FDD4A}"/>
              </a:ext>
            </a:extLst>
          </p:cNvPr>
          <p:cNvSpPr>
            <a:spLocks noGrp="1"/>
          </p:cNvSpPr>
          <p:nvPr>
            <p:ph type="body" sz="quarter" idx="10"/>
          </p:nvPr>
        </p:nvSpPr>
        <p:spPr/>
        <p:txBody>
          <a:bodyPr/>
          <a:lstStyle/>
          <a:p>
            <a:r>
              <a:rPr lang="en-US" dirty="0"/>
              <a:t>(LE1-C5S1T7:KW1)</a:t>
            </a:r>
          </a:p>
        </p:txBody>
      </p:sp>
      <p:sp>
        <p:nvSpPr>
          <p:cNvPr id="4" name="TPPolling" title="Polling Shape">
            <a:extLst>
              <a:ext uri="{FF2B5EF4-FFF2-40B4-BE49-F238E27FC236}">
                <a16:creationId xmlns:a16="http://schemas.microsoft.com/office/drawing/2014/main" id="{07DF598C-A563-4A54-B62A-148AF9F1F9C9}"/>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PChart">
            <a:extLst>
              <a:ext uri="{FF2B5EF4-FFF2-40B4-BE49-F238E27FC236}">
                <a16:creationId xmlns:a16="http://schemas.microsoft.com/office/drawing/2014/main" id="{E418B983-B005-46DD-BE8F-5EFE01A99A39}"/>
              </a:ext>
            </a:extLst>
          </p:cNvPr>
          <p:cNvSpPr/>
          <p:nvPr>
            <p:custDataLst>
              <p:tags r:id="rId3"/>
            </p:custDataLst>
          </p:nvPr>
        </p:nvSpPr>
        <p:spPr>
          <a:xfrm>
            <a:off x="8497188" y="3391069"/>
            <a:ext cx="646812" cy="2835106"/>
          </a:xfrm>
          <a:prstGeom prst="rect">
            <a:avLst/>
          </a:prstGeom>
          <a:blipFill>
            <a:blip r:embed="rId6"/>
            <a:stretch>
              <a:fillRect/>
            </a:stretch>
          </a:blip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I1" title="Correct Answer Indicator">
            <a:extLst>
              <a:ext uri="{FF2B5EF4-FFF2-40B4-BE49-F238E27FC236}">
                <a16:creationId xmlns:a16="http://schemas.microsoft.com/office/drawing/2014/main" id="{403D07DE-7F51-4565-816E-6B482A0063B3}"/>
              </a:ext>
            </a:extLst>
          </p:cNvPr>
          <p:cNvSpPr/>
          <p:nvPr>
            <p:custDataLst>
              <p:tags r:id="rId4"/>
            </p:custDataLst>
          </p:nvPr>
        </p:nvSpPr>
        <p:spPr>
          <a:xfrm rot="10800000">
            <a:off x="8659" y="4906818"/>
            <a:ext cx="427182" cy="427182"/>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733684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PPRESENTATIONGUID" val="82ff0fab-753d-4f41-a27f-92242a6ad200"/>
  <p:tag name="WASPOLLED" val="B1C82FFD8AC542FAA550C8F2B97DAD8C"/>
  <p:tag name="TPVERSION" val="8"/>
  <p:tag name="TPFULLVERSION" val="8.3.0.202"/>
  <p:tag name="PPTVERSION" val="16"/>
  <p:tag name="TPOS" val="2"/>
  <p:tag name="TPLASTSAVEVERSION" val="6.2 PC"/>
</p:tagLst>
</file>

<file path=ppt/tags/tag10.xml><?xml version="1.0" encoding="utf-8"?>
<p:tagLst xmlns:a="http://schemas.openxmlformats.org/drawingml/2006/main" xmlns:r="http://schemas.openxmlformats.org/officeDocument/2006/relationships" xmlns:p="http://schemas.openxmlformats.org/presentationml/2006/main">
  <p:tag name="TYPE" val="9"/>
  <p:tag name="NUMBERFORMAT" val="3"/>
  <p:tag name="LABELFORMAT" val="1"/>
  <p:tag name="COLORTYPE" val="SCHEME"/>
  <p:tag name="DEFINEDCOLORS" val="3,6,10,45,32,50,13,4,9,55,1"/>
  <p:tag name="TEXTCOLOR" val="-3276800"/>
</p:tagLst>
</file>

<file path=ppt/tags/tag11.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2.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2A387A66AFD24097B3DE82FFBF2171D2&lt;/guid&gt;&#10;        &lt;description /&gt;&#10;        &lt;date&gt;2/20/2018 2:46:35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396F2B92DAD34C8DBF7F8EBA46BDBA92&lt;/guid&gt;&#10;            &lt;repollguid&gt;BEB2010899A24F14B0D1FD1B43B759CB&lt;/repollguid&gt;&#10;            &lt;sourceid&gt;3D1958B7C2F84A009F6FAD6A97F4A79C&lt;/sourceid&gt;&#10;            &lt;questiontext&gt;An obligation or willingness to accept responsibility&lt;/questiontext&gt;&#10;            &lt;showresults&gt;True&lt;/showresults&gt;&#10;            &lt;responsegrid&gt;0&lt;/responsegrid&gt;&#10;            &lt;countdowntimer&gt;False&lt;/countdowntimer&gt;&#10;            &lt;correctvalue&gt;10&lt;/correctvalue&gt;&#10;            &lt;incorrectvalue&gt;0&lt;/incorrectvalue&gt;&#10;            &lt;responselimit&gt;1&lt;/responselimit&gt;&#10;            &lt;bulletstyle&gt;2&lt;/bulletstyle&gt;&#10;            &lt;correctanswerindicator&gt;True&lt;/correctanswerindicator&gt;&#10;            &lt;answers&gt;&#10;                &lt;answer&gt;&#10;                    &lt;guid&gt;05FE9946CBF64E96BFD07C5B8493E526&lt;/guid&gt;&#10;                    &lt;answertext&gt;Conduct&lt;/answertext&gt;&#10;                    &lt;valuetype&gt;-1&lt;/valuetype&gt;&#10;                &lt;/answer&gt;&#10;                &lt;answer&gt;&#10;                    &lt;guid&gt;2EA499027AD044FEBD44ECA76B241341&lt;/guid&gt;&#10;                    &lt;answertext&gt;Codes of conduct&lt;/answertext&gt;&#10;                    &lt;valuetype&gt;-1&lt;/valuetype&gt;&#10;                &lt;/answer&gt;&#10;                &lt;answer&gt;&#10;                    &lt;guid&gt;121B273E270044B7A6CCDC70CCAA5F12&lt;/guid&gt;&#10;                    &lt;answertext&gt;Accountability&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13.xml><?xml version="1.0" encoding="utf-8"?>
<p:tagLst xmlns:a="http://schemas.openxmlformats.org/drawingml/2006/main" xmlns:r="http://schemas.openxmlformats.org/officeDocument/2006/relationships" xmlns:p="http://schemas.openxmlformats.org/presentationml/2006/main">
  <p:tag name="ZEROBASED" val="False"/>
</p:tagLst>
</file>

<file path=ppt/tags/tag14.xml><?xml version="1.0" encoding="utf-8"?>
<p:tagLst xmlns:a="http://schemas.openxmlformats.org/drawingml/2006/main" xmlns:r="http://schemas.openxmlformats.org/officeDocument/2006/relationships" xmlns:p="http://schemas.openxmlformats.org/presentationml/2006/main">
  <p:tag name="TYPE" val="9"/>
  <p:tag name="NUMBERFORMAT" val="3"/>
  <p:tag name="LABELFORMAT" val="1"/>
  <p:tag name="COLORTYPE" val="SCHEME"/>
  <p:tag name="DEFINEDCOLORS" val="3,6,10,45,32,50,13,4,9,55,1"/>
  <p:tag name="TEXTCOLOR" val="-3276800"/>
</p:tagLst>
</file>

<file path=ppt/tags/tag15.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6.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BF923F30CBFA40B6A1FA4B45AEC65483&lt;/guid&gt;&#10;        &lt;description /&gt;&#10;        &lt;date&gt;2/20/2018 2:46:35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5F700E1FC2D24C0B8C5ABC234C216B6C&lt;/guid&gt;&#10;            &lt;repollguid&gt;6756973A2682477E8950CECA4BE6AB50&lt;/repollguid&gt;&#10;            &lt;sourceid&gt;2305246C607C46A7BC5B0622F4E2091E&lt;/sourceid&gt;&#10;            &lt;questiontext&gt;Provides specific expectations or rules for appropriate behavior and the consequences for violating them&lt;/questiontext&gt;&#10;            &lt;showresults&gt;True&lt;/showresults&gt;&#10;            &lt;responsegrid&gt;0&lt;/responsegrid&gt;&#10;            &lt;countdowntimer&gt;False&lt;/countdowntimer&gt;&#10;            &lt;correctvalue&gt;10&lt;/correctvalue&gt;&#10;            &lt;incorrectvalue&gt;0&lt;/incorrectvalue&gt;&#10;            &lt;responselimit&gt;1&lt;/responselimit&gt;&#10;            &lt;bulletstyle&gt;2&lt;/bulletstyle&gt;&#10;            &lt;correctanswerindicator&gt;True&lt;/correctanswerindicator&gt;&#10;            &lt;answers&gt;&#10;                &lt;answer&gt;&#10;                    &lt;guid&gt;2CF4D79E862448579411BEC99A5627F3&lt;/guid&gt;&#10;                    &lt;answertext&gt;Conduct&lt;/answertext&gt;&#10;                    &lt;valuetype&gt;-1&lt;/valuetype&gt;&#10;                &lt;/answer&gt;&#10;                &lt;answer&gt;&#10;                    &lt;guid&gt;1F413D0E3DA54E20922D3BA9EB16062C&lt;/guid&gt;&#10;                    &lt;answertext&gt;Codes of conduct&lt;/answertext&gt;&#10;                    &lt;valuetype&gt;1&lt;/valuetype&gt;&#10;                &lt;/answer&gt;&#10;                &lt;answer&gt;&#10;                    &lt;guid&gt;63999E5E27DE43E98AA3F4168EBC22E0&lt;/guid&gt;&#10;                    &lt;answertext&gt;Accountability&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17.xml><?xml version="1.0" encoding="utf-8"?>
<p:tagLst xmlns:a="http://schemas.openxmlformats.org/drawingml/2006/main" xmlns:r="http://schemas.openxmlformats.org/officeDocument/2006/relationships" xmlns:p="http://schemas.openxmlformats.org/presentationml/2006/main">
  <p:tag name="ZEROBASED" val="False"/>
</p:tagLst>
</file>

<file path=ppt/tags/tag18.xml><?xml version="1.0" encoding="utf-8"?>
<p:tagLst xmlns:a="http://schemas.openxmlformats.org/drawingml/2006/main" xmlns:r="http://schemas.openxmlformats.org/officeDocument/2006/relationships" xmlns:p="http://schemas.openxmlformats.org/presentationml/2006/main">
  <p:tag name="TYPE" val="9"/>
  <p:tag name="NUMBERFORMAT" val="3"/>
  <p:tag name="LABELFORMAT" val="1"/>
  <p:tag name="COLORTYPE" val="SCHEME"/>
  <p:tag name="DEFINEDCOLORS" val="3,6,10,45,32,50,13,4,9,55,1"/>
  <p:tag name="TEXTCOLOR" val="-3276800"/>
</p:tagLst>
</file>

<file path=ppt/tags/tag19.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2.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AF2E516E0551429695EACC03D4234135&lt;/guid&gt;&#10;        &lt;description /&gt;&#10;        &lt;date&gt;1/18/2018 1:25:0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7C160A5D41B5441CB4D23B30DDB26675&lt;/guid&gt;&#10;            &lt;repollguid&gt;8A6B1907861F42D88A22AA7EFD880DD3&lt;/repollguid&gt;&#10;            &lt;sourceid&gt;71158D8468C94A2CB8562FEFABD623CD&lt;/sourceid&gt;&#10;            &lt;questiontext&gt;Team Assignment&lt;/questiontext&gt;&#10;            &lt;showresults&gt;True&lt;/showresults&gt;&#10;            &lt;responsegrid&gt;0&lt;/responsegrid&gt;&#10;            &lt;countdowntimer&gt;False&lt;/countdowntimer&gt;&#10;            &lt;countdowntime&gt;30&lt;/countdowntime&gt;&#10;            &lt;correctvalue&gt;10&lt;/correctvalue&gt;&#10;            &lt;incorrectvalue&gt;0&lt;/incorrectvalue&gt;&#10;            &lt;responselimit&gt;1&lt;/responselimit&gt;&#10;            &lt;bulletstyle&gt;2&lt;/bulletstyle&gt;&#10;            &lt;demographic&gt;True&lt;/demographic&gt;&#10;            &lt;team&gt;True&lt;/team&gt;&#10;            &lt;groupname&gt;Team&lt;/groupname&gt;&#10;            &lt;answers&gt;&#10;                &lt;answer&gt;&#10;                    &lt;guid&gt;E15A7CD1832B440D9975AFD2B71166C4&lt;/guid&gt;&#10;                    &lt;answertext&gt;Alpha&lt;/answertext&gt;&#10;                    &lt;valuetype&gt;0&lt;/valuetype&gt;&#10;                &lt;/answer&gt;&#10;                &lt;answer&gt;&#10;                    &lt;guid&gt;2EEE4B3E92AA4938B7397BB402A02C8E&lt;/guid&gt;&#10;                    &lt;answertext&gt;Bravo&lt;/answertext&gt;&#10;                    &lt;valuetype&gt;0&lt;/valuetype&gt;&#10;                &lt;/answer&gt;&#10;                &lt;answer&gt;&#10;                    &lt;guid&gt;F2A56E8C1AD14D83B4DAA6C191E87B0E&lt;/guid&gt;&#10;                    &lt;answertext&gt;Charlie&lt;/answertext&gt;&#10;                    &lt;valuetype&gt;0&lt;/valuetype&gt;&#10;                &lt;/answer&gt;&#10;                &lt;answer&gt;&#10;                    &lt;guid&gt;6C8404816DF84545BEF46B3230FF2371&lt;/guid&gt;&#10;                    &lt;answertext&gt;Delta&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20.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616630A0B7DD43288091459FE523881D&lt;/guid&gt;&#10;        &lt;description /&gt;&#10;        &lt;date&gt;2/20/2018 2:46:35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57B795BE3B534E6A8B9C7960D26EFF5B&lt;/guid&gt;&#10;            &lt;repollguid&gt;C97D4B27DD7C4ED1AA9554A25F7BA43E&lt;/repollguid&gt;&#10;            &lt;sourceid&gt;4BAC4335A7B24F229743D6BA0F928295&lt;/sourceid&gt;&#10;            &lt;questiontext&gt;The way someone behaves&lt;/questiontext&gt;&#10;            &lt;showresults&gt;True&lt;/showresults&gt;&#10;            &lt;responsegrid&gt;0&lt;/responsegrid&gt;&#10;            &lt;countdowntimer&gt;False&lt;/countdowntimer&gt;&#10;            &lt;correctvalue&gt;10&lt;/correctvalue&gt;&#10;            &lt;incorrectvalue&gt;0&lt;/incorrectvalue&gt;&#10;            &lt;responselimit&gt;1&lt;/responselimit&gt;&#10;            &lt;bulletstyle&gt;2&lt;/bulletstyle&gt;&#10;            &lt;correctanswerindicator&gt;True&lt;/correctanswerindicator&gt;&#10;            &lt;answers&gt;&#10;                &lt;answer&gt;&#10;                    &lt;guid&gt;1E6DD1590DE147AD9A8BF54C29E63765&lt;/guid&gt;&#10;                    &lt;answertext&gt;Conduct&lt;/answertext&gt;&#10;                    &lt;valuetype&gt;1&lt;/valuetype&gt;&#10;                &lt;/answer&gt;&#10;                &lt;answer&gt;&#10;                    &lt;guid&gt;E5B631098146478D917D0299A2A31E2A&lt;/guid&gt;&#10;                    &lt;answertext&gt;Codes of conduct&lt;/answertext&gt;&#10;                    &lt;valuetype&gt;-1&lt;/valuetype&gt;&#10;                &lt;/answer&gt;&#10;                &lt;answer&gt;&#10;                    &lt;guid&gt;F826AAFA909A42749378444351893FDC&lt;/guid&gt;&#10;                    &lt;answertext&gt;Accountability&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21.xml><?xml version="1.0" encoding="utf-8"?>
<p:tagLst xmlns:a="http://schemas.openxmlformats.org/drawingml/2006/main" xmlns:r="http://schemas.openxmlformats.org/officeDocument/2006/relationships" xmlns:p="http://schemas.openxmlformats.org/presentationml/2006/main">
  <p:tag name="ZEROBASED" val="False"/>
</p:tagLst>
</file>

<file path=ppt/tags/tag22.xml><?xml version="1.0" encoding="utf-8"?>
<p:tagLst xmlns:a="http://schemas.openxmlformats.org/drawingml/2006/main" xmlns:r="http://schemas.openxmlformats.org/officeDocument/2006/relationships" xmlns:p="http://schemas.openxmlformats.org/presentationml/2006/main">
  <p:tag name="TYPE" val="9"/>
  <p:tag name="NUMBERFORMAT" val="3"/>
  <p:tag name="LABELFORMAT" val="1"/>
  <p:tag name="COLORTYPE" val="SCHEME"/>
  <p:tag name="DEFINEDCOLORS" val="3,6,10,45,32,50,13,4,9,55,1"/>
  <p:tag name="TEXTCOLOR" val="-3276800"/>
</p:tagLst>
</file>

<file path=ppt/tags/tag23.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24.xml><?xml version="1.0" encoding="utf-8"?>
<p:tagLst xmlns:a="http://schemas.openxmlformats.org/drawingml/2006/main" xmlns:r="http://schemas.openxmlformats.org/officeDocument/2006/relationships" xmlns:p="http://schemas.openxmlformats.org/presentationml/2006/main">
  <p:tag name="TYPE" val="ShortAnswerSlide"/>
  <p:tag name="TPQUESTIONXML" val="﻿&lt;?xml version=&quot;1.0&quot; encoding=&quot;utf-8&quot;?&gt;&#10;&lt;questionlist&gt;&#10;    &lt;properties&gt;&#10;        &lt;guid&gt;59790CED2A00425887598B6C4EBCFB38&lt;/guid&gt;&#10;        &lt;description /&gt;&#10;        &lt;date&gt;1/16/2018 1:09:4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shortanswer&gt;&#10;            &lt;guid&gt;940E3CF4CB55479CAFD7FF669AF14A66&lt;/guid&gt;&#10;            &lt;repollguid&gt;4968F6DB42C54CB1940F9EFBFB7076EB&lt;/repollguid&gt;&#10;            &lt;sourceid&gt;9DFB9D2F7F2644449D19DB72C1047504&lt;/sourceid&gt;&#10;            &lt;questiontext&gt;Opening Question&lt;/questiontext&gt;&#10;            &lt;showresults&gt;True&lt;/showresults&gt;&#10;            &lt;responsegrid&gt;0&lt;/responsegrid&gt;&#10;            &lt;countdowntimer&gt;False&lt;/countdowntimer&gt;&#10;            &lt;countdowntime&gt;30&lt;/countdowntime&gt;&#10;            &lt;correctvalue&gt;10&lt;/correctvalue&gt;&#10;            &lt;incorrectvalue&gt;0&lt;/incorrectvalue&gt;&#10;            &lt;keywordvaluetype&gt;0&lt;/keywordvaluetype&gt;&#10;            &lt;metadata&gt;&#10;                &lt;entry&gt;&#10;                    &lt;key&gt;AUTOFORMATCHART&lt;/key&gt;&#10;                    &lt;value&gt;True&lt;/value&gt;&#10;                &lt;/entry&gt;&#10;                &lt;entry&gt;&#10;                    &lt;key&gt;AUTOOPENPOLL&lt;/key&gt;&#10;                    &lt;value&gt;True&lt;/value&gt;&#10;                &lt;/entry&gt;&#10;                &lt;entry&gt;&#10;                    &lt;key&gt;LIVECHARTING&lt;/key&gt;&#10;                    &lt;value&gt;False&lt;/value&gt;&#10;                &lt;/entry&gt;&#10;            &lt;/metadata&gt;&#10;        &lt;/shortanswer&gt;&#10;    &lt;/questions&gt;&#10;&lt;/questionlist&gt;"/>
  <p:tag name="AUTOOPENPOLL" val="True"/>
  <p:tag name="AUTOFORMATCHART" val="True"/>
  <p:tag name="HASRESULTS" val="False"/>
</p:tagLst>
</file>

<file path=ppt/tags/tag25.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D7192166AA354075BBE269B03049C557&lt;/guid&gt;&#10;        &lt;description /&gt;&#10;        &lt;date&gt;2/20/2018 2:42:52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A0F716F79E9B4002AE50559E7668B169&lt;/guid&gt;&#10;            &lt;repollguid&gt;0183972377F248198D862BCF15E400C0&lt;/repollguid&gt;&#10;            &lt;sourceid&gt;494A2282C5B44BE184B4D5A1DD0739C9&lt;/sourceid&gt;&#10;            &lt;questiontext&gt;When are students required to follow their school's code of conduct?&lt;/questiontext&gt;&#10;            &lt;showresults&gt;True&lt;/showresults&gt;&#10;            &lt;responsegrid&gt;0&lt;/responsegrid&gt;&#10;            &lt;countdowntimer&gt;False&lt;/countdowntimer&gt;&#10;            &lt;correctvalue&gt;10&lt;/correctvalue&gt;&#10;            &lt;incorrectvalue&gt;0&lt;/incorrectvalue&gt;&#10;            &lt;responselimit&gt;1&lt;/responselimit&gt;&#10;            &lt;bulletstyle&gt;2&lt;/bulletstyle&gt;&#10;            &lt;correctanswerindicator&gt;True&lt;/correctanswerindicator&gt;&#10;            &lt;answers&gt;&#10;                &lt;answer&gt;&#10;                    &lt;guid&gt;505BFF199D6449EDB63E1F3B892E99B5&lt;/guid&gt;&#10;                    &lt;answertext&gt;Never&lt;/answertext&gt;&#10;                    &lt;valuetype&gt;-1&lt;/valuetype&gt;&#10;                &lt;/answer&gt;&#10;                &lt;answer&gt;&#10;                    &lt;guid&gt;3509B13D69A449F2B72B518FA9B46997&lt;/guid&gt;&#10;                    &lt;answertext&gt;At home&lt;/answertext&gt;&#10;                    &lt;valuetype&gt;-1&lt;/valuetype&gt;&#10;                &lt;/answer&gt;&#10;                &lt;answer&gt;&#10;                    &lt;guid&gt;2C49CEF9F28940ACAB59E827F1777725&lt;/guid&gt;&#10;                    &lt;answertext&gt;On school property&lt;/answertext&gt;&#10;                    &lt;valuetype&gt;1&lt;/valuetype&gt;&#10;                &lt;/answer&gt;&#10;                &lt;answer&gt;&#10;                    &lt;guid&gt;66D85B39D98A4FA890F8BC462528CB43&lt;/guid&gt;&#10;                    &lt;answertext&gt;At church&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26.xml><?xml version="1.0" encoding="utf-8"?>
<p:tagLst xmlns:a="http://schemas.openxmlformats.org/drawingml/2006/main" xmlns:r="http://schemas.openxmlformats.org/officeDocument/2006/relationships" xmlns:p="http://schemas.openxmlformats.org/presentationml/2006/main">
  <p:tag name="ZEROBASED" val="False"/>
</p:tagLst>
</file>

<file path=ppt/tags/tag27.xml><?xml version="1.0" encoding="utf-8"?>
<p:tagLst xmlns:a="http://schemas.openxmlformats.org/drawingml/2006/main" xmlns:r="http://schemas.openxmlformats.org/officeDocument/2006/relationships" xmlns:p="http://schemas.openxmlformats.org/presentationml/2006/main">
  <p:tag name="TYPE" val="9"/>
  <p:tag name="NUMBERFORMAT" val="3"/>
  <p:tag name="LABELFORMAT" val="1"/>
  <p:tag name="COLORTYPE" val="SCHEME"/>
  <p:tag name="DEFINEDCOLORS" val="3,6,10,45,32,50,13,4,9,55,1"/>
  <p:tag name="TEXTCOLOR" val="-3276800"/>
</p:tagLst>
</file>

<file path=ppt/tags/tag28.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29.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F37568F806174B5A9965CDDC486339BC&lt;/guid&gt;&#10;        &lt;description /&gt;&#10;        &lt;date&gt;2/20/2018 2:42:52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3CA5ED1F4E1B4465B32F9B1F5273DE0B&lt;/guid&gt;&#10;            &lt;repollguid&gt;70C4EAE5703D41D79EF89B8A4B9BCECF&lt;/repollguid&gt;&#10;            &lt;sourceid&gt;6D7B4525E28B4337ADFA28716574A3CE&lt;/sourceid&gt;&#10;            &lt;questiontext&gt;A cadet cheated on a test.  He says he is afraid of admitting it because he will get kicked out of MCJROTC.  You encourage him to live up to the code of conduct by having the _______ to do the right thing.&lt;/questiontext&gt;&#10;            &lt;showresults&gt;True&lt;/showresults&gt;&#10;            &lt;responsegrid&gt;0&lt;/responsegrid&gt;&#10;            &lt;countdowntimer&gt;False&lt;/countdowntimer&gt;&#10;            &lt;correctvalue&gt;10&lt;/correctvalue&gt;&#10;            &lt;incorrectvalue&gt;0&lt;/incorrectvalue&gt;&#10;            &lt;responselimit&gt;1&lt;/responselimit&gt;&#10;            &lt;bulletstyle&gt;2&lt;/bulletstyle&gt;&#10;            &lt;correctanswerindicator&gt;True&lt;/correctanswerindicator&gt;&#10;            &lt;answers&gt;&#10;                &lt;answer&gt;&#10;                    &lt;guid&gt;45D5F6BDA8474007B6DEC275E75504BA&lt;/guid&gt;&#10;                    &lt;answertext&gt;honor&lt;/answertext&gt;&#10;                    &lt;valuetype&gt;-1&lt;/valuetype&gt;&#10;                &lt;/answer&gt;&#10;                &lt;answer&gt;&#10;                    &lt;guid&gt;54248E740E2E41C4B622492D75129EB9&lt;/guid&gt;&#10;                    &lt;answertext&gt;courage&lt;/answertext&gt;&#10;                    &lt;valuetype&gt;1&lt;/valuetype&gt;&#10;                &lt;/answer&gt;&#10;                &lt;answer&gt;&#10;                    &lt;guid&gt;0319A184098840A2A88459E179C109C5&lt;/guid&gt;&#10;                    &lt;answertext&gt;commitment&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3.xml><?xml version="1.0" encoding="utf-8"?>
<p:tagLst xmlns:a="http://schemas.openxmlformats.org/drawingml/2006/main" xmlns:r="http://schemas.openxmlformats.org/officeDocument/2006/relationships" xmlns:p="http://schemas.openxmlformats.org/presentationml/2006/main">
  <p:tag name="TYPE" val="0"/>
  <p:tag name="CHARTFORMAT" val="UEsDBBQABgAIAAAAIQDvhfRvbQUAAK0RAAAPAAAAY2hhcnQvY2hhcnQueG1s3Fhtb9s2EP4+YP/B0HfHliy/ok7h2M02zGmCJm23faMpSuZMkRpJOXaH/fcdXyTLbpAWdQoMy5dQx+Pp7rmHd2e9er3LWWtLpKKCT4Pwohu0CMcioTybBu8frtujoKU04gligpNpsCcqeH354w+v8ASvkdT3BcKkBUa4muBpsNa6mHQ6Cq9JjtSFKAiHvVTIHGl4lFknkegRjOesE3W7g441EngD6BsM5Ijy6rz8mvMiTSkmC4HLnHDtvJCEIQ0IqDUtVHAJwSVIk3DcjVtbxKZBN+gYIUM8cwLC2+/vnVCKkickmQvJAcaGfo4nM6aJ5GBqLriGt/k4869CKkdyUxZtLPICnFtRRvXeugsOgu35WkAcrXfkr5JKoqYBDuMKCFh+BkVOsRRKpPoCLHYcClU2jNlhZ9SJfD4g2DCeKL1nxAUUdiMTbad+r3XhGjG2QnhjsGko16qHfXPwFAxzCjN5g4rbrTyfQqssnAZMh0FL72CVbGC1yiIji4wMVskGVghjyARo+EUlgX0nqXV6laRX6QCqTgeQdot+JelXkkElGQStNaN8A5kw/4JWKtjPTlCtHIPsHTBooFKLB6oZWRBGNEk89k5rS8ljb2HUpNC/NXhmBb8fC2Y8m+2ORAWQsyBY061P6cCSuoMnB8MpE0KaN+g1xRtOVJPOoFnvK5qQj5D8Z3SbKoYjX1BvqhRM6JkkyFhnaC9KbVY54iViy/p5dyMSHwpJMuJA2j8l9ECMLnrHf9Gbds8fc1ANL8JBNx73RtHQLuI3bctlPHn0WF6Mx+Gg8Td059fV9qg7Gg/7URjGPVM9eu4qnDoPUB7iWiHZW8xNLTVRwtOCSmcOC+bMZ1BjCiiaXsxKBWWFJG5zi+R+Lpioak/oxIrYTNLkmAZCJsSb90VN78x7lZbvSGquOGTfSiiHtqB/Sd+SDMpPxRp/KFmumLLnirvz7+7lKzTh4poydm4jgADQhPFzzRwcMogYi0ZC0hQu0FJVZfyb25WDWQF0FsK1eFySjPDkV7L3RPI5hJ0PCPqz6UFVXkE2R/otyj35fUYUyO+JfFJ+R6SpeZ/ZvipXK0bu6afPTS0JAqIsKRSBo2NkZwAwbsOqVUo6Df6evxn0e8NZ2F4MruftOB302+PFOGwPoyiex+O4P7q6+ufQmqBknowJX2hNYbMt9f3VAQxx2J+YsJ/2FYgMLlpCV06DqCYuRjaKJu+9CNA28fEyr2+EFcFpf6lqI+7tX0xdI0XfNXXN+DJUfKSJ9pUp7Nc+oMJnG++hGUGSHdfQ7hffb6IwisM4iv2J042BK2rQreoTVhNeflzKAM6ZrSQHxRPTCiNwITNoC0mBoXYIc3zLKb9BO+Obwf2gmNjWeMRJtLsTnqUrFwzk7jrX0HDN3DmHPjENfiIwniEG06wo4TYAszckqW9Vjv4U8gGa3g0MXc44tB1nDDw53eMwC7tNDWegFtYOcODag3B75oKfPde8TEFrPU6DQQ9I8FRlMwD7WmRGRFVNDi5bdb7tXlUOzKjyB5E+UvPkUPNViq3YjGXcybD2HAPpbZoq4itR2PUU4+KmZJoutwygbKQWHKtJBFfwaTbV/jVI8gyboBdT71dF28bB59nl2/ET7IKfTd+ZVzXj/h+sqsvLM6yyW1dEPxLiM7ZyD+Z6ATc8JWDVnBjN+gNVt5z5ZuopmVBVXMEvuI2a+WKhCsT9TYUusgDuqVuYeaDsnHCwGs5eDPr/1LDztbVB716onK1Esq9NnTNEwWCm9L39leq+QJxnrHiJsdEWUjRJSPoOYlSfoMWMXJ2DOdJvwqh3hyQyCuaTwjSoPycYHcttA7ZdHL6yXP4LAAD//wMAUEsDBBQABgAIAAAAIQC/uqyqxgYAADYbAAAWAAAAY2hhcnQvbWVkaWEvaW1hZ2UxLmJtcOyY2VNTVxzH6T/Q58700bpUpU0IQh+qD636UHcWK0slcQPZusBYBWULYYtEBBsFTSAJssomEAjUhJhAQCABBGVRAqKyCQi4UO1M+733AnNluAxXsdMHfkPOnJz8zu/3+X3POfdy73d7HD63Ic0B7QZ8OLOfT2w+Q48y46c2NsRnzv5ZtVUF/q8KPCetjTS1Wp2dnX3lypX4+Hh0PjYyMvf39yOz0Wikp0Z2MMAwCIMD3DCIzkohzaemUqBYxKcMefEV46Cq1JsL9b2NvW/Hxsaqq6v1en1VVVVfXx8wAAN/gLFCYlIbociK3ymZCj74oKWnOHJQE2etzVl3TGsXPmUX8WKbtyolJaWgoECpVBYVFVEyIgiwl8OD0uYXmko9X7LG0GZq6Z2YmLBYLE2kLQh4SxVr+eNHq5KvSziw7ugtimfrCQV4bty4oVKpoqOjL5NWXl5uMBgWTF/0K3ji4uLgjEImRp4OmHJR79M7+U6hldywKW749Pd+WTKZDPVSuwIyQn8YUshFJ1ukh3oVXvrzTmsFGm7YJDdi+tvjiuTkZIpHp9MtmnTpQZDExsYCaWL0qTbhAOptTDm4/aQC9QJpu3/OPE9ISAhVb1ZWFngKLp0mefi3E53W8ivswqcJnmMZSUlJ4MnMzEQVS6dm+hVVX79+XZqcWCMmeBqSXXf6qUieyR0BOXK5nNIHYtIjVCtjLdJD8Cd4vNTkek1/41MskUjAA2bsH7o/275Bp4HyiF+f7OpwLI+oN4zgmdenp6eHHrNKGWOWEvvHkOj8xeFSav84+hQnJiaCBwWWlJTQ/dn2rfeajRJnq1JgSnJxOF5A8IRPzfNgpRbwQJ9mcj8bEp3WeBYTPJEvHb2LKB7oU1paypaB7t/f2Vwrce5TETyOJ4rsIgh9dgbO6rMYT8wsj8R5jQf4J+0iXzl4z+qDc1pWVkaPz7b/qMtce8G5Tymou+CCsLiYgGeX/zVq/4Cnu7ubHhPr1XTpIPQ0XnDmHcmxC5vkRb7a4l0iFovz8/M/nOdxt6UuyQX61BI8N0me57sDZOApLCxchEdB8fBRBU+QzT03wYsCz01cx8CTk5OTkZFB52fbB0/DRddZfXxKeZEvuWETewIIfRbl0Shimi8R+xl68viZJM9rjq8OV4+8vLzc3FwcebYMdP8nPRZceaA/6nU8WU7wnBsHT3p6OnikUumC9arMmOWpv+jCE2RR+nB8a6APeKAPjhg9Ptt+e50aPFgvnLL1R7UQn3tubAmeinSRmTxfpiRXHv864HnCGfAIhcK0tLTU1FTcMtgy0P3vmWZ5cH3D/ZEX9Zp7dmxvoIxJH3W6iDpf2HU8vsoO+0c4s9H3jlarxRQYOvT4bPud9RXYD9AHPOuP63lRM5zQUfAkJCTgFoDbXFdXFz2mWh5N+eP6wPNSkus1s9Gvke7zIf3uhkpSf0HNeacNJwz2ED901EdSZ7VazWYz2gXBG8rT4U+cR4kzz0tBrdcmf/MCt/f+aiqVkfGP6MQHNviY7IV/gccj5p17Fj14Q7kcynTJD+P6wPGUY7NhyqYAy6PBcbrbe/fvqNNxf0S9uKt+4VWx0c/8pW+ju4jx/xacR01qUEGsJ9ptgWXYbARPYOujoefvzUCf2FSR0XrZDTzahP1Gg7H+/jP80R2W6G/1L+GGjtpHvwHPwNDkEp7L/8msUdxNdbOqBLfi9+PeuvyJ8KTxtA0MrwxPSxV43MFTHbevt6OJFY+HqJZ7dnSL6M2mn+8ODE+xmsvk3FatJHiUAk3svgeseYwUz+ZfOgaGp5lSsBrXZ8d3pHmApzJmb087u8uIe7SBEzK8RfR286/3B0ZWhseYm3Dvmkevkq+O3oP/pVnV4i4yUjy2v3XWtbJ71GJKVJsr7pT99FBB8IyPsOPxIHiGHGL+tg16YLr7mCkFq3FT/vlOmSd4yoW7x0eesJrrLqzhnCF5gsHDbi5TIvB0kfqURu0eG2YX012ow3o5iN5+FfzQ1M5OWyaeystB968R+tyM3MWWxy1KyzkzOMczyJSC1XhVajC1XsURu54NsdsDbpF/fn36Cbl/uus7hljlZXLWXj3VJfPEeS8K/2GULU9EtW3wQ/uoF7ZBPab2ldFHJzulFTvpxE6q0zuYmJnGC24PXCzs/v1qK9rHo6+Y3NiOT48P4Y/trFX//0YBvMb5wETUWzW0eGkDI98MEQ3e3sDwvEwZHnxgeGJaOh0c8OyGFnMRbflhqYmYu8AwThkFMIdTRtIZllM+GOCM6fOR50JKmWJSIpB6EA0l0dKFr/66qsDHUOBfAAAA//8DAFBLAwQUAAAACABSf0pGhI+kftcCAAAhDgAAHgAAAGNoYXJ0L3RoZW1lL3RoZW1lT3ZlcnJpZGUxLnhtbO1X3WoUMRS+VvAdwtzbWWsVKd2W7vZP+0u7LfTy7Gx2J938DEmmde6kvRQEsYo3gndeiFpowZv6NKsVrdBXMLO1NanNUBZBhGVhmZzzfSfnJCf5yMjYQ0bRJpaKCF4Obg2UAoR5JBqEt8rBam3q5r0AKQ28AVRwXA4yrIKx0RvXR2BYx5jhRcOVpIGRicPVMJSDWOtkOAxVZNygBkSCufE1hWSgzVC2woaELROf0XCwVLobMiA8MCGvmZgRlSs5ESMOzEy32GySCJ96Q8v9C94UXPvwuZ/BhpBTBpQbuhYKmnCkswQ3ITKEKlBSlwTNkVasA5QAF8qYS4OlqdJt85//hrpfQ0F4HgWDFcKyR+pP+1meSEWSJLocPDCTBBbu5PDdyeE+Ojnc62wfdLY/dnZ2OtsffOwZ4C2bffzm6Y9Xj9D3/dfHu88LSMomfXn/+POnZwVobaOPXux9Pdg7evnk29tdH2dcQt3m1AjDCi3gLbQsGHDvVLgue6DVYiA2bZy3FHDIiT7KpI4dykIGFHzgCnYXeU0S3vCip9MNp4iVWKaa+NCzMXPQ80LQipD+YmfN1M4apbxVkItMbfAywKY3leqFtphME3OWCHjxMXZSX6KmU6CFOdYo94k2xj7uOiHEKZtEUijR1GidoAoQ/4LVSF1fzpwhzGxiBgVtAg5zDVUE9U40gTddOJiFpt7gmDorPQ2pBuavAhi14XOgY2/iK5mMnI1RWppkMBVosoGV8hIXZeaUMGuut4JumacZc+FSk7YHnucshA2fEO1qDCzx10F4bBPuq7bpdkBLQvtzEvbZOx2bTQNe3CVrBOsebpJVc+9f3ly5J5Xec4aFe+Yz2gR8Ns1IaGnPuRgRfjUxuiBDd/oy1LMMjUsC9Kri0wVfVXKqQjbI/6k4E5DyJczjvuD0BacvOH9LcLq3xz+QGUtVjOGU7z6SmC54U/12G4MZu8+60Z9QSwMEFAAGAAgAAAAhAPzwneC+AAAAMQEAABoAAABjaGFydC9fcmVscy9jaGFydC54bWwucmVsc4SPwQrCMBBE74L/EPZu03oQkSa9iNCTIPoBIdm2wTYJSRT79y6eLAged4d5M1M3r2lkT4zJeiegKkpg6LQ31vUCbtfTZg8sZeWMGr1DATMmaOR6VV9wVJlMabAhMaK4JGDIORw4T3rASaXCB3SkdD5OKtMZex6Uvqse+bYsdzx+M0AumKw1AmJrKmDXOVDyf7bvOqvx6PVjQpd/RPBMvfBMc6M1SGAVe8wCPu+lWBVUHLis+WKofAMAAP//AwBQSwMEFAAGAAgAAAAhAITsoQcTAQAAVAIAABMAAABbQ29udGVudF9UeXBlc10ueG1spJLNTsMwDMfvSLxDlCtq0nFACK3dgY8jcBgPYFK3jciXkmxsb4/brhKbNi5crMT23/7FznK1s4ZtMSbtXcUXouQMnfKNdl3FP9YvxT1nKYNrwHiHFd9j4qv6+mq53gdMjNQuVbzPOTxImVSPFpLwAR1FWh8tZLrGTgZQX9ChvC3LO6m8y+hykYcavF4+YQsbk9nzjtwTyacNnD1OeUOrims76Ae/PKuIaNKJBEIwWkGmt8mta064igOTIOWYk3od0g2BX+gwRI6Zfjc46N5omFE3yN4h5lewRC5VT+fJir+LnKH0basVNl5tLM1MNBG+aTnWiLHqjHu5baadoBztnLT4N8VRuZlBjn+i/gEAAP//AwBQSwMEFAAGAAgAAAAhABmqkvPRAAAAswEAAAsAAABfcmVscy8ucmVsc6yQy4oCMRBF9wP+Q6i9Xd0uRAbTbkRwK/oBNUl1d7DzIImif2+c2UyLMJtZFpc693DXm5sdxZVjMt5JaKoaBDvltXG9hNNxN1+BSJmcptE7lnDnBJt29rE+8Ei5PKXBhCQKxSUJQ87hEzGpgS2lygd2Jel8tJTLGXsMpM7UMy7qeonxNwPaCVPstYS41wsQx3sozX+zfdcZxVuvLpZdflOBxpbuAqTYc5agBooZLWtDP1FTfdkA+N6k+U+Tqeur0rdYVaZ7uuBk6vYBAAD//wMAUEsBAi0AFAAGAAgAAAAhAO+F9G9tBQAArREAAA8AAAAAAAAAAAAAAAAAAAAAAGNoYXJ0L2NoYXJ0LnhtbFBLAQItABQABgAIAAAAIQC/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
  <p:tag name="LABELFORMAT" val="1"/>
  <p:tag name="COLORTYPE" val="DEFINED"/>
  <p:tag name="DEFINEDCOLORS" val="3,6,10,45,32,50,13,4,9,55,1"/>
  <p:tag name="NUMBERFORMAT" val="3"/>
</p:tagLst>
</file>

<file path=ppt/tags/tag30.xml><?xml version="1.0" encoding="utf-8"?>
<p:tagLst xmlns:a="http://schemas.openxmlformats.org/drawingml/2006/main" xmlns:r="http://schemas.openxmlformats.org/officeDocument/2006/relationships" xmlns:p="http://schemas.openxmlformats.org/presentationml/2006/main">
  <p:tag name="ZEROBASED" val="False"/>
</p:tagLst>
</file>

<file path=ppt/tags/tag31.xml><?xml version="1.0" encoding="utf-8"?>
<p:tagLst xmlns:a="http://schemas.openxmlformats.org/drawingml/2006/main" xmlns:r="http://schemas.openxmlformats.org/officeDocument/2006/relationships" xmlns:p="http://schemas.openxmlformats.org/presentationml/2006/main">
  <p:tag name="TYPE" val="9"/>
  <p:tag name="NUMBERFORMAT" val="3"/>
  <p:tag name="LABELFORMAT" val="1"/>
  <p:tag name="COLORTYPE" val="SCHEME"/>
  <p:tag name="DEFINEDCOLORS" val="3,6,10,45,32,50,13,4,9,55,1"/>
  <p:tag name="TEXTCOLOR" val="-3276800"/>
</p:tagLst>
</file>

<file path=ppt/tags/tag32.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33.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9E36AC50D9294CE08EC00ACBEA441466&lt;/guid&gt;&#10;        &lt;description /&gt;&#10;        &lt;date&gt;2/20/2018 2:49:45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026241B3D7C44F9DBE7ECEC0112B74B9&lt;/guid&gt;&#10;            &lt;repollguid&gt;92942F710FAC45D4B7F65368E3C1919C&lt;/repollguid&gt;&#10;            &lt;sourceid&gt;9865FC0293BC45AAA1327C789FCBBE5E&lt;/sourceid&gt;&#10;            &lt;questiontext&gt;Condition 1:  It is sunny, you are wearing sneakers, and do not have to be anywhere soon.   Would you try to chase the bus down and return the money?&lt;/questiontext&gt;&#10;            &lt;anonymous&gt;True&lt;/anonymous&gt;&#10;            &lt;showresults&gt;True&lt;/showresults&gt;&#10;            &lt;responsegrid&gt;0&lt;/responsegrid&gt;&#10;            &lt;countdowntimer&gt;False&lt;/countdowntimer&gt;&#10;            &lt;correctvalue&gt;10&lt;/correctvalue&gt;&#10;            &lt;incorrectvalue&gt;0&lt;/incorrectvalue&gt;&#10;            &lt;responselimit&gt;1&lt;/responselimit&gt;&#10;            &lt;bulletstyle&gt;2&lt;/bulletstyle&gt;&#10;            &lt;answers&gt;&#10;                &lt;answer&gt;&#10;                    &lt;guid&gt;0FC521BFD9C140C0AEAB8FD615E331B4&lt;/guid&gt;&#10;                    &lt;answertext&gt;Definitely (100% chance I would do this)&lt;/answertext&gt;&#10;                    &lt;valuetype&gt;0&lt;/valuetype&gt;&#10;                &lt;/answer&gt;&#10;                &lt;answer&gt;&#10;                    &lt;guid&gt;0A540CD5F3E84C88A8AF3D097374C6B7&lt;/guid&gt;&#10;                    &lt;answertext&gt;Probably (75% chance I would do this)&lt;/answertext&gt;&#10;                    &lt;valuetype&gt;0&lt;/valuetype&gt;&#10;                &lt;/answer&gt;&#10;                &lt;answer&gt;&#10;                    &lt;guid&gt;6E41C3441AA142CA96CA821F3C91508F&lt;/guid&gt;&#10;                    &lt;answertext&gt;Maybe (50% chance I would do this)&lt;/answertext&gt;&#10;                    &lt;valuetype&gt;0&lt;/valuetype&gt;&#10;                &lt;/answer&gt;&#10;                &lt;answer&gt;&#10;                    &lt;guid&gt;A60676D3E5B94147959B74D8654D3C87&lt;/guid&gt;&#10;                    &lt;answertext&gt;Probably not (25% chance I would do this)&lt;/answertext&gt;&#10;                    &lt;valuetype&gt;0&lt;/valuetype&gt;&#10;                &lt;/answer&gt;&#10;                &lt;answer&gt;&#10;                    &lt;guid&gt;DAE427918FB94FA2AF0E1DC86C90AB5B&lt;/guid&gt;&#10;                    &lt;answertext&gt;Definitely not (0% chance I would do this)&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34.xml><?xml version="1.0" encoding="utf-8"?>
<p:tagLst xmlns:a="http://schemas.openxmlformats.org/drawingml/2006/main" xmlns:r="http://schemas.openxmlformats.org/officeDocument/2006/relationships" xmlns:p="http://schemas.openxmlformats.org/presentationml/2006/main">
  <p:tag name="ZEROBASED" val="False"/>
</p:tagLst>
</file>

<file path=ppt/tags/tag35.xml><?xml version="1.0" encoding="utf-8"?>
<p:tagLst xmlns:a="http://schemas.openxmlformats.org/drawingml/2006/main" xmlns:r="http://schemas.openxmlformats.org/officeDocument/2006/relationships" xmlns:p="http://schemas.openxmlformats.org/presentationml/2006/main">
  <p:tag name="TYPE" val="9"/>
  <p:tag name="NUMBERFORMAT" val="3"/>
  <p:tag name="LABELFORMAT" val="1"/>
  <p:tag name="COLORTYPE" val="SCHEME"/>
  <p:tag name="DEFINEDCOLORS" val="3,6,10,45,32,50,13,4,9,55,1"/>
  <p:tag name="TEXTCOLOR" val="-3276800"/>
</p:tagLst>
</file>

<file path=ppt/tags/tag36.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3246FF454EF74E689F97DEDEA54B69DE&lt;/guid&gt;&#10;        &lt;description /&gt;&#10;        &lt;date&gt;2/20/2018 2:49:45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2F491B72C22B48289D41DBE809205EFC&lt;/guid&gt;&#10;            &lt;repollguid&gt;43B555BEB30E40C3B70048BD14A6E565&lt;/repollguid&gt;&#10;            &lt;sourceid&gt;F1841912510A4C0AAAEB1371417C3914&lt;/sourceid&gt;&#10;            &lt;questiontext&gt;Condition 2 Change: It is raining heavily.  You do not have an umbrella and have a meeting soon.   Would you try to chase the bus down and return the money?&lt;/questiontext&gt;&#10;            &lt;anonymous&gt;True&lt;/anonymous&gt;&#10;            &lt;showresults&gt;True&lt;/showresults&gt;&#10;            &lt;responsegrid&gt;0&lt;/responsegrid&gt;&#10;            &lt;countdowntimer&gt;False&lt;/countdowntimer&gt;&#10;            &lt;correctvalue&gt;10&lt;/correctvalue&gt;&#10;            &lt;incorrectvalue&gt;0&lt;/incorrectvalue&gt;&#10;            &lt;responselimit&gt;1&lt;/responselimit&gt;&#10;            &lt;bulletstyle&gt;2&lt;/bulletstyle&gt;&#10;            &lt;answers&gt;&#10;                &lt;answer&gt;&#10;                    &lt;guid&gt;8D45D69720494CF0A8EC12B581717620&lt;/guid&gt;&#10;                    &lt;answertext&gt;Definitely (100% chance I would do this)&lt;/answertext&gt;&#10;                    &lt;valuetype&gt;0&lt;/valuetype&gt;&#10;                &lt;/answer&gt;&#10;                &lt;answer&gt;&#10;                    &lt;guid&gt;A82678064EE04BE796342EC0A8188648&lt;/guid&gt;&#10;                    &lt;answertext&gt;Probably (75% chance I would do this)&lt;/answertext&gt;&#10;                    &lt;valuetype&gt;0&lt;/valuetype&gt;&#10;                &lt;/answer&gt;&#10;                &lt;answer&gt;&#10;                    &lt;guid&gt;F70B994696584C2D9D6FC66F6FD3494C&lt;/guid&gt;&#10;                    &lt;answertext&gt;Maybe (50% chance I would do this)&lt;/answertext&gt;&#10;                    &lt;valuetype&gt;0&lt;/valuetype&gt;&#10;                &lt;/answer&gt;&#10;                &lt;answer&gt;&#10;                    &lt;guid&gt;16334097AD114A50811B3A30D567F5F7&lt;/guid&gt;&#10;                    &lt;answertext&gt;Probably not (25% chance I would do this)&lt;/answertext&gt;&#10;                    &lt;valuetype&gt;0&lt;/valuetype&gt;&#10;                &lt;/answer&gt;&#10;                &lt;answer&gt;&#10;                    &lt;guid&gt;DFEA34DD8E40411C96192944A525DCCA&lt;/guid&gt;&#10;                    &lt;answertext&gt;Definitely not (0% chance I would do this)&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37.xml><?xml version="1.0" encoding="utf-8"?>
<p:tagLst xmlns:a="http://schemas.openxmlformats.org/drawingml/2006/main" xmlns:r="http://schemas.openxmlformats.org/officeDocument/2006/relationships" xmlns:p="http://schemas.openxmlformats.org/presentationml/2006/main">
  <p:tag name="ZEROBASED" val="False"/>
</p:tagLst>
</file>

<file path=ppt/tags/tag38.xml><?xml version="1.0" encoding="utf-8"?>
<p:tagLst xmlns:a="http://schemas.openxmlformats.org/drawingml/2006/main" xmlns:r="http://schemas.openxmlformats.org/officeDocument/2006/relationships" xmlns:p="http://schemas.openxmlformats.org/presentationml/2006/main">
  <p:tag name="TYPE" val="9"/>
  <p:tag name="NUMBERFORMAT" val="3"/>
  <p:tag name="LABELFORMAT" val="1"/>
  <p:tag name="COLORTYPE" val="SCHEME"/>
  <p:tag name="DEFINEDCOLORS" val="3,6,10,45,32,50,13,4,9,55,1"/>
  <p:tag name="TEXTCOLOR" val="-3276800"/>
</p:tagLst>
</file>

<file path=ppt/tags/tag39.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E88BB54B6EB147F0B256DB759A286A8F&lt;/guid&gt;&#10;        &lt;description /&gt;&#10;        &lt;date&gt;2/20/2018 2:49:46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61B41A493B774AB7929C6815DF1DF8D8&lt;/guid&gt;&#10;            &lt;repollguid&gt;EE257548811A4C038DC81A9127A7F736&lt;/repollguid&gt;&#10;            &lt;sourceid&gt;85674495C6494D79B50283E1E22014CA&lt;/sourceid&gt;&#10;            &lt;questiontext&gt;Condition 3:Before her bus arrived, you noticed she was the teacher at your school who failed your little brother which caused him to be set back a grade  This has had a tremendous negative impact on your little brother in terms of his self-esteem.   Would you try to chase the bus down and return the money?&lt;/questiontext&gt;&#10;            &lt;anonymous&gt;True&lt;/anonymous&gt;&#10;            &lt;showresults&gt;True&lt;/showresults&gt;&#10;            &lt;responsegrid&gt;0&lt;/responsegrid&gt;&#10;            &lt;countdowntimer&gt;False&lt;/countdowntimer&gt;&#10;            &lt;correctvalue&gt;10&lt;/correctvalue&gt;&#10;            &lt;incorrectvalue&gt;0&lt;/incorrectvalue&gt;&#10;            &lt;responselimit&gt;1&lt;/responselimit&gt;&#10;            &lt;bulletstyle&gt;2&lt;/bulletstyle&gt;&#10;            &lt;answers&gt;&#10;                &lt;answer&gt;&#10;                    &lt;guid&gt;13F11E3D0CDA414AB6D9BF25B5F541D9&lt;/guid&gt;&#10;                    &lt;answertext&gt;Definitely (100% chance I would do this)&lt;/answertext&gt;&#10;                    &lt;valuetype&gt;0&lt;/valuetype&gt;&#10;                &lt;/answer&gt;&#10;                &lt;answer&gt;&#10;                    &lt;guid&gt;F5DBD0374AE947E2AFFFEE1758B8375B&lt;/guid&gt;&#10;                    &lt;answertext&gt;Probably (75% chance I would do this)&lt;/answertext&gt;&#10;                    &lt;valuetype&gt;0&lt;/valuetype&gt;&#10;                &lt;/answer&gt;&#10;                &lt;answer&gt;&#10;                    &lt;guid&gt;77321D24DECC4FBB92E1D08409516501&lt;/guid&gt;&#10;                    &lt;answertext&gt;Maybe (50% chance I would do this)&lt;/answertext&gt;&#10;                    &lt;valuetype&gt;0&lt;/valuetype&gt;&#10;                &lt;/answer&gt;&#10;                &lt;answer&gt;&#10;                    &lt;guid&gt;4390370AB2654D038C3254DF643CA461&lt;/guid&gt;&#10;                    &lt;answertext&gt;Probably not (25% chance I would do this)&lt;/answertext&gt;&#10;                    &lt;valuetype&gt;0&lt;/valuetype&gt;&#10;                &lt;/answer&gt;&#10;                &lt;answer&gt;&#10;                    &lt;guid&gt;01E1A912793C4A909E57475D0CCBD91B&lt;/guid&gt;&#10;                    &lt;answertext&gt;Definitely not (0% chance I would do this)&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4.xml><?xml version="1.0" encoding="utf-8"?>
<p:tagLst xmlns:a="http://schemas.openxmlformats.org/drawingml/2006/main" xmlns:r="http://schemas.openxmlformats.org/officeDocument/2006/relationships" xmlns:p="http://schemas.openxmlformats.org/presentationml/2006/main">
  <p:tag name="ZEROBASED" val="False"/>
</p:tagLst>
</file>

<file path=ppt/tags/tag40.xml><?xml version="1.0" encoding="utf-8"?>
<p:tagLst xmlns:a="http://schemas.openxmlformats.org/drawingml/2006/main" xmlns:r="http://schemas.openxmlformats.org/officeDocument/2006/relationships" xmlns:p="http://schemas.openxmlformats.org/presentationml/2006/main">
  <p:tag name="ZEROBASED" val="False"/>
</p:tagLst>
</file>

<file path=ppt/tags/tag41.xml><?xml version="1.0" encoding="utf-8"?>
<p:tagLst xmlns:a="http://schemas.openxmlformats.org/drawingml/2006/main" xmlns:r="http://schemas.openxmlformats.org/officeDocument/2006/relationships" xmlns:p="http://schemas.openxmlformats.org/presentationml/2006/main">
  <p:tag name="TYPE" val="9"/>
  <p:tag name="NUMBERFORMAT" val="3"/>
  <p:tag name="LABELFORMAT" val="1"/>
  <p:tag name="COLORTYPE" val="SCHEME"/>
  <p:tag name="DEFINEDCOLORS" val="3,6,10,45,32,50,13,4,9,55,1"/>
  <p:tag name="TEXTCOLOR" val="-3276800"/>
</p:tagLst>
</file>

<file path=ppt/tags/tag42.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55665F1A2F894990954DF366AFB2AE3B&lt;/guid&gt;&#10;        &lt;description /&gt;&#10;        &lt;date&gt;2/20/2018 2:49:46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08D0A4641E774F9DA15C4A1B9AEC9C95&lt;/guid&gt;&#10;            &lt;repollguid&gt;E93E42E06DFD473C8B95C53177A1C4F2&lt;/repollguid&gt;&#10;            &lt;sourceid&gt;D33FD81CC25C4F87BD141894F5FF7E27&lt;/sourceid&gt;&#10;            &lt;questiontext&gt;Condition 4:  Before her bus arrived, you started up a conversation with the woman.  She mentioned that she was visiting her son at Children’s Hospital today. Would you try to chase the bus down and return the money?&lt;/questiontext&gt;&#10;            &lt;anonymous&gt;True&lt;/anonymous&gt;&#10;            &lt;showresults&gt;True&lt;/showresults&gt;&#10;            &lt;responsegrid&gt;0&lt;/responsegrid&gt;&#10;            &lt;countdowntimer&gt;False&lt;/countdowntimer&gt;&#10;            &lt;correctvalue&gt;10&lt;/correctvalue&gt;&#10;            &lt;incorrectvalue&gt;0&lt;/incorrectvalue&gt;&#10;            &lt;responselimit&gt;1&lt;/responselimit&gt;&#10;            &lt;bulletstyle&gt;2&lt;/bulletstyle&gt;&#10;            &lt;answers&gt;&#10;                &lt;answer&gt;&#10;                    &lt;guid&gt;C10386D62E4C4E7DA3922F4DCB41389F&lt;/guid&gt;&#10;                    &lt;answertext&gt;Definitely(100% chance I would do this)&lt;/answertext&gt;&#10;                    &lt;valuetype&gt;0&lt;/valuetype&gt;&#10;                &lt;/answer&gt;&#10;                &lt;answer&gt;&#10;                    &lt;guid&gt;E5F6C2D2B853440BB0A46FBC6E3CFB6B&lt;/guid&gt;&#10;                    &lt;answertext&gt;Probably (75% chance I would do this)&lt;/answertext&gt;&#10;                    &lt;valuetype&gt;0&lt;/valuetype&gt;&#10;                &lt;/answer&gt;&#10;                &lt;answer&gt;&#10;                    &lt;guid&gt;C8CFEFFDBD154E66A83DFBB4F7CEEA0F&lt;/guid&gt;&#10;                    &lt;answertext&gt;Maybe (50% chance I would do this)&lt;/answertext&gt;&#10;                    &lt;valuetype&gt;0&lt;/valuetype&gt;&#10;                &lt;/answer&gt;&#10;                &lt;answer&gt;&#10;                    &lt;guid&gt;94BA3D3ACFA747A09DAC6A03A93801A8&lt;/guid&gt;&#10;                    &lt;answertext&gt;Probably not (25% chance I would do this)&lt;/answertext&gt;&#10;                    &lt;valuetype&gt;0&lt;/valuetype&gt;&#10;                &lt;/answer&gt;&#10;                &lt;answer&gt;&#10;                    &lt;guid&gt;1CF709F915E54E88BC5464FB585691C7&lt;/guid&gt;&#10;                    &lt;answertext&gt;Definitely not (0% chance I would do this)&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43.xml><?xml version="1.0" encoding="utf-8"?>
<p:tagLst xmlns:a="http://schemas.openxmlformats.org/drawingml/2006/main" xmlns:r="http://schemas.openxmlformats.org/officeDocument/2006/relationships" xmlns:p="http://schemas.openxmlformats.org/presentationml/2006/main">
  <p:tag name="ZEROBASED" val="False"/>
</p:tagLst>
</file>

<file path=ppt/tags/tag44.xml><?xml version="1.0" encoding="utf-8"?>
<p:tagLst xmlns:a="http://schemas.openxmlformats.org/drawingml/2006/main" xmlns:r="http://schemas.openxmlformats.org/officeDocument/2006/relationships" xmlns:p="http://schemas.openxmlformats.org/presentationml/2006/main">
  <p:tag name="TYPE" val="9"/>
  <p:tag name="NUMBERFORMAT" val="3"/>
  <p:tag name="LABELFORMAT" val="1"/>
  <p:tag name="COLORTYPE" val="SCHEME"/>
  <p:tag name="DEFINEDCOLORS" val="3,6,10,45,32,50,13,4,9,55,1"/>
  <p:tag name="TEXTCOLOR" val="-3276800"/>
</p:tagLst>
</file>

<file path=ppt/tags/tag45.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EC2748931A494FA79462FC5810F8C47E&lt;/guid&gt;&#10;        &lt;description /&gt;&#10;        &lt;date&gt;2/20/2018 2:49:46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3138E857E3CB487FB434E1136D29D6FB&lt;/guid&gt;&#10;            &lt;repollguid&gt;2F11BF5DCE6444B8A315DE82FC04F2E1&lt;/repollguid&gt;&#10;            &lt;sourceid&gt;E22850EC5C6644459292D2964809BCAE&lt;/sourceid&gt;&#10;            &lt;questiontext&gt;Condition 5: Before her bus arrived, you tried to start up a conversation with the woman.  She gave you a strange look and then called you a racial slur. Would you try to chase the bus down and return the money?&lt;/questiontext&gt;&#10;            &lt;anonymous&gt;True&lt;/anonymous&gt;&#10;            &lt;showresults&gt;True&lt;/showresults&gt;&#10;            &lt;responsegrid&gt;0&lt;/responsegrid&gt;&#10;            &lt;countdowntimer&gt;False&lt;/countdowntimer&gt;&#10;            &lt;correctvalue&gt;10&lt;/correctvalue&gt;&#10;            &lt;incorrectvalue&gt;0&lt;/incorrectvalue&gt;&#10;            &lt;responselimit&gt;1&lt;/responselimit&gt;&#10;            &lt;bulletstyle&gt;2&lt;/bulletstyle&gt;&#10;            &lt;answers&gt;&#10;                &lt;answer&gt;&#10;                    &lt;guid&gt;814B026CDCBA4215BF026E6791EE58DD&lt;/guid&gt;&#10;                    &lt;answertext&gt;Definitely (100% chance I would do this)&lt;/answertext&gt;&#10;                    &lt;valuetype&gt;0&lt;/valuetype&gt;&#10;                &lt;/answer&gt;&#10;                &lt;answer&gt;&#10;                    &lt;guid&gt;056149A113254D8BBF71AEBDED2CBB33&lt;/guid&gt;&#10;                    &lt;answertext&gt;Probably(75% chance I would do this)&lt;/answertext&gt;&#10;                    &lt;valuetype&gt;0&lt;/valuetype&gt;&#10;                &lt;/answer&gt;&#10;                &lt;answer&gt;&#10;                    &lt;guid&gt;D20B970C26A14A9E816160D3A78ED705&lt;/guid&gt;&#10;                    &lt;answertext&gt;Maybe (50% chance I would do this)&lt;/answertext&gt;&#10;                    &lt;valuetype&gt;0&lt;/valuetype&gt;&#10;                &lt;/answer&gt;&#10;                &lt;answer&gt;&#10;                    &lt;guid&gt;BB6C58B1B89446FA8D4298AFA0A90D27&lt;/guid&gt;&#10;                    &lt;answertext&gt;Probably not (25% chance I would do this)&lt;/answertext&gt;&#10;                    &lt;valuetype&gt;0&lt;/valuetype&gt;&#10;                &lt;/answer&gt;&#10;                &lt;answer&gt;&#10;                    &lt;guid&gt;D125E3B370AB4557B78C14CB6E01E595&lt;/guid&gt;&#10;                    &lt;answertext&gt;Definitely not (0% chance I would do this)&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46.xml><?xml version="1.0" encoding="utf-8"?>
<p:tagLst xmlns:a="http://schemas.openxmlformats.org/drawingml/2006/main" xmlns:r="http://schemas.openxmlformats.org/officeDocument/2006/relationships" xmlns:p="http://schemas.openxmlformats.org/presentationml/2006/main">
  <p:tag name="ZEROBASED" val="False"/>
</p:tagLst>
</file>

<file path=ppt/tags/tag47.xml><?xml version="1.0" encoding="utf-8"?>
<p:tagLst xmlns:a="http://schemas.openxmlformats.org/drawingml/2006/main" xmlns:r="http://schemas.openxmlformats.org/officeDocument/2006/relationships" xmlns:p="http://schemas.openxmlformats.org/presentationml/2006/main">
  <p:tag name="TYPE" val="9"/>
  <p:tag name="NUMBERFORMAT" val="3"/>
  <p:tag name="LABELFORMAT" val="1"/>
  <p:tag name="COLORTYPE" val="SCHEME"/>
  <p:tag name="DEFINEDCOLORS" val="3,6,10,45,32,50,13,4,9,55,1"/>
  <p:tag name="TEXTCOLOR" val="-3276800"/>
</p:tagLst>
</file>

<file path=ppt/tags/tag48.xml><?xml version="1.0" encoding="utf-8"?>
<p:tagLst xmlns:a="http://schemas.openxmlformats.org/drawingml/2006/main" xmlns:r="http://schemas.openxmlformats.org/officeDocument/2006/relationships" xmlns:p="http://schemas.openxmlformats.org/presentationml/2006/main">
  <p:tag name="TYPE" val="ShortAnswerSlide"/>
  <p:tag name="TPQUESTIONXML" val="﻿&lt;?xml version=&quot;1.0&quot; encoding=&quot;utf-8&quot;?&gt;&#10;&lt;questionlist&gt;&#10;    &lt;properties&gt;&#10;        &lt;guid&gt;59790CED2A00425887598B6C4EBCFB38&lt;/guid&gt;&#10;        &lt;description /&gt;&#10;        &lt;date&gt;1/16/2018 1:09:4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shortanswer&gt;&#10;            &lt;guid&gt;4A5E6558B500487F90418A24BE60EDA1&lt;/guid&gt;&#10;            &lt;repollguid&gt;4968F6DB42C54CB1940F9EFBFB7076EB&lt;/repollguid&gt;&#10;            &lt;sourceid&gt;9DFB9D2F7F2644449D19DB72C1047504&lt;/sourceid&gt;&#10;            &lt;questiontext&gt;Closing Question&lt;/questiontext&gt;&#10;            &lt;showresults&gt;True&lt;/showresults&gt;&#10;            &lt;responsegrid&gt;0&lt;/responsegrid&gt;&#10;            &lt;countdowntimer&gt;False&lt;/countdowntimer&gt;&#10;            &lt;countdowntime&gt;30&lt;/countdowntime&gt;&#10;            &lt;correctvalue&gt;10&lt;/correctvalue&gt;&#10;            &lt;incorrectvalue&gt;0&lt;/incorrectvalue&gt;&#10;            &lt;keywordvaluetype&gt;0&lt;/keywordvaluetype&gt;&#10;            &lt;metadata&gt;&#10;                &lt;entry&gt;&#10;                    &lt;key&gt;AUTOFORMATCHART&lt;/key&gt;&#10;                    &lt;value&gt;True&lt;/value&gt;&#10;                &lt;/entry&gt;&#10;                &lt;entry&gt;&#10;                    &lt;key&gt;AUTOOPENPOLL&lt;/key&gt;&#10;                    &lt;value&gt;True&lt;/value&gt;&#10;                &lt;/entry&gt;&#10;                &lt;entry&gt;&#10;                    &lt;key&gt;LIVECHARTING&lt;/key&gt;&#10;                    &lt;value&gt;False&lt;/value&gt;&#10;                &lt;/entry&gt;&#10;            &lt;/metadata&gt;&#10;        &lt;/shortanswer&gt;&#10;    &lt;/questions&gt;&#10;&lt;/questionlist&gt;"/>
  <p:tag name="AUTOOPENPOLL" val="True"/>
  <p:tag name="AUTOFORMATCHART" val="True"/>
  <p:tag name="HASRESULTS" val="False"/>
</p:tagLst>
</file>

<file path=ppt/tags/tag49.xml><?xml version="1.0" encoding="utf-8"?>
<p:tagLst xmlns:a="http://schemas.openxmlformats.org/drawingml/2006/main" xmlns:r="http://schemas.openxmlformats.org/officeDocument/2006/relationships" xmlns:p="http://schemas.openxmlformats.org/presentationml/2006/main">
  <p:tag name="PARTICIPANTDISPLAY" val="1"/>
  <p:tag name="NUMBERTODISPLAY" val="10"/>
  <p:tag name="SCORECALCULATION" val="1"/>
  <p:tag name="DISPLAYPOINTSLESSTHANONE" val="False"/>
  <p:tag name="CORRECTONLY" val="False"/>
  <p:tag name="TYPE" val="ParticipantLeaderboardSlide"/>
</p:tagLst>
</file>

<file path=ppt/tags/tag5.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D53FCBA715344B69A7E00EF4C03BE158&lt;/guid&gt;&#10;        &lt;description /&gt;&#10;        &lt;date&gt;2/20/2018 2:42:51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3F994939B5B2433C8B1BE59F1453C866&lt;/guid&gt;&#10;            &lt;repollguid&gt;CDCB971763AA4A5A9F5671C3FE051BA5&lt;/repollguid&gt;&#10;            &lt;sourceid&gt;D43E13C73B8A4AAA9A450C599A847B2C&lt;/sourceid&gt;&#10;            &lt;questiontext&gt;How confident are you in your ability to follow the MCJROTC code of conduct?&lt;/questiontext&gt;&#10;            &lt;showresults&gt;True&lt;/showresults&gt;&#10;            &lt;responsegrid&gt;0&lt;/responsegrid&gt;&#10;            &lt;countdowntimer&gt;False&lt;/countdowntimer&gt;&#10;            &lt;correctvalue&gt;10&lt;/correctvalue&gt;&#10;            &lt;incorrectvalue&gt;0&lt;/incorrectvalue&gt;&#10;            &lt;responselimit&gt;1&lt;/responselimit&gt;&#10;            &lt;bulletstyle&gt;2&lt;/bulletstyle&gt;&#10;            &lt;answers&gt;&#10;                &lt;answer&gt;&#10;                    &lt;guid&gt;4CC5D59113C84FC0B597979FB456F233&lt;/guid&gt;&#10;                    &lt;answertext&gt;Extremely - It has always been easy for me to remember and follow rules.&lt;/answertext&gt;&#10;                    &lt;valuetype&gt;0&lt;/valuetype&gt;&#10;                &lt;/answer&gt;&#10;                &lt;answer&gt;&#10;                    &lt;guid&gt;5EB6B31F08324585AE3B334CF1DCA1D6&lt;/guid&gt;&#10;                    &lt;answertext&gt;Very - I am ready to follow the code, but need to learn more first.&lt;/answertext&gt;&#10;                    &lt;valuetype&gt;0&lt;/valuetype&gt;&#10;                &lt;/answer&gt;&#10;                &lt;answer&gt;&#10;                    &lt;guid&gt;33DE3763E31B440AB89EF54E32AC616E&lt;/guid&gt;&#10;                    &lt;answertext&gt;Somewhat - I have been in some trouble before, so this might be a bit of a challenge for me.&lt;/answertext&gt;&#10;                    &lt;valuetype&gt;0&lt;/valuetype&gt;&#10;                &lt;/answer&gt;&#10;                &lt;answer&gt;&#10;                    &lt;guid&gt;071B7E9DEC7042E8BE479F8578F6CB6B&lt;/guid&gt;&#10;                    &lt;answertext&gt;Low - I am kind of known as a trouble maker.  I may need a lot of help in this area!&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50.xml><?xml version="1.0" encoding="utf-8"?>
<p:tagLst xmlns:a="http://schemas.openxmlformats.org/drawingml/2006/main" xmlns:r="http://schemas.openxmlformats.org/officeDocument/2006/relationships" xmlns:p="http://schemas.openxmlformats.org/presentationml/2006/main">
  <p:tag name="NUMBERTODISPLAY" val="10"/>
  <p:tag name="SCORECALCULATION" val="1"/>
  <p:tag name="PARTICIPANTDISPLAY" val="1"/>
  <p:tag name="DISPLAYPOINTSLESSTHANONE" val="False"/>
  <p:tag name="CORRECTONLY" val="False"/>
  <p:tag name="TYPE" val="TeamLeaderboardSlide"/>
</p:tagLst>
</file>

<file path=ppt/tags/tag51.xml><?xml version="1.0" encoding="utf-8"?>
<p:tagLst xmlns:a="http://schemas.openxmlformats.org/drawingml/2006/main" xmlns:r="http://schemas.openxmlformats.org/officeDocument/2006/relationships" xmlns:p="http://schemas.openxmlformats.org/presentationml/2006/main">
  <p:tag name="PARTICIPANTDISPLAY" val="1"/>
  <p:tag name="NUMBERTODISPLAY" val="10"/>
  <p:tag name="SCORECALCULATION" val="1"/>
  <p:tag name="DISPLAYPOINTSLESSTHANONE" val="False"/>
  <p:tag name="CORRECTONLY" val="False"/>
  <p:tag name="TYPE" val="TeamMVPSlide"/>
</p:tagLst>
</file>

<file path=ppt/tags/tag52.xml><?xml version="1.0" encoding="utf-8"?>
<p:tagLst xmlns:a="http://schemas.openxmlformats.org/drawingml/2006/main" xmlns:r="http://schemas.openxmlformats.org/officeDocument/2006/relationships" xmlns:p="http://schemas.openxmlformats.org/presentationml/2006/main">
  <p:tag name="CORRECTONLY" val="True"/>
  <p:tag name="PARTICIPANTDISPLAY" val="1"/>
  <p:tag name="NUMBERTODISPLAY" val="10"/>
  <p:tag name="SCORECALCULATION" val="1"/>
  <p:tag name="DISPLAYPOINTSLESSTHANONE" val="False"/>
  <p:tag name="TYPE" val="FastestResponderSlide"/>
</p:tagLst>
</file>

<file path=ppt/tags/tag6.xml><?xml version="1.0" encoding="utf-8"?>
<p:tagLst xmlns:a="http://schemas.openxmlformats.org/drawingml/2006/main" xmlns:r="http://schemas.openxmlformats.org/officeDocument/2006/relationships" xmlns:p="http://schemas.openxmlformats.org/presentationml/2006/main">
  <p:tag name="ZEROBASED" val="False"/>
</p:tagLst>
</file>

<file path=ppt/tags/tag7.xml><?xml version="1.0" encoding="utf-8"?>
<p:tagLst xmlns:a="http://schemas.openxmlformats.org/drawingml/2006/main" xmlns:r="http://schemas.openxmlformats.org/officeDocument/2006/relationships" xmlns:p="http://schemas.openxmlformats.org/presentationml/2006/main">
  <p:tag name="TYPE" val="9"/>
  <p:tag name="NUMBERFORMAT" val="3"/>
  <p:tag name="LABELFORMAT" val="1"/>
  <p:tag name="COLORTYPE" val="SCHEME"/>
  <p:tag name="DEFINEDCOLORS" val="3,6,10,45,32,50,13,4,9,55,1"/>
  <p:tag name="TEXTCOLOR" val="-3276800"/>
</p:tagLst>
</file>

<file path=ppt/tags/tag8.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D0F5580E2B3B4FBEBA01D1D0B8F82520&lt;/guid&gt;&#10;        &lt;description /&gt;&#10;        &lt;date&gt;2/20/2018 2:42:52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47AF129717A3455EBAF3DBD141EE5F69&lt;/guid&gt;&#10;            &lt;repollguid&gt;3C3F31B39FC0494DB890C204487B9200&lt;/repollguid&gt;&#10;            &lt;sourceid&gt;D37AAEA01F224CE48275F1D5ACC2F4BD&lt;/sourceid&gt;&#10;            &lt;questiontext&gt;You should follow the school and MCJROTC code of conduct for which of the following reasons?&lt;/questiontext&gt;&#10;            &lt;showresults&gt;True&lt;/showresults&gt;&#10;            &lt;responsegrid&gt;0&lt;/responsegrid&gt;&#10;            &lt;countdowntimer&gt;False&lt;/countdowntimer&gt;&#10;            &lt;correctvalue&gt;10&lt;/correctvalue&gt;&#10;            &lt;incorrectvalue&gt;0&lt;/incorrectvalue&gt;&#10;            &lt;responselimit&gt;1&lt;/responselimit&gt;&#10;            &lt;bulletstyle&gt;2&lt;/bulletstyle&gt;&#10;            &lt;correctanswerindicator&gt;True&lt;/correctanswerindicator&gt;&#10;            &lt;answers&gt;&#10;                &lt;answer&gt;&#10;                    &lt;guid&gt;E3A9D78F096E4B859AFD8D8F9B06BD56&lt;/guid&gt;&#10;                    &lt;answertext&gt;To honor yourself&lt;/answertext&gt;&#10;                    &lt;valuetype&gt;-1&lt;/valuetype&gt;&#10;                &lt;/answer&gt;&#10;                &lt;answer&gt;&#10;                    &lt;guid&gt;E77A7AED82BC4A29A7501B9B873F8250&lt;/guid&gt;&#10;                    &lt;answertext&gt;To honor your cadets&lt;/answertext&gt;&#10;                    &lt;valuetype&gt;-1&lt;/valuetype&gt;&#10;                &lt;/answer&gt;&#10;                &lt;answer&gt;&#10;                    &lt;guid&gt;6047070D2E7C46058707A95D4D3631CE&lt;/guid&gt;&#10;                    &lt;answertext&gt;To honor MCJROTC&lt;/answertext&gt;&#10;                    &lt;valuetype&gt;-1&lt;/valuetype&gt;&#10;                &lt;/answer&gt;&#10;                &lt;answer&gt;&#10;                    &lt;guid&gt;9621445B1F664035BCB6E355C6091BF8&lt;/guid&gt;&#10;                    &lt;answertext&gt;All of the above&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9.xml><?xml version="1.0" encoding="utf-8"?>
<p:tagLst xmlns:a="http://schemas.openxmlformats.org/drawingml/2006/main" xmlns:r="http://schemas.openxmlformats.org/officeDocument/2006/relationships" xmlns:p="http://schemas.openxmlformats.org/presentationml/2006/main">
  <p:tag name="ZEROBASED" val="Fals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CJROTC Template">
  <a:themeElements>
    <a:clrScheme name="MCJROTC Template">
      <a:dk1>
        <a:srgbClr val="002060"/>
      </a:dk1>
      <a:lt1>
        <a:srgbClr val="FFFFFF"/>
      </a:lt1>
      <a:dk2>
        <a:srgbClr val="002060"/>
      </a:dk2>
      <a:lt2>
        <a:srgbClr val="FFFFFF"/>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2_MCJROTC Template">
  <a:themeElements>
    <a:clrScheme name="Custom 2">
      <a:dk1>
        <a:srgbClr val="002060"/>
      </a:dk1>
      <a:lt1>
        <a:srgbClr val="FFFFFF"/>
      </a:lt1>
      <a:dk2>
        <a:srgbClr val="002060"/>
      </a:dk2>
      <a:lt2>
        <a:srgbClr val="FFFFFF"/>
      </a:lt2>
      <a:accent1>
        <a:srgbClr val="DDDDDD"/>
      </a:accent1>
      <a:accent2>
        <a:srgbClr val="B2B2B2"/>
      </a:accent2>
      <a:accent3>
        <a:srgbClr val="969696"/>
      </a:accent3>
      <a:accent4>
        <a:srgbClr val="808080"/>
      </a:accent4>
      <a:accent5>
        <a:srgbClr val="5F5F5F"/>
      </a:accent5>
      <a:accent6>
        <a:srgbClr val="4D4D4D"/>
      </a:accent6>
      <a:hlink>
        <a:srgbClr val="004CE2"/>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MCJROTC UPDATE-FINALZ">
  <a:themeElements>
    <a:clrScheme name="MCJROTC Template">
      <a:dk1>
        <a:srgbClr val="002060"/>
      </a:dk1>
      <a:lt1>
        <a:srgbClr val="FFFFFF"/>
      </a:lt1>
      <a:dk2>
        <a:srgbClr val="002060"/>
      </a:dk2>
      <a:lt2>
        <a:srgbClr val="FFFFFF"/>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4.xml><?xml version="1.0" encoding="utf-8"?>
<a:theme xmlns:a="http://schemas.openxmlformats.org/drawingml/2006/main" name="4_MCJROTC Template">
  <a:themeElements>
    <a:clrScheme name="MCJROTC Template">
      <a:dk1>
        <a:srgbClr val="002060"/>
      </a:dk1>
      <a:lt1>
        <a:srgbClr val="FFFFFF"/>
      </a:lt1>
      <a:dk2>
        <a:srgbClr val="002060"/>
      </a:dk2>
      <a:lt2>
        <a:srgbClr val="FFFFFF"/>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A9B7334651024585F5470222F653BC" ma:contentTypeVersion="3" ma:contentTypeDescription="Create a new document." ma:contentTypeScope="" ma:versionID="211ed72d6f8688ce03155945470a18bb">
  <xsd:schema xmlns:xsd="http://www.w3.org/2001/XMLSchema" xmlns:p="http://schemas.microsoft.com/office/2006/metadata/properties" xmlns:ns2="9c2bfba9-47f6-47e1-8856-589adc02ca19" targetNamespace="http://schemas.microsoft.com/office/2006/metadata/properties" ma:root="true" ma:fieldsID="d57e24b0d86b6a7544594fd75093cbcd" ns2:_="">
    <xsd:import namespace="9c2bfba9-47f6-47e1-8856-589adc02ca19"/>
    <xsd:element name="properties">
      <xsd:complexType>
        <xsd:sequence>
          <xsd:element name="documentManagement">
            <xsd:complexType>
              <xsd:all>
                <xsd:element ref="ns2:Team_x0020_Member" minOccurs="0"/>
                <xsd:element ref="ns2:Status" minOccurs="0"/>
                <xsd:element ref="ns2:RD" minOccurs="0"/>
              </xsd:all>
            </xsd:complexType>
          </xsd:element>
        </xsd:sequence>
      </xsd:complexType>
    </xsd:element>
  </xsd:schema>
  <xsd:schema xmlns:xsd="http://www.w3.org/2001/XMLSchema" xmlns:dms="http://schemas.microsoft.com/office/2006/documentManagement/types" targetNamespace="9c2bfba9-47f6-47e1-8856-589adc02ca19" elementFormDefault="qualified">
    <xsd:import namespace="http://schemas.microsoft.com/office/2006/documentManagement/types"/>
    <xsd:element name="Team_x0020_Member" ma:index="8" nillable="true" ma:displayName="Team Member" ma:default="" ma:format="Dropdown" ma:internalName="Team_x0020_Member">
      <xsd:simpleType>
        <xsd:restriction base="dms:Choice">
          <xsd:enumeration value="All"/>
          <xsd:enumeration value="Carrie Wolak"/>
          <xsd:enumeration value="Col Richardson"/>
          <xsd:enumeration value="Liz Pimpinella"/>
          <xsd:enumeration value="Lynn Nesbit"/>
          <xsd:enumeration value="Mike Romero"/>
          <xsd:enumeration value="Scott Bakken"/>
          <xsd:enumeration value="Steve Huff"/>
          <xsd:enumeration value="Derrick Small"/>
          <xsd:enumeration value="Larry Resendez"/>
          <xsd:enumeration value="Steve Sessis"/>
          <xsd:enumeration value="Brian Josten"/>
          <xsd:enumeration value="Acension Fierro"/>
          <xsd:enumeration value="Bruce Barnes"/>
          <xsd:enumeration value="Ken Hicks"/>
        </xsd:restriction>
      </xsd:simpleType>
    </xsd:element>
    <xsd:element name="Status" ma:index="9" nillable="true" ma:displayName="Status" ma:default="" ma:format="Dropdown" ma:internalName="Status">
      <xsd:simpleType>
        <xsd:restriction base="dms:Choice">
          <xsd:enumeration value="Unvetted"/>
          <xsd:enumeration value="Template"/>
          <xsd:enumeration value="Rough Draft"/>
          <xsd:enumeration value="Final"/>
        </xsd:restriction>
      </xsd:simpleType>
    </xsd:element>
    <xsd:element name="RD" ma:index="10" nillable="true" ma:displayName="RD" ma:default="0" ma:internalName="RD">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Team_x0020_Member xmlns="9c2bfba9-47f6-47e1-8856-589adc02ca19">Liz Pimpinella</Team_x0020_Member>
    <RD xmlns="9c2bfba9-47f6-47e1-8856-589adc02ca19">false</RD>
    <Status xmlns="9c2bfba9-47f6-47e1-8856-589adc02ca19">Template</Statu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6FE889-46A8-4826-A27A-206857CBCB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2bfba9-47f6-47e1-8856-589adc02ca19"/>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1D19DC94-1EFC-48AB-891D-511A725E567C}">
  <ds:schemaRefs>
    <ds:schemaRef ds:uri="http://schemas.microsoft.com/office/2006/metadata/longProperties"/>
  </ds:schemaRefs>
</ds:datastoreItem>
</file>

<file path=customXml/itemProps3.xml><?xml version="1.0" encoding="utf-8"?>
<ds:datastoreItem xmlns:ds="http://schemas.openxmlformats.org/officeDocument/2006/customXml" ds:itemID="{006F356A-468A-4512-9E06-B4137D064C4E}">
  <ds:schemaRefs>
    <ds:schemaRef ds:uri="http://schemas.microsoft.com/office/2006/metadata/properties"/>
    <ds:schemaRef ds:uri="http://schemas.microsoft.com/office/infopath/2007/PartnerControls"/>
    <ds:schemaRef ds:uri="9c2bfba9-47f6-47e1-8856-589adc02ca19"/>
  </ds:schemaRefs>
</ds:datastoreItem>
</file>

<file path=customXml/itemProps4.xml><?xml version="1.0" encoding="utf-8"?>
<ds:datastoreItem xmlns:ds="http://schemas.openxmlformats.org/officeDocument/2006/customXml" ds:itemID="{D5C20604-6E9D-48C8-B24B-2075DD8D48E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11793</TotalTime>
  <Words>1597</Words>
  <Application>Microsoft Office PowerPoint</Application>
  <PresentationFormat>On-screen Show (4:3)</PresentationFormat>
  <Paragraphs>229</Paragraphs>
  <Slides>38</Slides>
  <Notes>16</Notes>
  <HiddenSlides>6</HiddenSlides>
  <MMClips>0</MMClips>
  <ScaleCrop>false</ScaleCrop>
  <HeadingPairs>
    <vt:vector size="8" baseType="variant">
      <vt:variant>
        <vt:lpstr>Fonts Used</vt:lpstr>
      </vt:variant>
      <vt:variant>
        <vt:i4>8</vt:i4>
      </vt:variant>
      <vt:variant>
        <vt:lpstr>Theme</vt:lpstr>
      </vt:variant>
      <vt:variant>
        <vt:i4>4</vt:i4>
      </vt:variant>
      <vt:variant>
        <vt:lpstr>Slide Titles</vt:lpstr>
      </vt:variant>
      <vt:variant>
        <vt:i4>38</vt:i4>
      </vt:variant>
      <vt:variant>
        <vt:lpstr>Custom Shows</vt:lpstr>
      </vt:variant>
      <vt:variant>
        <vt:i4>5</vt:i4>
      </vt:variant>
    </vt:vector>
  </HeadingPairs>
  <TitlesOfParts>
    <vt:vector size="55" baseType="lpstr">
      <vt:lpstr>Arial</vt:lpstr>
      <vt:lpstr>Calibri</vt:lpstr>
      <vt:lpstr>Corbel</vt:lpstr>
      <vt:lpstr>Times New Roman</vt:lpstr>
      <vt:lpstr>Verdana</vt:lpstr>
      <vt:lpstr>Wingdings</vt:lpstr>
      <vt:lpstr>Wingdings 2</vt:lpstr>
      <vt:lpstr>Wingdings 3</vt:lpstr>
      <vt:lpstr>1_MCJROTC Template</vt:lpstr>
      <vt:lpstr>2_MCJROTC Template</vt:lpstr>
      <vt:lpstr>MCJROTC UPDATE-FINALZ</vt:lpstr>
      <vt:lpstr>4_MCJROTC Template</vt:lpstr>
      <vt:lpstr>Codes of Conduct</vt:lpstr>
      <vt:lpstr>PowerPoint Presentation</vt:lpstr>
      <vt:lpstr>Lesson Objectives</vt:lpstr>
      <vt:lpstr>Team Assignment</vt:lpstr>
      <vt:lpstr>How confident are you in your ability to follow the MCJROTC code of conduct?</vt:lpstr>
      <vt:lpstr>You should follow the school and MCJROTC code of conduct for which of the following reasons?</vt:lpstr>
      <vt:lpstr>Key Words</vt:lpstr>
      <vt:lpstr>Key Word Question Slide Index</vt:lpstr>
      <vt:lpstr>An obligation or willingness to accept responsibility</vt:lpstr>
      <vt:lpstr>Provides specific expectations or rules for appropriate behavior and the consequences for violating them</vt:lpstr>
      <vt:lpstr>The way someone behaves</vt:lpstr>
      <vt:lpstr>Opening Question</vt:lpstr>
      <vt:lpstr>Introduction</vt:lpstr>
      <vt:lpstr>School Codes of Conduct </vt:lpstr>
      <vt:lpstr>School Codes of Conduct</vt:lpstr>
      <vt:lpstr>When are students required to follow their school's code of conduct?</vt:lpstr>
      <vt:lpstr>MCJROTC Codes of Conduct </vt:lpstr>
      <vt:lpstr>MCJROTC Codes of Conduct </vt:lpstr>
      <vt:lpstr>A cadet cheated on a test.  He says he is afraid of admitting it because he will get kicked out of MCJROTC.  You encourage him to live up to the code of conduct by having the _______ to do the right thing.</vt:lpstr>
      <vt:lpstr>Note to instructors…</vt:lpstr>
      <vt:lpstr>Optional Situational Questions</vt:lpstr>
      <vt:lpstr>Optional Situational Questions</vt:lpstr>
      <vt:lpstr>Optional Situational Questions</vt:lpstr>
      <vt:lpstr>Optional Situational Questions</vt:lpstr>
      <vt:lpstr>Core Scenario</vt:lpstr>
      <vt:lpstr>Condition 1:  It is sunny, you are wearing sneakers, and do not have to be anywhere soon.     Would you try to chase the bus down and return the money?</vt:lpstr>
      <vt:lpstr>Condition 2 Change: It is raining heavily.  You do not have an umbrella and have a meeting soon.     Would you try to chase the bus down and return the money?</vt:lpstr>
      <vt:lpstr>Condition 3:Before her bus arrived, you noticed she was the teacher at your school who failed your little brother which caused him to be set back a grade  This has had a tremendous negative impact on your little brother in terms of his self-esteem.     Would you try to chase the bus down and return the money?</vt:lpstr>
      <vt:lpstr>Condition 4:  Before her bus arrived, you started up a conversation with the woman.  She mentioned that she was visiting her son at Children’s Hospital today.   Would you try to chase the bus down and return the money?</vt:lpstr>
      <vt:lpstr>Condition 5: Before her bus arrived, you tried to start up a conversation with the woman.  She gave you a strange look and then called you a racial slur.   Would you try to chase the bus down and return the money?</vt:lpstr>
      <vt:lpstr>Closing Question</vt:lpstr>
      <vt:lpstr>Questions</vt:lpstr>
      <vt:lpstr>Copyright Information</vt:lpstr>
      <vt:lpstr>Participant Leaders</vt:lpstr>
      <vt:lpstr>Team Scores</vt:lpstr>
      <vt:lpstr>Team MVP</vt:lpstr>
      <vt:lpstr>Fastest Responders</vt:lpstr>
      <vt:lpstr>Whiteboard</vt:lpstr>
      <vt:lpstr>Participant Leaders</vt:lpstr>
      <vt:lpstr>Team Scores</vt:lpstr>
      <vt:lpstr>Team MVP</vt:lpstr>
      <vt:lpstr>Fastest</vt:lpstr>
      <vt:lpstr>Whiteboard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dc:title>
  <dc:creator>steve huff</dc:creator>
  <cp:lastModifiedBy>Andy Bennetts</cp:lastModifiedBy>
  <cp:revision>766</cp:revision>
  <dcterms:created xsi:type="dcterms:W3CDTF">2009-11-04T16:56:31Z</dcterms:created>
  <dcterms:modified xsi:type="dcterms:W3CDTF">2018-02-20T22:00:55Z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