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activeX/activeX2.xml" ContentType="application/vnd.ms-office.activeX+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5"/>
    <p:sldMasterId id="2147484365" r:id="rId6"/>
    <p:sldMasterId id="2147484370" r:id="rId7"/>
    <p:sldMasterId id="2147484375" r:id="rId8"/>
  </p:sldMasterIdLst>
  <p:notesMasterIdLst>
    <p:notesMasterId r:id="rId46"/>
  </p:notesMasterIdLst>
  <p:sldIdLst>
    <p:sldId id="328" r:id="rId9"/>
    <p:sldId id="354" r:id="rId10"/>
    <p:sldId id="386" r:id="rId11"/>
    <p:sldId id="402" r:id="rId12"/>
    <p:sldId id="415" r:id="rId13"/>
    <p:sldId id="416" r:id="rId14"/>
    <p:sldId id="380" r:id="rId15"/>
    <p:sldId id="424" r:id="rId16"/>
    <p:sldId id="426" r:id="rId17"/>
    <p:sldId id="427" r:id="rId18"/>
    <p:sldId id="425" r:id="rId19"/>
    <p:sldId id="331" r:id="rId20"/>
    <p:sldId id="367" r:id="rId21"/>
    <p:sldId id="388" r:id="rId22"/>
    <p:sldId id="397" r:id="rId23"/>
    <p:sldId id="398" r:id="rId24"/>
    <p:sldId id="368" r:id="rId25"/>
    <p:sldId id="428" r:id="rId26"/>
    <p:sldId id="429" r:id="rId27"/>
    <p:sldId id="373" r:id="rId28"/>
    <p:sldId id="385" r:id="rId29"/>
    <p:sldId id="387" r:id="rId30"/>
    <p:sldId id="391" r:id="rId31"/>
    <p:sldId id="392" r:id="rId32"/>
    <p:sldId id="393" r:id="rId33"/>
    <p:sldId id="400" r:id="rId34"/>
    <p:sldId id="430" r:id="rId35"/>
    <p:sldId id="431" r:id="rId36"/>
    <p:sldId id="432" r:id="rId37"/>
    <p:sldId id="409" r:id="rId38"/>
    <p:sldId id="395" r:id="rId39"/>
    <p:sldId id="396" r:id="rId40"/>
    <p:sldId id="410" r:id="rId41"/>
    <p:sldId id="411" r:id="rId42"/>
    <p:sldId id="412" r:id="rId43"/>
    <p:sldId id="413" r:id="rId44"/>
    <p:sldId id="414" r:id="rId45"/>
  </p:sldIdLst>
  <p:sldSz cx="9144000" cy="6858000" type="screen4x3"/>
  <p:notesSz cx="6858000" cy="9144000"/>
  <p:custShowLst>
    <p:custShow name="Participant Leaders" id="0">
      <p:sldLst>
        <p:sld r:id="rId41"/>
      </p:sldLst>
    </p:custShow>
    <p:custShow name="Team Scores" id="1">
      <p:sldLst>
        <p:sld r:id="rId42"/>
      </p:sldLst>
    </p:custShow>
    <p:custShow name="Team MVP" id="2">
      <p:sldLst>
        <p:sld r:id="rId43"/>
      </p:sldLst>
    </p:custShow>
    <p:custShow name="Fastest" id="3">
      <p:sldLst>
        <p:sld r:id="rId44"/>
      </p:sldLst>
    </p:custShow>
    <p:custShow name="Whiteboard" id="4">
      <p:sldLst>
        <p:sld r:id="rId45"/>
      </p:sldLst>
    </p:custShow>
  </p:custShowLst>
  <p:custDataLst>
    <p:tags r:id="rId4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3A"/>
    <a:srgbClr val="100C20"/>
    <a:srgbClr val="FFCC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4" autoAdjust="0"/>
    <p:restoredTop sz="95990" autoAdjust="0"/>
  </p:normalViewPr>
  <p:slideViewPr>
    <p:cSldViewPr>
      <p:cViewPr varScale="1">
        <p:scale>
          <a:sx n="109" d="100"/>
          <a:sy n="109" d="100"/>
        </p:scale>
        <p:origin x="82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6D0A298-5213-47E0-AAE5-EBA6F44079DD}" type="datetimeFigureOut">
              <a:rPr lang="en-US"/>
              <a:pPr>
                <a:defRPr/>
              </a:pPr>
              <a:t>2/20/2018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8F062D9-9CAB-4AFD-985D-88D2978AF2A4}" type="slidenum">
              <a:rPr lang="en-US"/>
              <a:pPr>
                <a:defRPr/>
              </a:pPr>
              <a:t>‹#›</a:t>
            </a:fld>
            <a:endParaRPr lang="en-US"/>
          </a:p>
        </p:txBody>
      </p:sp>
    </p:spTree>
    <p:extLst>
      <p:ext uri="{BB962C8B-B14F-4D97-AF65-F5344CB8AC3E}">
        <p14:creationId xmlns:p14="http://schemas.microsoft.com/office/powerpoint/2010/main" val="4268304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C8B4AB90-76DB-4ECA-AE05-8C06EF79056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F187F140-989F-4ED6-9197-D184917B7955}" type="slidenum">
              <a:rPr lang="en-US" smtClean="0"/>
              <a:pPr>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0511B332-56CE-46E2-B7F7-563B1EE2EBFD}" type="slidenum">
              <a:rPr lang="en-US" smtClean="0"/>
              <a:pPr>
                <a:defRPr/>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8E36DBD2-E20B-4145-BED9-D1BD0371437A}" type="slidenum">
              <a:rPr lang="en-US" smtClean="0"/>
              <a:pPr>
                <a:defRPr/>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FF7C5CA5-35C5-4D34-A629-51E206519E90}" type="slidenum">
              <a:rPr lang="en-US" smtClean="0"/>
              <a:pPr>
                <a:defRPr/>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Maybe add chart on page 251?</a:t>
            </a:r>
          </a:p>
        </p:txBody>
      </p:sp>
      <p:sp>
        <p:nvSpPr>
          <p:cNvPr id="4" name="Slide Number Placeholder 3"/>
          <p:cNvSpPr>
            <a:spLocks noGrp="1"/>
          </p:cNvSpPr>
          <p:nvPr>
            <p:ph type="sldNum" sz="quarter" idx="5"/>
          </p:nvPr>
        </p:nvSpPr>
        <p:spPr/>
        <p:txBody>
          <a:bodyPr/>
          <a:lstStyle/>
          <a:p>
            <a:pPr>
              <a:defRPr/>
            </a:pPr>
            <a:fld id="{53060D4F-1F37-4279-B8F6-AEDC373D9089}" type="slidenum">
              <a:rPr lang="en-US" smtClean="0"/>
              <a:pPr>
                <a:defRPr/>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Maybe add chart on page 251?</a:t>
            </a:r>
          </a:p>
        </p:txBody>
      </p:sp>
      <p:sp>
        <p:nvSpPr>
          <p:cNvPr id="4" name="Slide Number Placeholder 3"/>
          <p:cNvSpPr>
            <a:spLocks noGrp="1"/>
          </p:cNvSpPr>
          <p:nvPr>
            <p:ph type="sldNum" sz="quarter" idx="5"/>
          </p:nvPr>
        </p:nvSpPr>
        <p:spPr/>
        <p:txBody>
          <a:bodyPr/>
          <a:lstStyle/>
          <a:p>
            <a:pPr>
              <a:defRPr/>
            </a:pPr>
            <a:fld id="{5E1621F4-2E55-438E-8A92-CE562AF93961}" type="slidenum">
              <a:rPr lang="en-US" smtClean="0"/>
              <a:pPr>
                <a:defRPr/>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Maybe add chart on page 251?</a:t>
            </a:r>
          </a:p>
        </p:txBody>
      </p:sp>
      <p:sp>
        <p:nvSpPr>
          <p:cNvPr id="4" name="Slide Number Placeholder 3"/>
          <p:cNvSpPr>
            <a:spLocks noGrp="1"/>
          </p:cNvSpPr>
          <p:nvPr>
            <p:ph type="sldNum" sz="quarter" idx="5"/>
          </p:nvPr>
        </p:nvSpPr>
        <p:spPr/>
        <p:txBody>
          <a:bodyPr/>
          <a:lstStyle/>
          <a:p>
            <a:pPr>
              <a:defRPr/>
            </a:pPr>
            <a:fld id="{15C12024-CFF3-438B-8A8D-033F85DD813D}" type="slidenum">
              <a:rPr lang="en-US" smtClean="0"/>
              <a:pPr>
                <a:defRPr/>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Maybe add chart on page 251?</a:t>
            </a:r>
          </a:p>
        </p:txBody>
      </p:sp>
      <p:sp>
        <p:nvSpPr>
          <p:cNvPr id="4" name="Slide Number Placeholder 3"/>
          <p:cNvSpPr>
            <a:spLocks noGrp="1"/>
          </p:cNvSpPr>
          <p:nvPr>
            <p:ph type="sldNum" sz="quarter" idx="5"/>
          </p:nvPr>
        </p:nvSpPr>
        <p:spPr/>
        <p:txBody>
          <a:bodyPr/>
          <a:lstStyle/>
          <a:p>
            <a:pPr>
              <a:defRPr/>
            </a:pPr>
            <a:fld id="{15C12024-CFF3-438B-8A8D-033F85DD813D}" type="slidenum">
              <a:rPr lang="en-US" smtClean="0"/>
              <a:pPr>
                <a:defRPr/>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3C15D727-BF67-476B-949D-B4E9D081224C}" type="slidenum">
              <a:rPr lang="en-US" smtClean="0"/>
              <a:pPr>
                <a:defRPr/>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ACBD809A-10F3-43DE-AEB2-9DAFD43326D9}" type="slidenum">
              <a:rPr lang="en-US" smtClean="0"/>
              <a:pPr>
                <a:defRPr/>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44B0D813-855C-46DD-BEF9-61F2F6E2B73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86C75065-E100-4474-927E-F87CEFC00E9C}"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D55EC3E8-A916-4127-B861-4D0A43174084}"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0965F585-13F8-473B-A64E-74A19D905E86}"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39D72DC5-117A-4ECE-B098-C1147953C302}"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Maybe add chart on page 251?</a:t>
            </a:r>
          </a:p>
        </p:txBody>
      </p:sp>
      <p:sp>
        <p:nvSpPr>
          <p:cNvPr id="4" name="Slide Number Placeholder 3"/>
          <p:cNvSpPr>
            <a:spLocks noGrp="1"/>
          </p:cNvSpPr>
          <p:nvPr>
            <p:ph type="sldNum" sz="quarter" idx="5"/>
          </p:nvPr>
        </p:nvSpPr>
        <p:spPr/>
        <p:txBody>
          <a:bodyPr/>
          <a:lstStyle/>
          <a:p>
            <a:pPr>
              <a:defRPr/>
            </a:pPr>
            <a:fld id="{F8DAE75B-5D3C-47FA-BCF9-014121BE30F7}"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Example: </a:t>
            </a:r>
          </a:p>
        </p:txBody>
      </p:sp>
      <p:sp>
        <p:nvSpPr>
          <p:cNvPr id="4" name="Slide Number Placeholder 3"/>
          <p:cNvSpPr>
            <a:spLocks noGrp="1"/>
          </p:cNvSpPr>
          <p:nvPr>
            <p:ph type="sldNum" sz="quarter" idx="5"/>
          </p:nvPr>
        </p:nvSpPr>
        <p:spPr/>
        <p:txBody>
          <a:bodyPr/>
          <a:lstStyle/>
          <a:p>
            <a:pPr>
              <a:defRPr/>
            </a:pPr>
            <a:fld id="{2D8AA86F-EE58-4DA6-A102-3888D3887456}" type="slidenum">
              <a:rPr lang="en-US" smtClean="0"/>
              <a:pPr>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Example: </a:t>
            </a:r>
          </a:p>
        </p:txBody>
      </p:sp>
      <p:sp>
        <p:nvSpPr>
          <p:cNvPr id="4" name="Slide Number Placeholder 3"/>
          <p:cNvSpPr>
            <a:spLocks noGrp="1"/>
          </p:cNvSpPr>
          <p:nvPr>
            <p:ph type="sldNum" sz="quarter" idx="5"/>
          </p:nvPr>
        </p:nvSpPr>
        <p:spPr/>
        <p:txBody>
          <a:bodyPr/>
          <a:lstStyle/>
          <a:p>
            <a:pPr>
              <a:defRPr/>
            </a:pPr>
            <a:fld id="{27F3FC34-2636-44CE-A584-50C480BFC659}"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2.png"/><Relationship Id="rId5" Type="http://schemas.microsoft.com/office/2007/relationships/hdphoto" Target="../media/hdphoto2.wdp"/><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slide" Target="../slides/slide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2.png"/><Relationship Id="rId5" Type="http://schemas.microsoft.com/office/2007/relationships/hdphoto" Target="../media/hdphoto2.wdp"/><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slide" Target="../slides/slide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Slide">
    <p:spTree>
      <p:nvGrpSpPr>
        <p:cNvPr id="1" name=""/>
        <p:cNvGrpSpPr/>
        <p:nvPr/>
      </p:nvGrpSpPr>
      <p:grpSpPr>
        <a:xfrm>
          <a:off x="0" y="0"/>
          <a:ext cx="0" cy="0"/>
          <a:chOff x="0" y="0"/>
          <a:chExt cx="0" cy="0"/>
        </a:xfrm>
      </p:grpSpPr>
      <p:sp>
        <p:nvSpPr>
          <p:cNvPr id="3" name="Rectangle 2"/>
          <p:cNvSpPr/>
          <p:nvPr/>
        </p:nvSpPr>
        <p:spPr bwMode="ltGray">
          <a:xfrm>
            <a:off x="0" y="0"/>
            <a:ext cx="9144000" cy="513556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descr="MCJROTCLogo2.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00400" y="609600"/>
            <a:ext cx="22415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3657600"/>
            <a:ext cx="8839200" cy="1371600"/>
          </a:xfrm>
          <a:solidFill>
            <a:srgbClr val="00133A"/>
          </a:solidFill>
        </p:spPr>
        <p:txBody>
          <a:bodyPr tIns="0" bIns="0" anchor="t"/>
          <a:lstStyle>
            <a:lvl1pPr algn="ctr">
              <a:defRPr sz="4800" b="1">
                <a:solidFill>
                  <a:schemeClr val="bg1"/>
                </a:solidFill>
              </a:defRPr>
            </a:lvl1pPr>
            <a:extLst/>
          </a:lstStyle>
          <a:p>
            <a:r>
              <a:rPr lang="en-US" dirty="0"/>
              <a:t>Click to edit Master title style</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CBBCA45B-AD29-49F7-9AD9-B70C5C828826}" type="slidenum">
              <a:rPr lang="en-US"/>
              <a:pPr>
                <a:defRPr/>
              </a:pPr>
              <a:t>‹#›</a:t>
            </a:fld>
            <a:endParaRPr lang="en-US"/>
          </a:p>
        </p:txBody>
      </p:sp>
    </p:spTree>
    <p:extLst>
      <p:ext uri="{BB962C8B-B14F-4D97-AF65-F5344CB8AC3E}">
        <p14:creationId xmlns:p14="http://schemas.microsoft.com/office/powerpoint/2010/main" val="215690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172200" cy="1143000"/>
          </a:xfrm>
        </p:spPr>
        <p:txBody>
          <a:bodyPr lIns="73152" bIns="0" anchor="b">
            <a:sp3d prstMaterial="matte"/>
          </a:bodyPr>
          <a:lstStyle>
            <a:lvl1pPr algn="l">
              <a:defRPr sz="3200" b="0"/>
            </a:lvl1pPr>
            <a:extLst/>
          </a:lstStyle>
          <a:p>
            <a:r>
              <a:rPr lang="en-US"/>
              <a:t>Click to edit Master title style</a:t>
            </a:r>
            <a:endParaRPr lang="en-US" dirty="0"/>
          </a:p>
        </p:txBody>
      </p:sp>
      <p:sp>
        <p:nvSpPr>
          <p:cNvPr id="3" name="Picture Placeholder 2"/>
          <p:cNvSpPr>
            <a:spLocks noGrp="1"/>
          </p:cNvSpPr>
          <p:nvPr>
            <p:ph type="pic" idx="1"/>
          </p:nvPr>
        </p:nvSpPr>
        <p:spPr>
          <a:xfrm>
            <a:off x="2903805" y="1828800"/>
            <a:ext cx="6247397" cy="4419600"/>
          </a:xfrm>
          <a:solidFill>
            <a:srgbClr val="00133A"/>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5" name="Footer Placeholder 5"/>
          <p:cNvSpPr>
            <a:spLocks noGrp="1"/>
          </p:cNvSpPr>
          <p:nvPr>
            <p:ph type="ftr" sz="quarter" idx="10"/>
          </p:nvPr>
        </p:nvSpPr>
        <p:spPr>
          <a:xfrm>
            <a:off x="1828800" y="6477000"/>
            <a:ext cx="5194300" cy="201613"/>
          </a:xfrm>
        </p:spPr>
        <p:txBody>
          <a:bodyPr/>
          <a:lstStyle>
            <a:lvl1pPr>
              <a:defRPr>
                <a:solidFill>
                  <a:schemeClr val="bg1">
                    <a:shade val="50000"/>
                  </a:schemeClr>
                </a:solidFill>
              </a:defRPr>
            </a:lvl1pPr>
          </a:lstStyle>
          <a:p>
            <a:pPr>
              <a:defRPr/>
            </a:pPr>
            <a:r>
              <a:rPr lang="en-US"/>
              <a:t>LE1-C1S3T2pg 31-39  The Leadership Traits</a:t>
            </a:r>
            <a:endParaRPr lang="en-US" dirty="0"/>
          </a:p>
        </p:txBody>
      </p:sp>
      <p:sp>
        <p:nvSpPr>
          <p:cNvPr id="6" name="Slide Number Placeholder 6"/>
          <p:cNvSpPr>
            <a:spLocks noGrp="1"/>
          </p:cNvSpPr>
          <p:nvPr>
            <p:ph type="sldNum" sz="quarter" idx="11"/>
          </p:nvPr>
        </p:nvSpPr>
        <p:spPr>
          <a:xfrm>
            <a:off x="8305800" y="6477000"/>
            <a:ext cx="733425" cy="201613"/>
          </a:xfrm>
          <a:prstGeom prst="rect">
            <a:avLst/>
          </a:prstGeom>
        </p:spPr>
        <p:txBody>
          <a:bodyPr/>
          <a:lstStyle>
            <a:lvl1pPr>
              <a:defRPr>
                <a:latin typeface="Arial" charset="0"/>
                <a:cs typeface="Arial" charset="0"/>
              </a:defRPr>
            </a:lvl1pPr>
          </a:lstStyle>
          <a:p>
            <a:pPr>
              <a:defRPr/>
            </a:pPr>
            <a:fld id="{A58EEED2-91BB-4503-BEC5-5AAE0979E598}" type="slidenum">
              <a:rPr lang="en-US"/>
              <a:pPr>
                <a:defRPr/>
              </a:pPr>
              <a:t>‹#›</a:t>
            </a:fld>
            <a:endParaRPr lang="en-US"/>
          </a:p>
        </p:txBody>
      </p:sp>
    </p:spTree>
    <p:extLst>
      <p:ext uri="{BB962C8B-B14F-4D97-AF65-F5344CB8AC3E}">
        <p14:creationId xmlns:p14="http://schemas.microsoft.com/office/powerpoint/2010/main" val="202895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4"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410FA782-2B69-433F-B035-A175F05E1701}" type="slidenum">
              <a:rPr lang="en-US"/>
              <a:pPr>
                <a:defRPr/>
              </a:pPr>
              <a:t>‹#›</a:t>
            </a:fld>
            <a:endParaRPr lang="en-US"/>
          </a:p>
        </p:txBody>
      </p:sp>
    </p:spTree>
    <p:extLst>
      <p:ext uri="{BB962C8B-B14F-4D97-AF65-F5344CB8AC3E}">
        <p14:creationId xmlns:p14="http://schemas.microsoft.com/office/powerpoint/2010/main" val="1956233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81000"/>
            <a:ext cx="6781800" cy="993775"/>
          </a:xfrm>
        </p:spPr>
        <p:txBody>
          <a:bodyPr/>
          <a:lstStyle/>
          <a:p>
            <a:r>
              <a:rPr lang="en-US" dirty="0"/>
              <a:t>Click to edit Master title</a:t>
            </a:r>
          </a:p>
        </p:txBody>
      </p:sp>
      <p:sp>
        <p:nvSpPr>
          <p:cNvPr id="3" name="Subtitle 2"/>
          <p:cNvSpPr>
            <a:spLocks noGrp="1"/>
          </p:cNvSpPr>
          <p:nvPr>
            <p:ph type="subTitle" idx="1"/>
          </p:nvPr>
        </p:nvSpPr>
        <p:spPr>
          <a:xfrm>
            <a:off x="1447800" y="25908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1828800" y="6477000"/>
            <a:ext cx="5486400" cy="244475"/>
          </a:xfrm>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7FD6AC50-7110-44BA-A8A5-AD7DC5E3A4BD}" type="slidenum">
              <a:rPr lang="en-US"/>
              <a:pPr>
                <a:defRPr/>
              </a:pPr>
              <a:t>‹#›</a:t>
            </a:fld>
            <a:endParaRPr lang="en-US" dirty="0"/>
          </a:p>
        </p:txBody>
      </p:sp>
    </p:spTree>
    <p:extLst>
      <p:ext uri="{BB962C8B-B14F-4D97-AF65-F5344CB8AC3E}">
        <p14:creationId xmlns:p14="http://schemas.microsoft.com/office/powerpoint/2010/main" val="3800681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Lesson Title Slide">
    <p:spTree>
      <p:nvGrpSpPr>
        <p:cNvPr id="1" name=""/>
        <p:cNvGrpSpPr/>
        <p:nvPr/>
      </p:nvGrpSpPr>
      <p:grpSpPr>
        <a:xfrm>
          <a:off x="0" y="0"/>
          <a:ext cx="0" cy="0"/>
          <a:chOff x="0" y="0"/>
          <a:chExt cx="0" cy="0"/>
        </a:xfrm>
      </p:grpSpPr>
      <p:sp>
        <p:nvSpPr>
          <p:cNvPr id="3" name="Rectangle 2"/>
          <p:cNvSpPr/>
          <p:nvPr/>
        </p:nvSpPr>
        <p:spPr bwMode="ltGray">
          <a:xfrm>
            <a:off x="0" y="0"/>
            <a:ext cx="9144000" cy="513556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2" descr="Logo Wednesday2.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914400"/>
            <a:ext cx="19240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3657600"/>
            <a:ext cx="8839200" cy="1371600"/>
          </a:xfrm>
          <a:solidFill>
            <a:srgbClr val="00133A"/>
          </a:solidFill>
        </p:spPr>
        <p:txBody>
          <a:bodyPr tIns="0" bIns="0" anchor="t"/>
          <a:lstStyle>
            <a:lvl1pPr algn="l">
              <a:defRPr sz="4800" b="1">
                <a:solidFill>
                  <a:schemeClr val="bg1"/>
                </a:solidFill>
              </a:defRPr>
            </a:lvl1pPr>
            <a:extLst/>
          </a:lstStyle>
          <a:p>
            <a:r>
              <a:rPr lang="en-US" dirty="0"/>
              <a:t>Click to edit Master title style</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78A36224-113A-40C0-826C-2C0C41F15E0B}" type="slidenum">
              <a:rPr lang="en-US"/>
              <a:pPr>
                <a:defRPr/>
              </a:pPr>
              <a:t>‹#›</a:t>
            </a:fld>
            <a:endParaRPr lang="en-US"/>
          </a:p>
        </p:txBody>
      </p:sp>
    </p:spTree>
    <p:extLst>
      <p:ext uri="{BB962C8B-B14F-4D97-AF65-F5344CB8AC3E}">
        <p14:creationId xmlns:p14="http://schemas.microsoft.com/office/powerpoint/2010/main" val="1082848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Lesson Title Slide">
    <p:spTree>
      <p:nvGrpSpPr>
        <p:cNvPr id="1" name=""/>
        <p:cNvGrpSpPr/>
        <p:nvPr/>
      </p:nvGrpSpPr>
      <p:grpSpPr>
        <a:xfrm>
          <a:off x="0" y="0"/>
          <a:ext cx="0" cy="0"/>
          <a:chOff x="0" y="0"/>
          <a:chExt cx="0" cy="0"/>
        </a:xfrm>
      </p:grpSpPr>
      <p:sp>
        <p:nvSpPr>
          <p:cNvPr id="2" name="Rectangle 1"/>
          <p:cNvSpPr/>
          <p:nvPr/>
        </p:nvSpPr>
        <p:spPr bwMode="ltGray">
          <a:xfrm>
            <a:off x="0" y="1676400"/>
            <a:ext cx="9144000" cy="33528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169863" fontAlgn="auto">
              <a:spcBef>
                <a:spcPts val="0"/>
              </a:spcBef>
              <a:spcAft>
                <a:spcPts val="0"/>
              </a:spcAft>
              <a:buFont typeface="Arial" pitchFamily="34" charset="0"/>
              <a:buNone/>
              <a:defRPr/>
            </a:pPr>
            <a:endParaRPr lang="en-US" sz="2400" dirty="0"/>
          </a:p>
        </p:txBody>
      </p:sp>
      <p:sp>
        <p:nvSpPr>
          <p:cNvPr id="3" name="Rectangle 2"/>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a:spLocks noChangeArrowheads="1"/>
          </p:cNvSpPr>
          <p:nvPr userDrawn="1"/>
        </p:nvSpPr>
        <p:spPr bwMode="auto">
          <a:xfrm>
            <a:off x="1752600" y="381000"/>
            <a:ext cx="2095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000">
                <a:solidFill>
                  <a:schemeClr val="bg1"/>
                </a:solidFill>
              </a:rPr>
              <a:t>Purpose</a:t>
            </a:r>
          </a:p>
        </p:txBody>
      </p:sp>
      <p:sp>
        <p:nvSpPr>
          <p:cNvPr id="5" name="TextBox 4"/>
          <p:cNvSpPr txBox="1">
            <a:spLocks noChangeArrowheads="1"/>
          </p:cNvSpPr>
          <p:nvPr userDrawn="1"/>
        </p:nvSpPr>
        <p:spPr bwMode="auto">
          <a:xfrm>
            <a:off x="533400" y="22098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400">
                <a:solidFill>
                  <a:schemeClr val="bg1"/>
                </a:solidFill>
              </a:rPr>
              <a:t>Click to Add Purpose</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EB9CC217-8859-437C-ABC7-A6B2871F18C9}" type="slidenum">
              <a:rPr lang="en-US"/>
              <a:pPr>
                <a:defRPr/>
              </a:pPr>
              <a:t>‹#›</a:t>
            </a:fld>
            <a:endParaRPr lang="en-US"/>
          </a:p>
        </p:txBody>
      </p:sp>
    </p:spTree>
    <p:extLst>
      <p:ext uri="{BB962C8B-B14F-4D97-AF65-F5344CB8AC3E}">
        <p14:creationId xmlns:p14="http://schemas.microsoft.com/office/powerpoint/2010/main" val="4107494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bjectives">
    <p:spTree>
      <p:nvGrpSpPr>
        <p:cNvPr id="1" name=""/>
        <p:cNvGrpSpPr/>
        <p:nvPr/>
      </p:nvGrpSpPr>
      <p:grpSpPr>
        <a:xfrm>
          <a:off x="0" y="0"/>
          <a:ext cx="0" cy="0"/>
          <a:chOff x="0" y="0"/>
          <a:chExt cx="0" cy="0"/>
        </a:xfrm>
      </p:grpSpPr>
      <p:sp>
        <p:nvSpPr>
          <p:cNvPr id="2" name="Rectangle 1"/>
          <p:cNvSpPr/>
          <p:nvPr/>
        </p:nvSpPr>
        <p:spPr bwMode="invGray">
          <a:xfrm>
            <a:off x="0" y="57912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userDrawn="1"/>
        </p:nvSpPr>
        <p:spPr bwMode="auto">
          <a:xfrm>
            <a:off x="1752600" y="304800"/>
            <a:ext cx="2994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800" b="1">
                <a:solidFill>
                  <a:schemeClr val="bg1"/>
                </a:solidFill>
                <a:latin typeface="Calibri" pitchFamily="34" charset="0"/>
              </a:rPr>
              <a:t>Objectives</a:t>
            </a:r>
          </a:p>
        </p:txBody>
      </p:sp>
      <p:sp>
        <p:nvSpPr>
          <p:cNvPr id="4" name="Rectangle 3"/>
          <p:cNvSpPr/>
          <p:nvPr userDrawn="1"/>
        </p:nvSpPr>
        <p:spPr bwMode="ltGray">
          <a:xfrm>
            <a:off x="0" y="5943600"/>
            <a:ext cx="9144000" cy="9144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userDrawn="1"/>
        </p:nvSpPr>
        <p:spPr bwMode="auto">
          <a:xfrm>
            <a:off x="228600" y="19050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123CAF20-BF9B-4F7D-A04E-DEA5E50C02C9}" type="slidenum">
              <a:rPr lang="en-US"/>
              <a:pPr>
                <a:defRPr/>
              </a:pPr>
              <a:t>‹#›</a:t>
            </a:fld>
            <a:endParaRPr lang="en-US"/>
          </a:p>
        </p:txBody>
      </p:sp>
    </p:spTree>
    <p:extLst>
      <p:ext uri="{BB962C8B-B14F-4D97-AF65-F5344CB8AC3E}">
        <p14:creationId xmlns:p14="http://schemas.microsoft.com/office/powerpoint/2010/main" val="649653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p:nvSpPr>
        <p:spPr bwMode="invGray">
          <a:xfrm>
            <a:off x="0" y="4953000"/>
            <a:ext cx="9144000" cy="141288"/>
          </a:xfrm>
          <a:prstGeom prst="rect">
            <a:avLst/>
          </a:prstGeom>
          <a:solidFill>
            <a:srgbClr val="C00000"/>
          </a:solidFill>
          <a:ln w="50800" cap="flat" cmpd="thickThin"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5181600"/>
            <a:ext cx="9144000" cy="1676400"/>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2286000"/>
            <a:ext cx="8013192" cy="1636776"/>
          </a:xfrm>
        </p:spPr>
        <p:txBody>
          <a:bodyPr tIns="0" rIns="91440" bIns="0" anchor="b"/>
          <a:lstStyle>
            <a:lvl1pPr algn="l">
              <a:defRPr sz="4700" b="1" cap="none" baseline="0">
                <a:solidFill>
                  <a:srgbClr val="00133A"/>
                </a:solidFill>
              </a:defRPr>
            </a:lvl1pPr>
            <a:extLst/>
          </a:lstStyle>
          <a:p>
            <a:endParaRPr lang="en-US" dirty="0"/>
          </a:p>
        </p:txBody>
      </p:sp>
      <p:sp>
        <p:nvSpPr>
          <p:cNvPr id="3" name="Text Placeholder 2"/>
          <p:cNvSpPr>
            <a:spLocks noGrp="1"/>
          </p:cNvSpPr>
          <p:nvPr>
            <p:ph type="body" idx="1"/>
          </p:nvPr>
        </p:nvSpPr>
        <p:spPr>
          <a:xfrm>
            <a:off x="762000" y="39624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dirty="0"/>
              <a:t>Click to edit Master text styles</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FA6B5250-764E-442A-A06C-3C7C9C7A9347}" type="slidenum">
              <a:rPr lang="en-US"/>
              <a:pPr>
                <a:defRPr/>
              </a:pPr>
              <a:t>‹#›</a:t>
            </a:fld>
            <a:endParaRPr lang="en-US"/>
          </a:p>
        </p:txBody>
      </p:sp>
    </p:spTree>
    <p:extLst>
      <p:ext uri="{BB962C8B-B14F-4D97-AF65-F5344CB8AC3E}">
        <p14:creationId xmlns:p14="http://schemas.microsoft.com/office/powerpoint/2010/main" val="1013355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endParaRPr lang="en-US" dirty="0"/>
          </a:p>
        </p:txBody>
      </p:sp>
    </p:spTree>
    <p:extLst>
      <p:ext uri="{BB962C8B-B14F-4D97-AF65-F5344CB8AC3E}">
        <p14:creationId xmlns:p14="http://schemas.microsoft.com/office/powerpoint/2010/main" val="2552045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W Q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3040" y="0"/>
            <a:ext cx="7223760" cy="1403350"/>
          </a:xfrm>
        </p:spPr>
        <p:txBody>
          <a:bodyPr/>
          <a:lstStyle>
            <a:lvl1pPr>
              <a:defRPr/>
            </a:lvl1pPr>
            <a:extLst/>
          </a:lstStyle>
          <a:p>
            <a:r>
              <a:rPr lang="en-US" dirty="0"/>
              <a:t>Key Word Question Slide Index</a:t>
            </a:r>
          </a:p>
        </p:txBody>
      </p:sp>
      <p:sp>
        <p:nvSpPr>
          <p:cNvPr id="5" name="Text Placeholder 10">
            <a:extLst>
              <a:ext uri="{FF2B5EF4-FFF2-40B4-BE49-F238E27FC236}">
                <a16:creationId xmlns:a16="http://schemas.microsoft.com/office/drawing/2014/main" id="{5B72137A-D12F-48D2-9ACE-83BA9D32A520}"/>
              </a:ext>
            </a:extLst>
          </p:cNvPr>
          <p:cNvSpPr>
            <a:spLocks noGrp="1"/>
          </p:cNvSpPr>
          <p:nvPr>
            <p:ph type="body" sz="quarter" idx="10"/>
          </p:nvPr>
        </p:nvSpPr>
        <p:spPr>
          <a:xfrm>
            <a:off x="307975" y="2045731"/>
            <a:ext cx="8520113" cy="4163875"/>
          </a:xfrm>
          <a:noFill/>
          <a:ln>
            <a:noFill/>
          </a:ln>
        </p:spPr>
        <p:txBody>
          <a:bodyPr/>
          <a:lstStyle>
            <a:lvl1pPr marL="514350" indent="-514350">
              <a:spcBef>
                <a:spcPts val="0"/>
              </a:spcBef>
              <a:spcAft>
                <a:spcPts val="1200"/>
              </a:spcAft>
              <a:buClr>
                <a:schemeClr val="accent1">
                  <a:lumMod val="10000"/>
                </a:schemeClr>
              </a:buClr>
              <a:buSzPct val="100000"/>
              <a:buFont typeface="+mj-lt"/>
              <a:buAutoNum type="arabicPeriod"/>
              <a:defRPr>
                <a:solidFill>
                  <a:schemeClr val="accent1">
                    <a:lumMod val="10000"/>
                  </a:schemeClr>
                </a:solidFill>
              </a:defRPr>
            </a:lvl1pPr>
            <a:lvl2pPr marL="971550" indent="-514350">
              <a:spcBef>
                <a:spcPts val="0"/>
              </a:spcBef>
              <a:spcAft>
                <a:spcPts val="1200"/>
              </a:spcAft>
              <a:buClr>
                <a:schemeClr val="accent1">
                  <a:lumMod val="10000"/>
                </a:schemeClr>
              </a:buClr>
              <a:buFont typeface="+mj-lt"/>
              <a:buAutoNum type="arabicPeriod"/>
              <a:defRPr>
                <a:solidFill>
                  <a:schemeClr val="accent1">
                    <a:lumMod val="10000"/>
                  </a:schemeClr>
                </a:solidFill>
              </a:defRPr>
            </a:lvl2pPr>
            <a:lvl3pPr marL="1223963" indent="-457200">
              <a:spcBef>
                <a:spcPts val="0"/>
              </a:spcBef>
              <a:spcAft>
                <a:spcPts val="1200"/>
              </a:spcAft>
              <a:buClr>
                <a:schemeClr val="accent1">
                  <a:lumMod val="10000"/>
                </a:schemeClr>
              </a:buClr>
              <a:buFont typeface="+mj-lt"/>
              <a:buAutoNum type="arabicPeriod"/>
              <a:defRPr>
                <a:solidFill>
                  <a:schemeClr val="accent1">
                    <a:lumMod val="10000"/>
                  </a:schemeClr>
                </a:solidFill>
              </a:defRPr>
            </a:lvl3pPr>
            <a:lvl4pPr marL="1490662" indent="-457200">
              <a:spcBef>
                <a:spcPts val="0"/>
              </a:spcBef>
              <a:spcAft>
                <a:spcPts val="1200"/>
              </a:spcAft>
              <a:buClr>
                <a:schemeClr val="accent1">
                  <a:lumMod val="10000"/>
                </a:schemeClr>
              </a:buClr>
              <a:buFont typeface="+mj-lt"/>
              <a:buAutoNum type="arabicPeriod"/>
              <a:defRPr>
                <a:solidFill>
                  <a:schemeClr val="accent1">
                    <a:lumMod val="10000"/>
                  </a:schemeClr>
                </a:solidFill>
              </a:defRPr>
            </a:lvl4pPr>
            <a:lvl5pPr marL="1700212" indent="-457200">
              <a:spcBef>
                <a:spcPts val="0"/>
              </a:spcBef>
              <a:spcAft>
                <a:spcPts val="1200"/>
              </a:spcAft>
              <a:buClr>
                <a:schemeClr val="accent1">
                  <a:lumMod val="10000"/>
                </a:schemeClr>
              </a:buClr>
              <a:buFont typeface="+mj-lt"/>
              <a:buAutoNum type="arabicPeriod"/>
              <a:defRPr>
                <a:solidFill>
                  <a:schemeClr val="accent1">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58028B6-F1AF-417F-9B3D-86484EBCE5CB}"/>
              </a:ext>
            </a:extLst>
          </p:cNvPr>
          <p:cNvSpPr/>
          <p:nvPr userDrawn="1"/>
        </p:nvSpPr>
        <p:spPr>
          <a:xfrm>
            <a:off x="-32657" y="1676400"/>
            <a:ext cx="9176657" cy="369332"/>
          </a:xfrm>
          <a:prstGeom prst="rect">
            <a:avLst/>
          </a:prstGeom>
        </p:spPr>
        <p:txBody>
          <a:bodyPr wrap="square">
            <a:spAutoFit/>
          </a:bodyPr>
          <a:lstStyle/>
          <a:p>
            <a:pPr lvl="0" algn="ctr" eaLnBrk="0" hangingPunct="0">
              <a:defRPr/>
            </a:pPr>
            <a:r>
              <a:rPr lang="en-US" b="1" i="1" dirty="0">
                <a:solidFill>
                  <a:schemeClr val="accent1">
                    <a:lumMod val="10000"/>
                  </a:schemeClr>
                </a:solidFill>
                <a:latin typeface="Calibri"/>
              </a:rPr>
              <a:t>Click any link below to go directly to polling that question.</a:t>
            </a:r>
          </a:p>
        </p:txBody>
      </p:sp>
      <p:sp>
        <p:nvSpPr>
          <p:cNvPr id="8" name="TextBox 7">
            <a:extLst>
              <a:ext uri="{FF2B5EF4-FFF2-40B4-BE49-F238E27FC236}">
                <a16:creationId xmlns:a16="http://schemas.microsoft.com/office/drawing/2014/main" id="{D4B9067C-20A6-4209-A30E-FA9CB35783C6}"/>
              </a:ext>
            </a:extLst>
          </p:cNvPr>
          <p:cNvSpPr txBox="1"/>
          <p:nvPr userDrawn="1"/>
        </p:nvSpPr>
        <p:spPr>
          <a:xfrm>
            <a:off x="1353591" y="6343650"/>
            <a:ext cx="417098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chemeClr val="accent1">
                    <a:lumMod val="10000"/>
                  </a:schemeClr>
                </a:solidFill>
                <a:effectLst/>
                <a:uLnTx/>
                <a:uFillTx/>
                <a:latin typeface="Calibri"/>
                <a:ea typeface="+mn-ea"/>
                <a:cs typeface="+mn-cs"/>
              </a:rPr>
              <a:t>Click here to return to this index. </a:t>
            </a:r>
          </a:p>
        </p:txBody>
      </p:sp>
      <p:sp>
        <p:nvSpPr>
          <p:cNvPr id="9" name="Left Arrow 1">
            <a:extLst>
              <a:ext uri="{FF2B5EF4-FFF2-40B4-BE49-F238E27FC236}">
                <a16:creationId xmlns:a16="http://schemas.microsoft.com/office/drawing/2014/main" id="{2DC0AC89-9CF9-47F7-AFD6-9E1C9AC397B3}"/>
              </a:ext>
            </a:extLst>
          </p:cNvPr>
          <p:cNvSpPr/>
          <p:nvPr userDrawn="1"/>
        </p:nvSpPr>
        <p:spPr bwMode="auto">
          <a:xfrm flipH="1">
            <a:off x="5489202" y="6469191"/>
            <a:ext cx="588789" cy="250958"/>
          </a:xfrm>
          <a:prstGeom prst="leftArrow">
            <a:avLst/>
          </a:prstGeom>
          <a:solidFill>
            <a:srgbClr val="002060"/>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0E0E0"/>
              </a:solidFill>
              <a:effectLst/>
              <a:uLnTx/>
              <a:uFillTx/>
              <a:latin typeface="Arial" charset="0"/>
              <a:ea typeface="+mn-ea"/>
              <a:cs typeface="+mn-cs"/>
            </a:endParaRPr>
          </a:p>
        </p:txBody>
      </p:sp>
      <p:grpSp>
        <p:nvGrpSpPr>
          <p:cNvPr id="10" name="Group 9">
            <a:extLst>
              <a:ext uri="{FF2B5EF4-FFF2-40B4-BE49-F238E27FC236}">
                <a16:creationId xmlns:a16="http://schemas.microsoft.com/office/drawing/2014/main" id="{DBD7FA57-F71D-4E4B-A8D6-0D77296A24A1}"/>
              </a:ext>
            </a:extLst>
          </p:cNvPr>
          <p:cNvGrpSpPr/>
          <p:nvPr userDrawn="1"/>
        </p:nvGrpSpPr>
        <p:grpSpPr>
          <a:xfrm>
            <a:off x="6018602" y="6246717"/>
            <a:ext cx="612338" cy="613707"/>
            <a:chOff x="6018602" y="6246717"/>
            <a:chExt cx="612338" cy="613707"/>
          </a:xfrm>
        </p:grpSpPr>
        <p:pic>
          <p:nvPicPr>
            <p:cNvPr id="11" name="Picture 10">
              <a:hlinkClick r:id="rId2" action="ppaction://hlinksldjump"/>
              <a:extLst>
                <a:ext uri="{FF2B5EF4-FFF2-40B4-BE49-F238E27FC236}">
                  <a16:creationId xmlns:a16="http://schemas.microsoft.com/office/drawing/2014/main" id="{6FE3DD08-6B88-4968-9257-34B2A7367E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3195" y="6429988"/>
              <a:ext cx="430436" cy="430436"/>
            </a:xfrm>
            <a:prstGeom prst="rect">
              <a:avLst/>
            </a:prstGeom>
          </p:spPr>
        </p:pic>
        <p:sp>
          <p:nvSpPr>
            <p:cNvPr id="12" name="Rectangle 11">
              <a:hlinkClick r:id="rId2" action="ppaction://hlinksldjump"/>
              <a:extLst>
                <a:ext uri="{FF2B5EF4-FFF2-40B4-BE49-F238E27FC236}">
                  <a16:creationId xmlns:a16="http://schemas.microsoft.com/office/drawing/2014/main" id="{82C16EFA-7E34-4D04-A552-6F52D06E0BD7}"/>
                </a:ext>
              </a:extLst>
            </p:cNvPr>
            <p:cNvSpPr/>
            <p:nvPr userDrawn="1"/>
          </p:nvSpPr>
          <p:spPr>
            <a:xfrm>
              <a:off x="6018602" y="6246717"/>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Index</a:t>
              </a:r>
              <a:endParaRPr lang="en-US" sz="1200" dirty="0"/>
            </a:p>
          </p:txBody>
        </p:sp>
      </p:grpSp>
    </p:spTree>
    <p:extLst>
      <p:ext uri="{BB962C8B-B14F-4D97-AF65-F5344CB8AC3E}">
        <p14:creationId xmlns:p14="http://schemas.microsoft.com/office/powerpoint/2010/main" val="1852091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lvl1pPr>
              <a:defRPr/>
            </a:lvl1pPr>
            <a:extLst/>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D9890338-FB5C-46FA-85B2-8EE896B1375B}" type="slidenum">
              <a:rPr lang="en-US"/>
              <a:pPr>
                <a:defRPr/>
              </a:pPr>
              <a:t>‹#›</a:t>
            </a:fld>
            <a:endParaRPr lang="en-US"/>
          </a:p>
        </p:txBody>
      </p:sp>
    </p:spTree>
    <p:extLst>
      <p:ext uri="{BB962C8B-B14F-4D97-AF65-F5344CB8AC3E}">
        <p14:creationId xmlns:p14="http://schemas.microsoft.com/office/powerpoint/2010/main" val="848303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sson Title Slide">
    <p:spTree>
      <p:nvGrpSpPr>
        <p:cNvPr id="1" name=""/>
        <p:cNvGrpSpPr/>
        <p:nvPr/>
      </p:nvGrpSpPr>
      <p:grpSpPr>
        <a:xfrm>
          <a:off x="0" y="0"/>
          <a:ext cx="0" cy="0"/>
          <a:chOff x="0" y="0"/>
          <a:chExt cx="0" cy="0"/>
        </a:xfrm>
      </p:grpSpPr>
      <p:sp>
        <p:nvSpPr>
          <p:cNvPr id="3" name="Rectangle 2"/>
          <p:cNvSpPr/>
          <p:nvPr/>
        </p:nvSpPr>
        <p:spPr bwMode="ltGray">
          <a:xfrm>
            <a:off x="0" y="1676400"/>
            <a:ext cx="9144000" cy="33528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169863" fontAlgn="auto">
              <a:spcBef>
                <a:spcPts val="0"/>
              </a:spcBef>
              <a:spcAft>
                <a:spcPts val="0"/>
              </a:spcAft>
              <a:buFont typeface="Arial" pitchFamily="34" charset="0"/>
              <a:buNone/>
              <a:defRPr/>
            </a:pPr>
            <a:endParaRPr lang="en-US" sz="2400" dirty="0"/>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ontent Placeholder 11"/>
          <p:cNvSpPr>
            <a:spLocks noGrp="1"/>
          </p:cNvSpPr>
          <p:nvPr>
            <p:ph sz="quarter" idx="13"/>
          </p:nvPr>
        </p:nvSpPr>
        <p:spPr>
          <a:xfrm>
            <a:off x="914400" y="2133600"/>
            <a:ext cx="73152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4"/>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5"/>
          </p:nvPr>
        </p:nvSpPr>
        <p:spPr>
          <a:xfrm>
            <a:off x="8204200" y="6477000"/>
            <a:ext cx="733425" cy="274638"/>
          </a:xfrm>
          <a:prstGeom prst="rect">
            <a:avLst/>
          </a:prstGeom>
        </p:spPr>
        <p:txBody>
          <a:bodyPr/>
          <a:lstStyle>
            <a:lvl1pPr>
              <a:defRPr>
                <a:latin typeface="Arial" charset="0"/>
                <a:cs typeface="Arial" charset="0"/>
              </a:defRPr>
            </a:lvl1pPr>
          </a:lstStyle>
          <a:p>
            <a:pPr>
              <a:defRPr/>
            </a:pPr>
            <a:fld id="{FE08DD7F-D596-43C5-9F6D-E03CFE57AF4A}" type="slidenum">
              <a:rPr lang="en-US"/>
              <a:pPr>
                <a:defRPr/>
              </a:pPr>
              <a:t>‹#›</a:t>
            </a:fld>
            <a:endParaRPr lang="en-US"/>
          </a:p>
        </p:txBody>
      </p:sp>
    </p:spTree>
    <p:extLst>
      <p:ext uri="{BB962C8B-B14F-4D97-AF65-F5344CB8AC3E}">
        <p14:creationId xmlns:p14="http://schemas.microsoft.com/office/powerpoint/2010/main" val="3984131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20C5-A034-4C3B-9D03-A5A65FF628A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7D41FF5-8AA0-4F5E-B9B2-C1785CE8FCD1}"/>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8414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P Ques - No CA">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902C46C2-8226-4E11-920A-FEA6D57396C0}"/>
              </a:ext>
            </a:extLst>
          </p:cNvPr>
          <p:cNvGraphicFramePr>
            <a:graphicFrameLocks noGrp="1"/>
          </p:cNvGraphicFramePr>
          <p:nvPr userDrawn="1">
            <p:extLst/>
          </p:nvPr>
        </p:nvGraphicFramePr>
        <p:xfrm>
          <a:off x="8437418" y="6313336"/>
          <a:ext cx="702886" cy="544663"/>
        </p:xfrm>
        <a:graphic>
          <a:graphicData uri="http://schemas.openxmlformats.org/drawingml/2006/table">
            <a:tbl>
              <a:tblPr firstRow="1" bandRow="1">
                <a:tableStyleId>{5C22544A-7EE6-4342-B048-85BDC9FD1C3A}</a:tableStyleId>
              </a:tblPr>
              <a:tblGrid>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a:xfrm>
            <a:off x="916128" y="365760"/>
            <a:ext cx="8075472" cy="26060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a:xfrm>
            <a:off x="457200" y="3398838"/>
            <a:ext cx="8039988" cy="2893897"/>
          </a:xfrm>
        </p:spPr>
        <p:txBody>
          <a:bodyPr lIns="91440">
            <a:normAutofit/>
          </a:bodyPr>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a:extLst>
              <a:ext uri="{FF2B5EF4-FFF2-40B4-BE49-F238E27FC236}">
                <a16:creationId xmlns:a16="http://schemas.microsoft.com/office/drawing/2014/main" id="{6513C722-6F91-46C5-9E8E-773687A9A0F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pic>
        <p:nvPicPr>
          <p:cNvPr id="23" name="Picture 2" descr="See the source image">
            <a:hlinkClick r:id="" action="ppaction://customshow?id=4&amp;return=true"/>
            <a:extLst>
              <a:ext uri="{FF2B5EF4-FFF2-40B4-BE49-F238E27FC236}">
                <a16:creationId xmlns:a16="http://schemas.microsoft.com/office/drawing/2014/main" id="{0DD67DAD-FFA9-47E2-927B-EE3093B3E774}"/>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hlinkClick r:id="" action="ppaction://customshow?id=4&amp;return=true"/>
            <a:extLst>
              <a:ext uri="{FF2B5EF4-FFF2-40B4-BE49-F238E27FC236}">
                <a16:creationId xmlns:a16="http://schemas.microsoft.com/office/drawing/2014/main" id="{3B82AB41-6F66-455D-B3DA-87466B51DA98}"/>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spTree>
    <p:extLst>
      <p:ext uri="{BB962C8B-B14F-4D97-AF65-F5344CB8AC3E}">
        <p14:creationId xmlns:p14="http://schemas.microsoft.com/office/powerpoint/2010/main" val="4036267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P Ques with CA">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0B2BA24F-4F85-449F-AA99-FF54EF18CC41}"/>
              </a:ext>
            </a:extLst>
          </p:cNvPr>
          <p:cNvGraphicFramePr>
            <a:graphicFrameLocks noGrp="1"/>
          </p:cNvGraphicFramePr>
          <p:nvPr userDrawn="1">
            <p:extLst/>
          </p:nvPr>
        </p:nvGraphicFramePr>
        <p:xfrm>
          <a:off x="6533804" y="6313336"/>
          <a:ext cx="2601882" cy="544663"/>
        </p:xfrm>
        <a:graphic>
          <a:graphicData uri="http://schemas.openxmlformats.org/drawingml/2006/table">
            <a:tbl>
              <a:tblPr firstRow="1" bandRow="1">
                <a:tableStyleId>{5C22544A-7EE6-4342-B048-85BDC9FD1C3A}</a:tableStyleId>
              </a:tblPr>
              <a:tblGrid>
                <a:gridCol w="507076">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803">
                  <a:extLst>
                    <a:ext uri="{9D8B030D-6E8A-4147-A177-3AD203B41FA5}">
                      <a16:colId xmlns:a16="http://schemas.microsoft.com/office/drawing/2014/main" val="2306891673"/>
                    </a:ext>
                  </a:extLst>
                </a:gridCol>
                <a:gridCol w="510772">
                  <a:extLst>
                    <a:ext uri="{9D8B030D-6E8A-4147-A177-3AD203B41FA5}">
                      <a16:colId xmlns:a16="http://schemas.microsoft.com/office/drawing/2014/main" val="4140960875"/>
                    </a:ext>
                  </a:extLst>
                </a:gridCol>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a:xfrm>
            <a:off x="916128" y="365760"/>
            <a:ext cx="8075472" cy="26060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a:xfrm>
            <a:off x="457200" y="3398838"/>
            <a:ext cx="8039988" cy="2893897"/>
          </a:xfrm>
        </p:spPr>
        <p:txBody>
          <a:bodyPr lIns="91440">
            <a:normAutofit/>
          </a:bodyPr>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a:extLst>
              <a:ext uri="{FF2B5EF4-FFF2-40B4-BE49-F238E27FC236}">
                <a16:creationId xmlns:a16="http://schemas.microsoft.com/office/drawing/2014/main" id="{6513C722-6F91-46C5-9E8E-773687A9A0F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grpSp>
        <p:nvGrpSpPr>
          <p:cNvPr id="23" name="Group 22">
            <a:extLst>
              <a:ext uri="{FF2B5EF4-FFF2-40B4-BE49-F238E27FC236}">
                <a16:creationId xmlns:a16="http://schemas.microsoft.com/office/drawing/2014/main" id="{4F878591-8E79-42DB-81A4-7461F21BC56A}"/>
              </a:ext>
            </a:extLst>
          </p:cNvPr>
          <p:cNvGrpSpPr/>
          <p:nvPr userDrawn="1"/>
        </p:nvGrpSpPr>
        <p:grpSpPr>
          <a:xfrm>
            <a:off x="6478725" y="6251171"/>
            <a:ext cx="612338" cy="573577"/>
            <a:chOff x="6478725" y="6251171"/>
            <a:chExt cx="612338" cy="573577"/>
          </a:xfrm>
        </p:grpSpPr>
        <p:pic>
          <p:nvPicPr>
            <p:cNvPr id="24" name="Picture 2" descr="https://cdn3.iconfinder.com/data/icons/award-and-trohpy/78/Award_ribbon_cup-05-512.png">
              <a:hlinkClick r:id="" action="ppaction://customshow?id=0&amp;return=true"/>
              <a:extLst>
                <a:ext uri="{FF2B5EF4-FFF2-40B4-BE49-F238E27FC236}">
                  <a16:creationId xmlns:a16="http://schemas.microsoft.com/office/drawing/2014/main" id="{1EDC2E24-8874-48F7-85A7-92263EA4F967}"/>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hlinkClick r:id="" action="ppaction://customshow?id=0&amp;return=true"/>
              <a:extLst>
                <a:ext uri="{FF2B5EF4-FFF2-40B4-BE49-F238E27FC236}">
                  <a16:creationId xmlns:a16="http://schemas.microsoft.com/office/drawing/2014/main" id="{680675F8-04C8-4C6E-AD96-5D5D7D462197}"/>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26" name="Group 25">
            <a:extLst>
              <a:ext uri="{FF2B5EF4-FFF2-40B4-BE49-F238E27FC236}">
                <a16:creationId xmlns:a16="http://schemas.microsoft.com/office/drawing/2014/main" id="{51A3C0C8-2A19-4D92-836C-B93D6428714B}"/>
              </a:ext>
            </a:extLst>
          </p:cNvPr>
          <p:cNvGrpSpPr/>
          <p:nvPr userDrawn="1"/>
        </p:nvGrpSpPr>
        <p:grpSpPr>
          <a:xfrm>
            <a:off x="6974103" y="6251171"/>
            <a:ext cx="612338" cy="588950"/>
            <a:chOff x="6974103" y="6251171"/>
            <a:chExt cx="612338" cy="588950"/>
          </a:xfrm>
        </p:grpSpPr>
        <p:pic>
          <p:nvPicPr>
            <p:cNvPr id="27" name="Picture 26">
              <a:hlinkClick r:id="" action="ppaction://customshow?id=1&amp;return=true"/>
              <a:extLst>
                <a:ext uri="{FF2B5EF4-FFF2-40B4-BE49-F238E27FC236}">
                  <a16:creationId xmlns:a16="http://schemas.microsoft.com/office/drawing/2014/main" id="{51663B23-0A2D-4B28-B30F-B2A5A4110A6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28" name="Rectangle 27">
              <a:hlinkClick r:id="" action="ppaction://customshow?id=1&amp;return=true"/>
              <a:extLst>
                <a:ext uri="{FF2B5EF4-FFF2-40B4-BE49-F238E27FC236}">
                  <a16:creationId xmlns:a16="http://schemas.microsoft.com/office/drawing/2014/main" id="{833A2E8B-567C-467A-8434-20FB7238A1C9}"/>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29" name="Group 28">
            <a:extLst>
              <a:ext uri="{FF2B5EF4-FFF2-40B4-BE49-F238E27FC236}">
                <a16:creationId xmlns:a16="http://schemas.microsoft.com/office/drawing/2014/main" id="{B172834B-7659-4843-8012-23FE14A383C9}"/>
              </a:ext>
            </a:extLst>
          </p:cNvPr>
          <p:cNvGrpSpPr/>
          <p:nvPr userDrawn="1"/>
        </p:nvGrpSpPr>
        <p:grpSpPr>
          <a:xfrm>
            <a:off x="7419603" y="6250131"/>
            <a:ext cx="612338" cy="580409"/>
            <a:chOff x="7419603" y="6250131"/>
            <a:chExt cx="612338" cy="580409"/>
          </a:xfrm>
        </p:grpSpPr>
        <p:pic>
          <p:nvPicPr>
            <p:cNvPr id="30" name="Picture 29">
              <a:hlinkClick r:id="" action="ppaction://customshow?id=2&amp;return=true"/>
              <a:extLst>
                <a:ext uri="{FF2B5EF4-FFF2-40B4-BE49-F238E27FC236}">
                  <a16:creationId xmlns:a16="http://schemas.microsoft.com/office/drawing/2014/main" id="{A64DBE12-4155-4ED3-A8B2-D525E50DCA69}"/>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31" name="Rectangle 30">
              <a:hlinkClick r:id="" action="ppaction://customshow?id=2&amp;return=true"/>
              <a:extLst>
                <a:ext uri="{FF2B5EF4-FFF2-40B4-BE49-F238E27FC236}">
                  <a16:creationId xmlns:a16="http://schemas.microsoft.com/office/drawing/2014/main" id="{160465F6-C076-47A5-B492-3B51854528D4}"/>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32" name="Group 31">
            <a:extLst>
              <a:ext uri="{FF2B5EF4-FFF2-40B4-BE49-F238E27FC236}">
                <a16:creationId xmlns:a16="http://schemas.microsoft.com/office/drawing/2014/main" id="{D870C6C8-2886-430A-B9C4-55D650B8D35E}"/>
              </a:ext>
            </a:extLst>
          </p:cNvPr>
          <p:cNvGrpSpPr/>
          <p:nvPr userDrawn="1"/>
        </p:nvGrpSpPr>
        <p:grpSpPr>
          <a:xfrm>
            <a:off x="7850033" y="6251770"/>
            <a:ext cx="661888" cy="578106"/>
            <a:chOff x="7850033" y="6251770"/>
            <a:chExt cx="661888" cy="578106"/>
          </a:xfrm>
        </p:grpSpPr>
        <p:pic>
          <p:nvPicPr>
            <p:cNvPr id="33" name="Picture 32">
              <a:hlinkClick r:id="" action="ppaction://customshow?id=3&amp;return=true"/>
              <a:extLst>
                <a:ext uri="{FF2B5EF4-FFF2-40B4-BE49-F238E27FC236}">
                  <a16:creationId xmlns:a16="http://schemas.microsoft.com/office/drawing/2014/main" id="{588B96A6-D216-4877-B514-E4A08B1FCA2F}"/>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34" name="Rectangle 33">
              <a:hlinkClick r:id="" action="ppaction://customshow?id=3&amp;return=true"/>
              <a:extLst>
                <a:ext uri="{FF2B5EF4-FFF2-40B4-BE49-F238E27FC236}">
                  <a16:creationId xmlns:a16="http://schemas.microsoft.com/office/drawing/2014/main" id="{7F6EE106-BE23-4C33-BBEC-54B00A03838B}"/>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35" name="Group 34">
            <a:extLst>
              <a:ext uri="{FF2B5EF4-FFF2-40B4-BE49-F238E27FC236}">
                <a16:creationId xmlns:a16="http://schemas.microsoft.com/office/drawing/2014/main" id="{06BC0C33-A7BE-47A3-BB75-38452C695E3B}"/>
              </a:ext>
            </a:extLst>
          </p:cNvPr>
          <p:cNvGrpSpPr/>
          <p:nvPr userDrawn="1"/>
        </p:nvGrpSpPr>
        <p:grpSpPr>
          <a:xfrm>
            <a:off x="8352168" y="6272372"/>
            <a:ext cx="841708" cy="547772"/>
            <a:chOff x="8352168" y="6272372"/>
            <a:chExt cx="841708" cy="547772"/>
          </a:xfrm>
        </p:grpSpPr>
        <p:pic>
          <p:nvPicPr>
            <p:cNvPr id="36" name="Picture 2" descr="See the source image">
              <a:hlinkClick r:id="" action="ppaction://customshow?id=4&amp;return=true"/>
              <a:extLst>
                <a:ext uri="{FF2B5EF4-FFF2-40B4-BE49-F238E27FC236}">
                  <a16:creationId xmlns:a16="http://schemas.microsoft.com/office/drawing/2014/main" id="{669D9DF6-55FF-4E37-B717-C1138115A533}"/>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hlinkClick r:id="" action="ppaction://customshow?id=4&amp;return=true"/>
              <a:extLst>
                <a:ext uri="{FF2B5EF4-FFF2-40B4-BE49-F238E27FC236}">
                  <a16:creationId xmlns:a16="http://schemas.microsoft.com/office/drawing/2014/main" id="{F39BE510-BDB8-4074-8D3D-EDBAC2C0A201}"/>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spTree>
    <p:extLst>
      <p:ext uri="{BB962C8B-B14F-4D97-AF65-F5344CB8AC3E}">
        <p14:creationId xmlns:p14="http://schemas.microsoft.com/office/powerpoint/2010/main" val="3018840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P KW Ques">
    <p:spTree>
      <p:nvGrpSpPr>
        <p:cNvPr id="1" name=""/>
        <p:cNvGrpSpPr/>
        <p:nvPr/>
      </p:nvGrpSpPr>
      <p:grpSpPr>
        <a:xfrm>
          <a:off x="0" y="0"/>
          <a:ext cx="0" cy="0"/>
          <a:chOff x="0" y="0"/>
          <a:chExt cx="0" cy="0"/>
        </a:xfrm>
      </p:grpSpPr>
      <p:graphicFrame>
        <p:nvGraphicFramePr>
          <p:cNvPr id="28" name="Table 27">
            <a:extLst>
              <a:ext uri="{FF2B5EF4-FFF2-40B4-BE49-F238E27FC236}">
                <a16:creationId xmlns:a16="http://schemas.microsoft.com/office/drawing/2014/main" id="{0E07F1D7-F534-4FF2-9DCD-0752DA6F1688}"/>
              </a:ext>
            </a:extLst>
          </p:cNvPr>
          <p:cNvGraphicFramePr>
            <a:graphicFrameLocks noGrp="1"/>
          </p:cNvGraphicFramePr>
          <p:nvPr userDrawn="1">
            <p:extLst/>
          </p:nvPr>
        </p:nvGraphicFramePr>
        <p:xfrm>
          <a:off x="6103196" y="6313336"/>
          <a:ext cx="3032491" cy="544663"/>
        </p:xfrm>
        <a:graphic>
          <a:graphicData uri="http://schemas.openxmlformats.org/drawingml/2006/table">
            <a:tbl>
              <a:tblPr firstRow="1" bandRow="1">
                <a:tableStyleId>{5C22544A-7EE6-4342-B048-85BDC9FD1C3A}</a:tableStyleId>
              </a:tblPr>
              <a:tblGrid>
                <a:gridCol w="438920">
                  <a:extLst>
                    <a:ext uri="{9D8B030D-6E8A-4147-A177-3AD203B41FA5}">
                      <a16:colId xmlns:a16="http://schemas.microsoft.com/office/drawing/2014/main" val="106133706"/>
                    </a:ext>
                  </a:extLst>
                </a:gridCol>
                <a:gridCol w="498764">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400">
                  <a:extLst>
                    <a:ext uri="{9D8B030D-6E8A-4147-A177-3AD203B41FA5}">
                      <a16:colId xmlns:a16="http://schemas.microsoft.com/office/drawing/2014/main" val="2306891673"/>
                    </a:ext>
                  </a:extLst>
                </a:gridCol>
                <a:gridCol w="511175">
                  <a:extLst>
                    <a:ext uri="{9D8B030D-6E8A-4147-A177-3AD203B41FA5}">
                      <a16:colId xmlns:a16="http://schemas.microsoft.com/office/drawing/2014/main" val="4140960875"/>
                    </a:ext>
                  </a:extLst>
                </a:gridCol>
                <a:gridCol w="702887">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a:xfrm>
            <a:off x="916128" y="365760"/>
            <a:ext cx="8075472" cy="26060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a:xfrm>
            <a:off x="457200" y="3398838"/>
            <a:ext cx="8039988" cy="2893897"/>
          </a:xfrm>
        </p:spPr>
        <p:txBody>
          <a:bodyPr lIns="91440">
            <a:normAutofit/>
          </a:bodyPr>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a:extLst>
              <a:ext uri="{FF2B5EF4-FFF2-40B4-BE49-F238E27FC236}">
                <a16:creationId xmlns:a16="http://schemas.microsoft.com/office/drawing/2014/main" id="{6513C722-6F91-46C5-9E8E-773687A9A0F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grpSp>
        <p:nvGrpSpPr>
          <p:cNvPr id="7" name="Group 6">
            <a:extLst>
              <a:ext uri="{FF2B5EF4-FFF2-40B4-BE49-F238E27FC236}">
                <a16:creationId xmlns:a16="http://schemas.microsoft.com/office/drawing/2014/main" id="{05953877-E8DC-4BD5-8F0F-072F77CEE617}"/>
              </a:ext>
            </a:extLst>
          </p:cNvPr>
          <p:cNvGrpSpPr/>
          <p:nvPr userDrawn="1"/>
        </p:nvGrpSpPr>
        <p:grpSpPr>
          <a:xfrm>
            <a:off x="6478725" y="6251171"/>
            <a:ext cx="612338" cy="573577"/>
            <a:chOff x="6478725" y="6251171"/>
            <a:chExt cx="612338" cy="573577"/>
          </a:xfrm>
        </p:grpSpPr>
        <p:pic>
          <p:nvPicPr>
            <p:cNvPr id="17" name="Picture 2" descr="https://cdn3.iconfinder.com/data/icons/award-and-trohpy/78/Award_ribbon_cup-05-512.png">
              <a:hlinkClick r:id="" action="ppaction://customshow?id=0&amp;return=true"/>
              <a:extLst>
                <a:ext uri="{FF2B5EF4-FFF2-40B4-BE49-F238E27FC236}">
                  <a16:creationId xmlns:a16="http://schemas.microsoft.com/office/drawing/2014/main" id="{DCB9A2A0-C63E-4926-87C6-6DD6C71EC329}"/>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hlinkClick r:id="" action="ppaction://customshow?id=0&amp;return=true"/>
              <a:extLst>
                <a:ext uri="{FF2B5EF4-FFF2-40B4-BE49-F238E27FC236}">
                  <a16:creationId xmlns:a16="http://schemas.microsoft.com/office/drawing/2014/main" id="{7DAE0857-CEB2-4F97-8B63-30C94F01E2A8}"/>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8" name="Group 7">
            <a:extLst>
              <a:ext uri="{FF2B5EF4-FFF2-40B4-BE49-F238E27FC236}">
                <a16:creationId xmlns:a16="http://schemas.microsoft.com/office/drawing/2014/main" id="{948CEAB3-BBBA-4F4A-B563-FF804EA1FEA6}"/>
              </a:ext>
            </a:extLst>
          </p:cNvPr>
          <p:cNvGrpSpPr/>
          <p:nvPr userDrawn="1"/>
        </p:nvGrpSpPr>
        <p:grpSpPr>
          <a:xfrm>
            <a:off x="6974103" y="6251171"/>
            <a:ext cx="612338" cy="588950"/>
            <a:chOff x="6974103" y="6251171"/>
            <a:chExt cx="612338" cy="588950"/>
          </a:xfrm>
        </p:grpSpPr>
        <p:pic>
          <p:nvPicPr>
            <p:cNvPr id="18" name="Picture 17">
              <a:hlinkClick r:id="" action="ppaction://customshow?id=1&amp;return=true"/>
              <a:extLst>
                <a:ext uri="{FF2B5EF4-FFF2-40B4-BE49-F238E27FC236}">
                  <a16:creationId xmlns:a16="http://schemas.microsoft.com/office/drawing/2014/main" id="{D8CB7857-69CC-450B-943F-617E103D63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23" name="Rectangle 22">
              <a:hlinkClick r:id="" action="ppaction://customshow?id=1&amp;return=true"/>
              <a:extLst>
                <a:ext uri="{FF2B5EF4-FFF2-40B4-BE49-F238E27FC236}">
                  <a16:creationId xmlns:a16="http://schemas.microsoft.com/office/drawing/2014/main" id="{4488CF74-CADA-4775-B4E0-D85E26378E8B}"/>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9" name="Group 8">
            <a:extLst>
              <a:ext uri="{FF2B5EF4-FFF2-40B4-BE49-F238E27FC236}">
                <a16:creationId xmlns:a16="http://schemas.microsoft.com/office/drawing/2014/main" id="{50E46E51-F121-40D1-89C5-8AB8DC943FF3}"/>
              </a:ext>
            </a:extLst>
          </p:cNvPr>
          <p:cNvGrpSpPr/>
          <p:nvPr userDrawn="1"/>
        </p:nvGrpSpPr>
        <p:grpSpPr>
          <a:xfrm>
            <a:off x="7419603" y="6250131"/>
            <a:ext cx="612338" cy="580409"/>
            <a:chOff x="7419603" y="6250131"/>
            <a:chExt cx="612338" cy="580409"/>
          </a:xfrm>
        </p:grpSpPr>
        <p:pic>
          <p:nvPicPr>
            <p:cNvPr id="19" name="Picture 18">
              <a:hlinkClick r:id="" action="ppaction://customshow?id=2&amp;return=true"/>
              <a:extLst>
                <a:ext uri="{FF2B5EF4-FFF2-40B4-BE49-F238E27FC236}">
                  <a16:creationId xmlns:a16="http://schemas.microsoft.com/office/drawing/2014/main" id="{DDBA2FB9-3D64-442C-A784-581F05BDB0F3}"/>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4" name="Rectangle 23">
              <a:hlinkClick r:id="" action="ppaction://customshow?id=2&amp;return=true"/>
              <a:extLst>
                <a:ext uri="{FF2B5EF4-FFF2-40B4-BE49-F238E27FC236}">
                  <a16:creationId xmlns:a16="http://schemas.microsoft.com/office/drawing/2014/main" id="{32FE400F-EC23-47D4-9BD0-43F1DFE3FBEB}"/>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10" name="Group 9">
            <a:extLst>
              <a:ext uri="{FF2B5EF4-FFF2-40B4-BE49-F238E27FC236}">
                <a16:creationId xmlns:a16="http://schemas.microsoft.com/office/drawing/2014/main" id="{4040A85F-1EAC-4358-BF85-305F76F42FB3}"/>
              </a:ext>
            </a:extLst>
          </p:cNvPr>
          <p:cNvGrpSpPr/>
          <p:nvPr userDrawn="1"/>
        </p:nvGrpSpPr>
        <p:grpSpPr>
          <a:xfrm>
            <a:off x="7850033" y="6251770"/>
            <a:ext cx="661888" cy="578106"/>
            <a:chOff x="7850033" y="6251770"/>
            <a:chExt cx="661888" cy="578106"/>
          </a:xfrm>
        </p:grpSpPr>
        <p:pic>
          <p:nvPicPr>
            <p:cNvPr id="20" name="Picture 19">
              <a:hlinkClick r:id="" action="ppaction://customshow?id=3&amp;return=true"/>
              <a:extLst>
                <a:ext uri="{FF2B5EF4-FFF2-40B4-BE49-F238E27FC236}">
                  <a16:creationId xmlns:a16="http://schemas.microsoft.com/office/drawing/2014/main" id="{4CA8EE8E-A7F9-4E81-ACA6-794CADF87BFC}"/>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25" name="Rectangle 24">
              <a:hlinkClick r:id="" action="ppaction://customshow?id=3&amp;return=true"/>
              <a:extLst>
                <a:ext uri="{FF2B5EF4-FFF2-40B4-BE49-F238E27FC236}">
                  <a16:creationId xmlns:a16="http://schemas.microsoft.com/office/drawing/2014/main" id="{13E76314-F40E-4F53-A90E-CA90668E033F}"/>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29" name="Group 28">
            <a:extLst>
              <a:ext uri="{FF2B5EF4-FFF2-40B4-BE49-F238E27FC236}">
                <a16:creationId xmlns:a16="http://schemas.microsoft.com/office/drawing/2014/main" id="{FF5373B4-6C3E-4A8F-B787-95B417163767}"/>
              </a:ext>
            </a:extLst>
          </p:cNvPr>
          <p:cNvGrpSpPr/>
          <p:nvPr userDrawn="1"/>
        </p:nvGrpSpPr>
        <p:grpSpPr>
          <a:xfrm>
            <a:off x="8352168" y="6272372"/>
            <a:ext cx="841708" cy="547772"/>
            <a:chOff x="8352168" y="6272372"/>
            <a:chExt cx="841708" cy="547772"/>
          </a:xfrm>
        </p:grpSpPr>
        <p:pic>
          <p:nvPicPr>
            <p:cNvPr id="21" name="Picture 2" descr="See the source image">
              <a:hlinkClick r:id="" action="ppaction://customshow?id=4&amp;return=true"/>
              <a:extLst>
                <a:ext uri="{FF2B5EF4-FFF2-40B4-BE49-F238E27FC236}">
                  <a16:creationId xmlns:a16="http://schemas.microsoft.com/office/drawing/2014/main" id="{6F2DEBC0-17ED-4C86-B721-52ABD5A30229}"/>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hlinkClick r:id="" action="ppaction://customshow?id=4&amp;return=true"/>
              <a:extLst>
                <a:ext uri="{FF2B5EF4-FFF2-40B4-BE49-F238E27FC236}">
                  <a16:creationId xmlns:a16="http://schemas.microsoft.com/office/drawing/2014/main" id="{6F771C6D-4866-45A2-B867-A50068DC9891}"/>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grpSp>
        <p:nvGrpSpPr>
          <p:cNvPr id="6" name="Group 5">
            <a:extLst>
              <a:ext uri="{FF2B5EF4-FFF2-40B4-BE49-F238E27FC236}">
                <a16:creationId xmlns:a16="http://schemas.microsoft.com/office/drawing/2014/main" id="{5094C4F4-65B3-4BD0-95E3-49994AF7CD81}"/>
              </a:ext>
            </a:extLst>
          </p:cNvPr>
          <p:cNvGrpSpPr/>
          <p:nvPr userDrawn="1"/>
        </p:nvGrpSpPr>
        <p:grpSpPr>
          <a:xfrm>
            <a:off x="6018602" y="6246717"/>
            <a:ext cx="612338" cy="613707"/>
            <a:chOff x="6018602" y="6246717"/>
            <a:chExt cx="612338" cy="613707"/>
          </a:xfrm>
        </p:grpSpPr>
        <p:pic>
          <p:nvPicPr>
            <p:cNvPr id="11" name="Picture 10">
              <a:hlinkClick r:id="rId9" action="ppaction://hlinksldjump"/>
              <a:extLst>
                <a:ext uri="{FF2B5EF4-FFF2-40B4-BE49-F238E27FC236}">
                  <a16:creationId xmlns:a16="http://schemas.microsoft.com/office/drawing/2014/main" id="{F0CFFE07-30DD-4640-A772-E4DF75262DD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03195" y="6429988"/>
              <a:ext cx="430436" cy="430436"/>
            </a:xfrm>
            <a:prstGeom prst="rect">
              <a:avLst/>
            </a:prstGeom>
          </p:spPr>
        </p:pic>
        <p:sp>
          <p:nvSpPr>
            <p:cNvPr id="27" name="Rectangle 26">
              <a:hlinkClick r:id="rId9" action="ppaction://hlinksldjump"/>
              <a:extLst>
                <a:ext uri="{FF2B5EF4-FFF2-40B4-BE49-F238E27FC236}">
                  <a16:creationId xmlns:a16="http://schemas.microsoft.com/office/drawing/2014/main" id="{C22E9B01-5DC4-4BE2-9958-ACA92BF01D80}"/>
                </a:ext>
              </a:extLst>
            </p:cNvPr>
            <p:cNvSpPr/>
            <p:nvPr userDrawn="1"/>
          </p:nvSpPr>
          <p:spPr>
            <a:xfrm>
              <a:off x="6018602" y="6246717"/>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Index</a:t>
              </a:r>
              <a:endParaRPr lang="en-US" sz="1200" dirty="0"/>
            </a:p>
          </p:txBody>
        </p:sp>
      </p:grpSp>
    </p:spTree>
    <p:extLst>
      <p:ext uri="{BB962C8B-B14F-4D97-AF65-F5344CB8AC3E}">
        <p14:creationId xmlns:p14="http://schemas.microsoft.com/office/powerpoint/2010/main" val="4235831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85648-E4A4-41CF-81F9-2E4105F28D82}"/>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98055B8E-96FE-4FAE-8585-4B8EDE37D6CA}"/>
              </a:ext>
            </a:extLst>
          </p:cNvPr>
          <p:cNvSpPr>
            <a:spLocks noGrp="1"/>
          </p:cNvSpPr>
          <p:nvPr>
            <p:ph type="body" idx="1"/>
          </p:nvPr>
        </p:nvSpPr>
        <p:spPr/>
        <p:txBody>
          <a:bodyPr/>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2449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P Ques No CA">
    <p:spTree>
      <p:nvGrpSpPr>
        <p:cNvPr id="1" name=""/>
        <p:cNvGrpSpPr/>
        <p:nvPr/>
      </p:nvGrpSpPr>
      <p:grpSpPr>
        <a:xfrm>
          <a:off x="0" y="0"/>
          <a:ext cx="0" cy="0"/>
          <a:chOff x="0" y="0"/>
          <a:chExt cx="0" cy="0"/>
        </a:xfrm>
      </p:grpSpPr>
      <p:sp>
        <p:nvSpPr>
          <p:cNvPr id="2" name="Title 1"/>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200" y="3386138"/>
            <a:ext cx="8039988" cy="2914498"/>
          </a:xfrm>
          <a:solidFill>
            <a:srgbClr val="00133A"/>
          </a:solidFill>
          <a:ln>
            <a:solidFill>
              <a:srgbClr val="C00000"/>
            </a:solidFill>
          </a:ln>
        </p:spPr>
        <p:txBody>
          <a:bodyPr lIns="91440"/>
          <a:lstStyle>
            <a:lvl1pPr marL="633412" indent="-514350">
              <a:buSzPct val="100000"/>
              <a:buFont typeface="+mj-lt"/>
              <a:buAutoNum type="alphaUcPeriod"/>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19F911D5-01A9-4756-A5E7-CAD1430AD0F8}"/>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graphicFrame>
        <p:nvGraphicFramePr>
          <p:cNvPr id="9" name="Table 8">
            <a:extLst>
              <a:ext uri="{FF2B5EF4-FFF2-40B4-BE49-F238E27FC236}">
                <a16:creationId xmlns:a16="http://schemas.microsoft.com/office/drawing/2014/main" id="{25C629AD-20E6-4E5B-9288-A53DC401F461}"/>
              </a:ext>
            </a:extLst>
          </p:cNvPr>
          <p:cNvGraphicFramePr>
            <a:graphicFrameLocks noGrp="1"/>
          </p:cNvGraphicFramePr>
          <p:nvPr userDrawn="1">
            <p:extLst/>
          </p:nvPr>
        </p:nvGraphicFramePr>
        <p:xfrm>
          <a:off x="8437418" y="6313336"/>
          <a:ext cx="702886" cy="544663"/>
        </p:xfrm>
        <a:graphic>
          <a:graphicData uri="http://schemas.openxmlformats.org/drawingml/2006/table">
            <a:tbl>
              <a:tblPr firstRow="1" bandRow="1">
                <a:tableStyleId>{5C22544A-7EE6-4342-B048-85BDC9FD1C3A}</a:tableStyleId>
              </a:tblPr>
              <a:tblGrid>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pic>
        <p:nvPicPr>
          <p:cNvPr id="10" name="Picture 2" descr="See the source image">
            <a:hlinkClick r:id="" action="ppaction://customshow?id=4&amp;return=true"/>
            <a:extLst>
              <a:ext uri="{FF2B5EF4-FFF2-40B4-BE49-F238E27FC236}">
                <a16:creationId xmlns:a16="http://schemas.microsoft.com/office/drawing/2014/main" id="{C896478B-CA68-459F-9B23-CA14C60223D7}"/>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hlinkClick r:id="" action="ppaction://customshow?id=4&amp;return=true"/>
            <a:extLst>
              <a:ext uri="{FF2B5EF4-FFF2-40B4-BE49-F238E27FC236}">
                <a16:creationId xmlns:a16="http://schemas.microsoft.com/office/drawing/2014/main" id="{ECECE061-88DC-453F-91C3-1AF11FD59738}"/>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spTree>
    <p:extLst>
      <p:ext uri="{BB962C8B-B14F-4D97-AF65-F5344CB8AC3E}">
        <p14:creationId xmlns:p14="http://schemas.microsoft.com/office/powerpoint/2010/main" val="3697943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P Ques No CA">
    <p:spTree>
      <p:nvGrpSpPr>
        <p:cNvPr id="1" name=""/>
        <p:cNvGrpSpPr/>
        <p:nvPr/>
      </p:nvGrpSpPr>
      <p:grpSpPr>
        <a:xfrm>
          <a:off x="0" y="0"/>
          <a:ext cx="0" cy="0"/>
          <a:chOff x="0" y="0"/>
          <a:chExt cx="0" cy="0"/>
        </a:xfrm>
      </p:grpSpPr>
      <p:sp>
        <p:nvSpPr>
          <p:cNvPr id="2" name="Title 1"/>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200" y="3386138"/>
            <a:ext cx="8039988" cy="2914498"/>
          </a:xfrm>
          <a:solidFill>
            <a:srgbClr val="00133A"/>
          </a:solidFill>
          <a:ln>
            <a:solidFill>
              <a:srgbClr val="C00000"/>
            </a:solidFill>
          </a:ln>
        </p:spPr>
        <p:txBody>
          <a:bodyPr lIns="91440"/>
          <a:lstStyle>
            <a:lvl1pPr marL="633412" indent="-514350">
              <a:buSzPct val="100000"/>
              <a:buFont typeface="+mj-lt"/>
              <a:buAutoNum type="alphaUcPeriod"/>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19F911D5-01A9-4756-A5E7-CAD1430AD0F8}"/>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graphicFrame>
        <p:nvGraphicFramePr>
          <p:cNvPr id="8" name="Table 7">
            <a:extLst>
              <a:ext uri="{FF2B5EF4-FFF2-40B4-BE49-F238E27FC236}">
                <a16:creationId xmlns:a16="http://schemas.microsoft.com/office/drawing/2014/main" id="{B895226F-909D-48FF-AD1B-32A2194B0539}"/>
              </a:ext>
            </a:extLst>
          </p:cNvPr>
          <p:cNvGraphicFramePr>
            <a:graphicFrameLocks noGrp="1"/>
          </p:cNvGraphicFramePr>
          <p:nvPr userDrawn="1">
            <p:extLst/>
          </p:nvPr>
        </p:nvGraphicFramePr>
        <p:xfrm>
          <a:off x="6103196" y="6313336"/>
          <a:ext cx="3032491" cy="544663"/>
        </p:xfrm>
        <a:graphic>
          <a:graphicData uri="http://schemas.openxmlformats.org/drawingml/2006/table">
            <a:tbl>
              <a:tblPr firstRow="1" bandRow="1">
                <a:tableStyleId>{5C22544A-7EE6-4342-B048-85BDC9FD1C3A}</a:tableStyleId>
              </a:tblPr>
              <a:tblGrid>
                <a:gridCol w="438920">
                  <a:extLst>
                    <a:ext uri="{9D8B030D-6E8A-4147-A177-3AD203B41FA5}">
                      <a16:colId xmlns:a16="http://schemas.microsoft.com/office/drawing/2014/main" val="106133706"/>
                    </a:ext>
                  </a:extLst>
                </a:gridCol>
                <a:gridCol w="498764">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400">
                  <a:extLst>
                    <a:ext uri="{9D8B030D-6E8A-4147-A177-3AD203B41FA5}">
                      <a16:colId xmlns:a16="http://schemas.microsoft.com/office/drawing/2014/main" val="2306891673"/>
                    </a:ext>
                  </a:extLst>
                </a:gridCol>
                <a:gridCol w="511175">
                  <a:extLst>
                    <a:ext uri="{9D8B030D-6E8A-4147-A177-3AD203B41FA5}">
                      <a16:colId xmlns:a16="http://schemas.microsoft.com/office/drawing/2014/main" val="4140960875"/>
                    </a:ext>
                  </a:extLst>
                </a:gridCol>
                <a:gridCol w="702887">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grpSp>
        <p:nvGrpSpPr>
          <p:cNvPr id="12" name="Group 11">
            <a:extLst>
              <a:ext uri="{FF2B5EF4-FFF2-40B4-BE49-F238E27FC236}">
                <a16:creationId xmlns:a16="http://schemas.microsoft.com/office/drawing/2014/main" id="{300C0B25-B734-4232-9072-EBA7BDABAF51}"/>
              </a:ext>
            </a:extLst>
          </p:cNvPr>
          <p:cNvGrpSpPr/>
          <p:nvPr userDrawn="1"/>
        </p:nvGrpSpPr>
        <p:grpSpPr>
          <a:xfrm>
            <a:off x="6478725" y="6251171"/>
            <a:ext cx="612338" cy="573577"/>
            <a:chOff x="6478725" y="6251171"/>
            <a:chExt cx="612338" cy="573577"/>
          </a:xfrm>
        </p:grpSpPr>
        <p:pic>
          <p:nvPicPr>
            <p:cNvPr id="13" name="Picture 2" descr="https://cdn3.iconfinder.com/data/icons/award-and-trohpy/78/Award_ribbon_cup-05-512.png">
              <a:hlinkClick r:id="" action="ppaction://customshow?id=0&amp;return=true"/>
              <a:extLst>
                <a:ext uri="{FF2B5EF4-FFF2-40B4-BE49-F238E27FC236}">
                  <a16:creationId xmlns:a16="http://schemas.microsoft.com/office/drawing/2014/main" id="{7299D5D4-7A70-4344-BB80-6EEF20714624}"/>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hlinkClick r:id="" action="ppaction://customshow?id=0&amp;return=true"/>
              <a:extLst>
                <a:ext uri="{FF2B5EF4-FFF2-40B4-BE49-F238E27FC236}">
                  <a16:creationId xmlns:a16="http://schemas.microsoft.com/office/drawing/2014/main" id="{5E621D78-DC21-431E-B8F0-B0E2018C654E}"/>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15" name="Group 14">
            <a:extLst>
              <a:ext uri="{FF2B5EF4-FFF2-40B4-BE49-F238E27FC236}">
                <a16:creationId xmlns:a16="http://schemas.microsoft.com/office/drawing/2014/main" id="{D70F1B0C-000D-4CDF-8400-D892F7F6D692}"/>
              </a:ext>
            </a:extLst>
          </p:cNvPr>
          <p:cNvGrpSpPr/>
          <p:nvPr userDrawn="1"/>
        </p:nvGrpSpPr>
        <p:grpSpPr>
          <a:xfrm>
            <a:off x="6974103" y="6251171"/>
            <a:ext cx="612338" cy="588950"/>
            <a:chOff x="6974103" y="6251171"/>
            <a:chExt cx="612338" cy="588950"/>
          </a:xfrm>
        </p:grpSpPr>
        <p:pic>
          <p:nvPicPr>
            <p:cNvPr id="16" name="Picture 15">
              <a:hlinkClick r:id="" action="ppaction://customshow?id=1&amp;return=true"/>
              <a:extLst>
                <a:ext uri="{FF2B5EF4-FFF2-40B4-BE49-F238E27FC236}">
                  <a16:creationId xmlns:a16="http://schemas.microsoft.com/office/drawing/2014/main" id="{0EE38959-0D2E-4602-A0B0-8C29CDFCDFB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17" name="Rectangle 16">
              <a:hlinkClick r:id="" action="ppaction://customshow?id=1&amp;return=true"/>
              <a:extLst>
                <a:ext uri="{FF2B5EF4-FFF2-40B4-BE49-F238E27FC236}">
                  <a16:creationId xmlns:a16="http://schemas.microsoft.com/office/drawing/2014/main" id="{45CFCB07-74DD-4DF9-A44F-708C915F0960}"/>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18" name="Group 17">
            <a:extLst>
              <a:ext uri="{FF2B5EF4-FFF2-40B4-BE49-F238E27FC236}">
                <a16:creationId xmlns:a16="http://schemas.microsoft.com/office/drawing/2014/main" id="{100B5378-FB6C-486F-A9E2-4379B53C8E3C}"/>
              </a:ext>
            </a:extLst>
          </p:cNvPr>
          <p:cNvGrpSpPr/>
          <p:nvPr userDrawn="1"/>
        </p:nvGrpSpPr>
        <p:grpSpPr>
          <a:xfrm>
            <a:off x="7419603" y="6250131"/>
            <a:ext cx="612338" cy="580409"/>
            <a:chOff x="7419603" y="6250131"/>
            <a:chExt cx="612338" cy="580409"/>
          </a:xfrm>
        </p:grpSpPr>
        <p:pic>
          <p:nvPicPr>
            <p:cNvPr id="19" name="Picture 18">
              <a:hlinkClick r:id="" action="ppaction://customshow?id=2&amp;return=true"/>
              <a:extLst>
                <a:ext uri="{FF2B5EF4-FFF2-40B4-BE49-F238E27FC236}">
                  <a16:creationId xmlns:a16="http://schemas.microsoft.com/office/drawing/2014/main" id="{F14E983E-77FF-4E0C-B676-AFFBC6769F95}"/>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0" name="Rectangle 19">
              <a:hlinkClick r:id="" action="ppaction://customshow?id=2&amp;return=true"/>
              <a:extLst>
                <a:ext uri="{FF2B5EF4-FFF2-40B4-BE49-F238E27FC236}">
                  <a16:creationId xmlns:a16="http://schemas.microsoft.com/office/drawing/2014/main" id="{A67B3254-57C0-436E-A70F-A6B1201E867D}"/>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21" name="Group 20">
            <a:extLst>
              <a:ext uri="{FF2B5EF4-FFF2-40B4-BE49-F238E27FC236}">
                <a16:creationId xmlns:a16="http://schemas.microsoft.com/office/drawing/2014/main" id="{84B7BE3E-D1B3-4629-92E9-1075A895B677}"/>
              </a:ext>
            </a:extLst>
          </p:cNvPr>
          <p:cNvGrpSpPr/>
          <p:nvPr userDrawn="1"/>
        </p:nvGrpSpPr>
        <p:grpSpPr>
          <a:xfrm>
            <a:off x="7850033" y="6251770"/>
            <a:ext cx="661888" cy="578106"/>
            <a:chOff x="7850033" y="6251770"/>
            <a:chExt cx="661888" cy="578106"/>
          </a:xfrm>
        </p:grpSpPr>
        <p:pic>
          <p:nvPicPr>
            <p:cNvPr id="22" name="Picture 21">
              <a:hlinkClick r:id="" action="ppaction://customshow?id=3&amp;return=true"/>
              <a:extLst>
                <a:ext uri="{FF2B5EF4-FFF2-40B4-BE49-F238E27FC236}">
                  <a16:creationId xmlns:a16="http://schemas.microsoft.com/office/drawing/2014/main" id="{7276918A-5205-447C-AB65-8DBE41A40EF0}"/>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23" name="Rectangle 22">
              <a:hlinkClick r:id="" action="ppaction://customshow?id=3&amp;return=true"/>
              <a:extLst>
                <a:ext uri="{FF2B5EF4-FFF2-40B4-BE49-F238E27FC236}">
                  <a16:creationId xmlns:a16="http://schemas.microsoft.com/office/drawing/2014/main" id="{2E0C1254-693D-40B6-BDB9-BF60583C78F0}"/>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24" name="Group 23">
            <a:extLst>
              <a:ext uri="{FF2B5EF4-FFF2-40B4-BE49-F238E27FC236}">
                <a16:creationId xmlns:a16="http://schemas.microsoft.com/office/drawing/2014/main" id="{5D9ABD46-7707-44C1-A950-70553CA4A2E6}"/>
              </a:ext>
            </a:extLst>
          </p:cNvPr>
          <p:cNvGrpSpPr/>
          <p:nvPr userDrawn="1"/>
        </p:nvGrpSpPr>
        <p:grpSpPr>
          <a:xfrm>
            <a:off x="8352168" y="6272372"/>
            <a:ext cx="841708" cy="547772"/>
            <a:chOff x="8352168" y="6272372"/>
            <a:chExt cx="841708" cy="547772"/>
          </a:xfrm>
        </p:grpSpPr>
        <p:pic>
          <p:nvPicPr>
            <p:cNvPr id="25" name="Picture 2" descr="See the source image">
              <a:hlinkClick r:id="" action="ppaction://customshow?id=4&amp;return=true"/>
              <a:extLst>
                <a:ext uri="{FF2B5EF4-FFF2-40B4-BE49-F238E27FC236}">
                  <a16:creationId xmlns:a16="http://schemas.microsoft.com/office/drawing/2014/main" id="{DAB336F9-E11F-417C-A646-460E3B61D857}"/>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hlinkClick r:id="" action="ppaction://customshow?id=4&amp;return=true"/>
              <a:extLst>
                <a:ext uri="{FF2B5EF4-FFF2-40B4-BE49-F238E27FC236}">
                  <a16:creationId xmlns:a16="http://schemas.microsoft.com/office/drawing/2014/main" id="{8826E97F-DA42-4568-94A2-44F698887A1E}"/>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grpSp>
        <p:nvGrpSpPr>
          <p:cNvPr id="27" name="Group 26">
            <a:extLst>
              <a:ext uri="{FF2B5EF4-FFF2-40B4-BE49-F238E27FC236}">
                <a16:creationId xmlns:a16="http://schemas.microsoft.com/office/drawing/2014/main" id="{C64958E2-419F-4680-A973-4AA94D04756F}"/>
              </a:ext>
            </a:extLst>
          </p:cNvPr>
          <p:cNvGrpSpPr/>
          <p:nvPr userDrawn="1"/>
        </p:nvGrpSpPr>
        <p:grpSpPr>
          <a:xfrm>
            <a:off x="6018602" y="6246717"/>
            <a:ext cx="612338" cy="613707"/>
            <a:chOff x="6018602" y="6246717"/>
            <a:chExt cx="612338" cy="613707"/>
          </a:xfrm>
        </p:grpSpPr>
        <p:pic>
          <p:nvPicPr>
            <p:cNvPr id="28" name="Picture 27">
              <a:hlinkClick r:id="rId9" action="ppaction://hlinksldjump"/>
              <a:extLst>
                <a:ext uri="{FF2B5EF4-FFF2-40B4-BE49-F238E27FC236}">
                  <a16:creationId xmlns:a16="http://schemas.microsoft.com/office/drawing/2014/main" id="{68C53CC1-366A-4225-A7D2-B9DEC544306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03195" y="6429988"/>
              <a:ext cx="430436" cy="430436"/>
            </a:xfrm>
            <a:prstGeom prst="rect">
              <a:avLst/>
            </a:prstGeom>
          </p:spPr>
        </p:pic>
        <p:sp>
          <p:nvSpPr>
            <p:cNvPr id="29" name="Rectangle 28">
              <a:hlinkClick r:id="rId9" action="ppaction://hlinksldjump"/>
              <a:extLst>
                <a:ext uri="{FF2B5EF4-FFF2-40B4-BE49-F238E27FC236}">
                  <a16:creationId xmlns:a16="http://schemas.microsoft.com/office/drawing/2014/main" id="{A7AB4F14-993F-41B5-B8CB-E3C6B8E92A97}"/>
                </a:ext>
              </a:extLst>
            </p:cNvPr>
            <p:cNvSpPr/>
            <p:nvPr userDrawn="1"/>
          </p:nvSpPr>
          <p:spPr>
            <a:xfrm>
              <a:off x="6018602" y="6246717"/>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Index</a:t>
              </a:r>
              <a:endParaRPr lang="en-US" sz="1200" dirty="0"/>
            </a:p>
          </p:txBody>
        </p:sp>
      </p:grpSp>
    </p:spTree>
    <p:extLst>
      <p:ext uri="{BB962C8B-B14F-4D97-AF65-F5344CB8AC3E}">
        <p14:creationId xmlns:p14="http://schemas.microsoft.com/office/powerpoint/2010/main" val="3856167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p:txBody>
          <a:bodyPr lIns="9144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914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2" name="Rectangle 1"/>
          <p:cNvSpPr/>
          <p:nvPr/>
        </p:nvSpPr>
        <p:spPr bwMode="invGray">
          <a:xfrm>
            <a:off x="0" y="57912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userDrawn="1"/>
        </p:nvSpPr>
        <p:spPr bwMode="auto">
          <a:xfrm>
            <a:off x="1752600" y="304800"/>
            <a:ext cx="2994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800" b="1">
                <a:solidFill>
                  <a:schemeClr val="bg1"/>
                </a:solidFill>
                <a:latin typeface="Calibri" pitchFamily="34" charset="0"/>
              </a:rPr>
              <a:t>Objectives</a:t>
            </a:r>
          </a:p>
        </p:txBody>
      </p:sp>
      <p:sp>
        <p:nvSpPr>
          <p:cNvPr id="4" name="Rectangle 3"/>
          <p:cNvSpPr/>
          <p:nvPr userDrawn="1"/>
        </p:nvSpPr>
        <p:spPr bwMode="ltGray">
          <a:xfrm>
            <a:off x="0" y="5943600"/>
            <a:ext cx="9144000" cy="9144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userDrawn="1"/>
        </p:nvSpPr>
        <p:spPr bwMode="auto">
          <a:xfrm>
            <a:off x="228600" y="19050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6580D65D-9E3B-4DF3-8D74-591449D73A49}" type="slidenum">
              <a:rPr lang="en-US"/>
              <a:pPr>
                <a:defRPr/>
              </a:pPr>
              <a:t>‹#›</a:t>
            </a:fld>
            <a:endParaRPr lang="en-US"/>
          </a:p>
        </p:txBody>
      </p:sp>
    </p:spTree>
    <p:extLst>
      <p:ext uri="{BB962C8B-B14F-4D97-AF65-F5344CB8AC3E}">
        <p14:creationId xmlns:p14="http://schemas.microsoft.com/office/powerpoint/2010/main" val="365869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6"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718A951C-5E4D-49A7-AE95-12149D8C181E}" type="slidenum">
              <a:rPr lang="en-US"/>
              <a:pPr>
                <a:defRPr/>
              </a:pPr>
              <a:t>‹#›</a:t>
            </a:fld>
            <a:endParaRPr lang="en-US"/>
          </a:p>
        </p:txBody>
      </p:sp>
    </p:spTree>
    <p:extLst>
      <p:ext uri="{BB962C8B-B14F-4D97-AF65-F5344CB8AC3E}">
        <p14:creationId xmlns:p14="http://schemas.microsoft.com/office/powerpoint/2010/main" val="116241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lvl1pPr>
              <a:defRPr/>
            </a:lvl1pPr>
            <a:extLst/>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427E7995-D9B9-4713-8FDD-FDCB4210588A}" type="slidenum">
              <a:rPr lang="en-US"/>
              <a:pPr>
                <a:defRPr/>
              </a:pPr>
              <a:t>‹#›</a:t>
            </a:fld>
            <a:endParaRPr lang="en-US"/>
          </a:p>
        </p:txBody>
      </p:sp>
    </p:spTree>
    <p:extLst>
      <p:ext uri="{BB962C8B-B14F-4D97-AF65-F5344CB8AC3E}">
        <p14:creationId xmlns:p14="http://schemas.microsoft.com/office/powerpoint/2010/main" val="70373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p:nvSpPr>
        <p:spPr bwMode="invGray">
          <a:xfrm>
            <a:off x="0" y="4953000"/>
            <a:ext cx="9144000" cy="141288"/>
          </a:xfrm>
          <a:prstGeom prst="rect">
            <a:avLst/>
          </a:prstGeom>
          <a:solidFill>
            <a:srgbClr val="C00000"/>
          </a:solidFill>
          <a:ln w="50800" cap="flat" cmpd="thickThin"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5181600"/>
            <a:ext cx="9144000" cy="1676400"/>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2286000"/>
            <a:ext cx="8013192" cy="1636776"/>
          </a:xfrm>
        </p:spPr>
        <p:txBody>
          <a:bodyPr tIns="0" rIns="91440" bIns="0" anchor="b"/>
          <a:lstStyle>
            <a:lvl1pPr algn="l">
              <a:defRPr sz="4700" b="1" cap="none" baseline="0">
                <a:solidFill>
                  <a:srgbClr val="00133A"/>
                </a:solidFill>
              </a:defRPr>
            </a:lvl1pPr>
            <a:extLst/>
          </a:lstStyle>
          <a:p>
            <a:endParaRPr lang="en-US" dirty="0"/>
          </a:p>
        </p:txBody>
      </p:sp>
      <p:sp>
        <p:nvSpPr>
          <p:cNvPr id="3" name="Text Placeholder 2"/>
          <p:cNvSpPr>
            <a:spLocks noGrp="1"/>
          </p:cNvSpPr>
          <p:nvPr>
            <p:ph type="body" idx="1"/>
          </p:nvPr>
        </p:nvSpPr>
        <p:spPr>
          <a:xfrm>
            <a:off x="762000" y="39624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dirty="0"/>
              <a:t>Click to edit Master text styles</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8ABEFFCE-DDDF-4A6A-843C-AA7801A67A3B}" type="slidenum">
              <a:rPr lang="en-US"/>
              <a:pPr>
                <a:defRPr/>
              </a:pPr>
              <a:t>‹#›</a:t>
            </a:fld>
            <a:endParaRPr lang="en-US"/>
          </a:p>
        </p:txBody>
      </p:sp>
    </p:spTree>
    <p:extLst>
      <p:ext uri="{BB962C8B-B14F-4D97-AF65-F5344CB8AC3E}">
        <p14:creationId xmlns:p14="http://schemas.microsoft.com/office/powerpoint/2010/main" val="217924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34035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2057400"/>
            <a:ext cx="3810000" cy="43403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6"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79CC237A-8609-468A-873C-0255633DB2A3}" type="slidenum">
              <a:rPr lang="en-US"/>
              <a:pPr>
                <a:defRPr/>
              </a:pPr>
              <a:t>‹#›</a:t>
            </a:fld>
            <a:endParaRPr lang="en-US"/>
          </a:p>
        </p:txBody>
      </p:sp>
    </p:spTree>
    <p:extLst>
      <p:ext uri="{BB962C8B-B14F-4D97-AF65-F5344CB8AC3E}">
        <p14:creationId xmlns:p14="http://schemas.microsoft.com/office/powerpoint/2010/main" val="145802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7526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590800"/>
            <a:ext cx="4040188"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7526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8200" y="2590800"/>
            <a:ext cx="4041775"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C1DAA622-11C2-4B14-97CF-7EC54ECAC05F}" type="slidenum">
              <a:rPr lang="en-US"/>
              <a:pPr>
                <a:defRPr/>
              </a:pPr>
              <a:t>‹#›</a:t>
            </a:fld>
            <a:endParaRPr lang="en-US"/>
          </a:p>
        </p:txBody>
      </p:sp>
    </p:spTree>
    <p:extLst>
      <p:ext uri="{BB962C8B-B14F-4D97-AF65-F5344CB8AC3E}">
        <p14:creationId xmlns:p14="http://schemas.microsoft.com/office/powerpoint/2010/main" val="157680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1905000" y="0"/>
            <a:ext cx="46038"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1828800" y="0"/>
            <a:ext cx="46038"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286000" y="228600"/>
            <a:ext cx="6477000" cy="978408"/>
          </a:xfrm>
        </p:spPr>
        <p:txBody>
          <a:bodyPr lIns="73152" bIns="0" anchor="b">
            <a:sp3d prstMaterial="matte"/>
          </a:bodyPr>
          <a:lstStyle>
            <a:lvl1pPr algn="l">
              <a:defRPr sz="4000" b="0"/>
            </a:lvl1pPr>
            <a:extLst/>
          </a:lstStyle>
          <a:p>
            <a:r>
              <a:rPr lang="en-US"/>
              <a:t>Click to edit Master title style</a:t>
            </a:r>
            <a:endParaRPr lang="en-US" dirty="0"/>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dirty="0"/>
              <a:t>Click to edit Master text styles</a:t>
            </a:r>
          </a:p>
        </p:txBody>
      </p:sp>
      <p:sp>
        <p:nvSpPr>
          <p:cNvPr id="7" name="Footer Placeholder 5"/>
          <p:cNvSpPr>
            <a:spLocks noGrp="1"/>
          </p:cNvSpPr>
          <p:nvPr>
            <p:ph type="ftr" sz="quarter" idx="10"/>
          </p:nvPr>
        </p:nvSpPr>
        <p:spPr/>
        <p:txBody>
          <a:bodyPr/>
          <a:lstStyle>
            <a:lvl1pPr>
              <a:defRPr/>
            </a:lvl1pPr>
          </a:lstStyle>
          <a:p>
            <a:pPr>
              <a:defRPr/>
            </a:pPr>
            <a:r>
              <a:rPr lang="en-US"/>
              <a:t>LE1-C1S3T2pg 31-39  The Leadership Traits</a:t>
            </a:r>
          </a:p>
        </p:txBody>
      </p:sp>
      <p:sp>
        <p:nvSpPr>
          <p:cNvPr id="8" name="Slide Number Placeholder 6"/>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DFA97C81-E568-4B47-821B-9322CB33E238}" type="slidenum">
              <a:rPr lang="en-US"/>
              <a:pPr>
                <a:defRPr/>
              </a:pPr>
              <a:t>‹#›</a:t>
            </a:fld>
            <a:endParaRPr lang="en-US"/>
          </a:p>
        </p:txBody>
      </p:sp>
    </p:spTree>
    <p:extLst>
      <p:ext uri="{BB962C8B-B14F-4D97-AF65-F5344CB8AC3E}">
        <p14:creationId xmlns:p14="http://schemas.microsoft.com/office/powerpoint/2010/main" val="35468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7.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143351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828800" y="152400"/>
            <a:ext cx="6858000" cy="125095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774825"/>
            <a:ext cx="8229600" cy="4625975"/>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1828800" y="6477000"/>
            <a:ext cx="5508625" cy="274638"/>
          </a:xfrm>
          <a:prstGeom prst="rect">
            <a:avLst/>
          </a:prstGeom>
        </p:spPr>
        <p:txBody>
          <a:bodyPr vert="horz" lIns="45720" rIns="45720" bIns="0" rtlCol="0" anchor="b"/>
          <a:lstStyle>
            <a:lvl1pPr algn="ctr" eaLnBrk="1" fontAlgn="auto" latinLnBrk="0" hangingPunct="1">
              <a:spcBef>
                <a:spcPts val="0"/>
              </a:spcBef>
              <a:spcAft>
                <a:spcPts val="0"/>
              </a:spcAft>
              <a:defRPr kumimoji="0" sz="1200">
                <a:solidFill>
                  <a:srgbClr val="002060"/>
                </a:solidFill>
                <a:latin typeface="+mn-lt"/>
                <a:cs typeface="+mn-cs"/>
              </a:defRPr>
            </a:lvl1pPr>
            <a:extLst/>
          </a:lstStyle>
          <a:p>
            <a:pPr>
              <a:defRPr/>
            </a:pPr>
            <a:r>
              <a:rPr lang="en-US"/>
              <a:t>LE1-C1S3T2pg 31-39  The Leadership Traits</a:t>
            </a:r>
            <a:endParaRPr lang="en-US" dirty="0"/>
          </a:p>
        </p:txBody>
      </p:sp>
      <p:sp>
        <p:nvSpPr>
          <p:cNvPr id="10" name="Rectangle 9"/>
          <p:cNvSpPr/>
          <p:nvPr/>
        </p:nvSpPr>
        <p:spPr bwMode="invGray">
          <a:xfrm>
            <a:off x="0" y="15240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 id="2147484361" r:id="rId13"/>
    <p:sldLayoutId id="2147484362" r:id="rId14"/>
    <p:sldLayoutId id="2147484363" r:id="rId15"/>
    <p:sldLayoutId id="2147484364" r:id="rId16"/>
  </p:sldLayoutIdLst>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bg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bg1"/>
          </a:solidFill>
          <a:latin typeface="+mn-lt"/>
          <a:ea typeface="+mn-ea"/>
          <a:cs typeface="+mn-cs"/>
        </a:defRPr>
      </a:lvl2pPr>
      <a:lvl3pPr marL="995363" indent="-228600" algn="l" rtl="0" eaLnBrk="0" fontAlgn="base" hangingPunct="0">
        <a:spcBef>
          <a:spcPct val="20000"/>
        </a:spcBef>
        <a:spcAft>
          <a:spcPct val="0"/>
        </a:spcAft>
        <a:buClr>
          <a:srgbClr val="969696"/>
        </a:buClr>
        <a:buFont typeface="Arial" charset="0"/>
        <a:buChar char="▪"/>
        <a:defRPr sz="2400" kern="1200">
          <a:solidFill>
            <a:schemeClr val="bg1"/>
          </a:solidFill>
          <a:latin typeface="+mn-lt"/>
          <a:ea typeface="+mn-ea"/>
          <a:cs typeface="+mn-cs"/>
        </a:defRPr>
      </a:lvl3pPr>
      <a:lvl4pPr marL="1216025" indent="-182563" algn="l" rtl="0" eaLnBrk="0" fontAlgn="base" hangingPunct="0">
        <a:spcBef>
          <a:spcPct val="20000"/>
        </a:spcBef>
        <a:spcAft>
          <a:spcPct val="0"/>
        </a:spcAft>
        <a:buClr>
          <a:srgbClr val="808080"/>
        </a:buClr>
        <a:buFont typeface="Arial" charset="0"/>
        <a:buChar char="▪"/>
        <a:defRPr sz="2000" kern="1200">
          <a:solidFill>
            <a:schemeClr val="bg1"/>
          </a:solidFill>
          <a:latin typeface="+mn-lt"/>
          <a:ea typeface="+mn-ea"/>
          <a:cs typeface="+mn-cs"/>
        </a:defRPr>
      </a:lvl4pPr>
      <a:lvl5pPr marL="1425575" indent="-182563" algn="l" rtl="0" eaLnBrk="0" fontAlgn="base" hangingPunct="0">
        <a:spcBef>
          <a:spcPct val="20000"/>
        </a:spcBef>
        <a:spcAft>
          <a:spcPct val="0"/>
        </a:spcAft>
        <a:buClr>
          <a:srgbClr val="5F5F5F"/>
        </a:buClr>
        <a:buFont typeface="Wingdings 3" pitchFamily="18" charset="2"/>
        <a:buChar char=""/>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143351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828800" y="152400"/>
            <a:ext cx="6858000" cy="125095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774825"/>
            <a:ext cx="8229600" cy="4625975"/>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Footer Placeholder 4"/>
          <p:cNvSpPr>
            <a:spLocks noGrp="1"/>
          </p:cNvSpPr>
          <p:nvPr>
            <p:ph type="ftr" sz="quarter" idx="3"/>
          </p:nvPr>
        </p:nvSpPr>
        <p:spPr>
          <a:xfrm>
            <a:off x="1828800" y="6477000"/>
            <a:ext cx="5508625" cy="274638"/>
          </a:xfrm>
          <a:prstGeom prst="rect">
            <a:avLst/>
          </a:prstGeom>
        </p:spPr>
        <p:txBody>
          <a:bodyPr vert="horz" lIns="45720" rIns="45720" bIns="0" rtlCol="0" anchor="b"/>
          <a:lstStyle>
            <a:lvl1pPr algn="ctr" eaLnBrk="1" fontAlgn="auto" latinLnBrk="0" hangingPunct="1">
              <a:spcBef>
                <a:spcPts val="0"/>
              </a:spcBef>
              <a:spcAft>
                <a:spcPts val="0"/>
              </a:spcAft>
              <a:defRPr kumimoji="0" sz="1200">
                <a:solidFill>
                  <a:srgbClr val="002060"/>
                </a:solidFill>
                <a:latin typeface="+mn-lt"/>
                <a:cs typeface="+mn-cs"/>
              </a:defRPr>
            </a:lvl1pPr>
            <a:extLst/>
          </a:lstStyle>
          <a:p>
            <a:pPr>
              <a:defRPr/>
            </a:pPr>
            <a:r>
              <a:rPr lang="en-US"/>
              <a:t>LE1-C1S3T2pg 31-39  The Leadership Traits</a:t>
            </a:r>
            <a:endParaRPr lang="en-US" dirty="0"/>
          </a:p>
        </p:txBody>
      </p:sp>
      <p:sp>
        <p:nvSpPr>
          <p:cNvPr id="10" name="Rectangle 9"/>
          <p:cNvSpPr/>
          <p:nvPr/>
        </p:nvSpPr>
        <p:spPr bwMode="invGray">
          <a:xfrm>
            <a:off x="0" y="15240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19780"/>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Lst>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bg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bg1"/>
          </a:solidFill>
          <a:latin typeface="+mn-lt"/>
          <a:ea typeface="+mn-ea"/>
          <a:cs typeface="+mn-cs"/>
        </a:defRPr>
      </a:lvl2pPr>
      <a:lvl3pPr marL="995363" indent="-228600" algn="l" rtl="0" eaLnBrk="0" fontAlgn="base" hangingPunct="0">
        <a:spcBef>
          <a:spcPct val="20000"/>
        </a:spcBef>
        <a:spcAft>
          <a:spcPct val="0"/>
        </a:spcAft>
        <a:buClr>
          <a:srgbClr val="969696"/>
        </a:buClr>
        <a:buFont typeface="Arial" charset="0"/>
        <a:buChar char="▪"/>
        <a:defRPr sz="2400" kern="1200">
          <a:solidFill>
            <a:schemeClr val="bg1"/>
          </a:solidFill>
          <a:latin typeface="+mn-lt"/>
          <a:ea typeface="+mn-ea"/>
          <a:cs typeface="+mn-cs"/>
        </a:defRPr>
      </a:lvl3pPr>
      <a:lvl4pPr marL="1216025" indent="-182563" algn="l" rtl="0" eaLnBrk="0" fontAlgn="base" hangingPunct="0">
        <a:spcBef>
          <a:spcPct val="20000"/>
        </a:spcBef>
        <a:spcAft>
          <a:spcPct val="0"/>
        </a:spcAft>
        <a:buClr>
          <a:srgbClr val="808080"/>
        </a:buClr>
        <a:buFont typeface="Arial" charset="0"/>
        <a:buChar char="▪"/>
        <a:defRPr sz="2000" kern="1200">
          <a:solidFill>
            <a:schemeClr val="bg1"/>
          </a:solidFill>
          <a:latin typeface="+mn-lt"/>
          <a:ea typeface="+mn-ea"/>
          <a:cs typeface="+mn-cs"/>
        </a:defRPr>
      </a:lvl4pPr>
      <a:lvl5pPr marL="1425575" indent="-182563" algn="l" rtl="0" eaLnBrk="0" fontAlgn="base" hangingPunct="0">
        <a:spcBef>
          <a:spcPct val="20000"/>
        </a:spcBef>
        <a:spcAft>
          <a:spcPct val="0"/>
        </a:spcAft>
        <a:buClr>
          <a:srgbClr val="5F5F5F"/>
        </a:buClr>
        <a:buFont typeface="Wingdings 3" pitchFamily="18" charset="2"/>
        <a:buChar char=""/>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p:nvPr/>
        </p:nvSpPr>
        <p:spPr bwMode="ltGray">
          <a:xfrm>
            <a:off x="0" y="0"/>
            <a:ext cx="9144000" cy="3076574"/>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28" name="Text Placeholder 2"/>
          <p:cNvSpPr>
            <a:spLocks noGrp="1"/>
          </p:cNvSpPr>
          <p:nvPr>
            <p:ph type="body" idx="1"/>
          </p:nvPr>
        </p:nvSpPr>
        <p:spPr bwMode="auto">
          <a:xfrm>
            <a:off x="457200" y="3398838"/>
            <a:ext cx="8229600" cy="3001962"/>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Rectangle 9"/>
          <p:cNvSpPr/>
          <p:nvPr/>
        </p:nvSpPr>
        <p:spPr bwMode="invGray">
          <a:xfrm>
            <a:off x="0" y="3214687"/>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31" name="Picture 7" descr="MCJROTCLogo2.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PQuestion" title="Question Text Shape">
            <a:extLst>
              <a:ext uri="{FF2B5EF4-FFF2-40B4-BE49-F238E27FC236}">
                <a16:creationId xmlns:a16="http://schemas.microsoft.com/office/drawing/2014/main" id="{61250189-A62A-4818-AAAE-060655F59546}"/>
              </a:ext>
            </a:extLst>
          </p:cNvPr>
          <p:cNvSpPr txBox="1">
            <a:spLocks/>
          </p:cNvSpPr>
          <p:nvPr userDrawn="1"/>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DDDDDD"/>
              </a:solidFill>
              <a:effectLst/>
              <a:uLnTx/>
              <a:uFillTx/>
              <a:latin typeface="Calibri"/>
              <a:ea typeface="+mj-ea"/>
              <a:cs typeface="+mj-cs"/>
            </a:endParaRPr>
          </a:p>
        </p:txBody>
      </p:sp>
      <p:sp>
        <p:nvSpPr>
          <p:cNvPr id="13" name="TPPolling">
            <a:extLst>
              <a:ext uri="{FF2B5EF4-FFF2-40B4-BE49-F238E27FC236}">
                <a16:creationId xmlns:a16="http://schemas.microsoft.com/office/drawing/2014/main" id="{1BB967D3-30B5-4892-A38E-63AD01E9ECBA}"/>
              </a:ext>
            </a:extLst>
          </p:cNvPr>
          <p:cNvSpPr/>
          <p:nvPr userDrawn="1"/>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5" name="Picture 14" descr="MCJROTCLogo2.gif">
            <a:extLst>
              <a:ext uri="{FF2B5EF4-FFF2-40B4-BE49-F238E27FC236}">
                <a16:creationId xmlns:a16="http://schemas.microsoft.com/office/drawing/2014/main" id="{D00F225B-56EC-465A-8388-85148C8A5559}"/>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6128" y="152400"/>
            <a:ext cx="8075472" cy="281940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dirty="0"/>
              <a:t>Click to edit Master title style</a:t>
            </a:r>
          </a:p>
        </p:txBody>
      </p:sp>
    </p:spTree>
    <p:extLst>
      <p:ext uri="{BB962C8B-B14F-4D97-AF65-F5344CB8AC3E}">
        <p14:creationId xmlns:p14="http://schemas.microsoft.com/office/powerpoint/2010/main" val="1248744427"/>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633412" indent="-514350" algn="l" rtl="0" eaLnBrk="0" fontAlgn="base" hangingPunct="0">
        <a:spcBef>
          <a:spcPct val="0"/>
        </a:spcBef>
        <a:spcAft>
          <a:spcPct val="0"/>
        </a:spcAft>
        <a:buClr>
          <a:schemeClr val="accent1"/>
        </a:buClr>
        <a:buSzPct val="80000"/>
        <a:buFont typeface="+mj-lt"/>
        <a:buAutoNum type="alphaUcPeriod"/>
        <a:defRPr sz="3200" kern="1200">
          <a:solidFill>
            <a:schemeClr val="bg1"/>
          </a:solidFill>
          <a:latin typeface="+mn-lt"/>
          <a:ea typeface="+mn-ea"/>
          <a:cs typeface="+mn-cs"/>
        </a:defRPr>
      </a:lvl1pPr>
      <a:lvl2pPr marL="971550" indent="-514350" algn="l" rtl="0" eaLnBrk="0" fontAlgn="base" hangingPunct="0">
        <a:spcBef>
          <a:spcPct val="20000"/>
        </a:spcBef>
        <a:spcAft>
          <a:spcPct val="0"/>
        </a:spcAft>
        <a:buClr>
          <a:schemeClr val="accent2"/>
        </a:buClr>
        <a:buSzPct val="90000"/>
        <a:buFont typeface="+mj-lt"/>
        <a:buAutoNum type="alphaUcPeriod"/>
        <a:defRPr sz="2800" kern="1200">
          <a:solidFill>
            <a:schemeClr val="bg1"/>
          </a:solidFill>
          <a:latin typeface="+mn-lt"/>
          <a:ea typeface="+mn-ea"/>
          <a:cs typeface="+mn-cs"/>
        </a:defRPr>
      </a:lvl2pPr>
      <a:lvl3pPr marL="1223963" indent="-457200" algn="l" rtl="0" eaLnBrk="0" fontAlgn="base" hangingPunct="0">
        <a:spcBef>
          <a:spcPct val="20000"/>
        </a:spcBef>
        <a:spcAft>
          <a:spcPct val="0"/>
        </a:spcAft>
        <a:buClr>
          <a:srgbClr val="969696"/>
        </a:buClr>
        <a:buFont typeface="+mj-lt"/>
        <a:buAutoNum type="alphaUcPeriod"/>
        <a:defRPr sz="2400" kern="1200">
          <a:solidFill>
            <a:schemeClr val="bg1"/>
          </a:solidFill>
          <a:latin typeface="+mn-lt"/>
          <a:ea typeface="+mn-ea"/>
          <a:cs typeface="+mn-cs"/>
        </a:defRPr>
      </a:lvl3pPr>
      <a:lvl4pPr marL="1490662" indent="-457200" algn="l" rtl="0" eaLnBrk="0" fontAlgn="base" hangingPunct="0">
        <a:spcBef>
          <a:spcPct val="20000"/>
        </a:spcBef>
        <a:spcAft>
          <a:spcPct val="0"/>
        </a:spcAft>
        <a:buClr>
          <a:srgbClr val="808080"/>
        </a:buClr>
        <a:buFont typeface="+mj-lt"/>
        <a:buAutoNum type="alphaUcPeriod"/>
        <a:defRPr sz="2000" kern="1200">
          <a:solidFill>
            <a:schemeClr val="bg1"/>
          </a:solidFill>
          <a:latin typeface="+mn-lt"/>
          <a:ea typeface="+mn-ea"/>
          <a:cs typeface="+mn-cs"/>
        </a:defRPr>
      </a:lvl4pPr>
      <a:lvl5pPr marL="1700212" indent="-457200" algn="l" rtl="0" eaLnBrk="0" fontAlgn="base" hangingPunct="0">
        <a:spcBef>
          <a:spcPct val="20000"/>
        </a:spcBef>
        <a:spcAft>
          <a:spcPct val="0"/>
        </a:spcAft>
        <a:buClr>
          <a:srgbClr val="5F5F5F"/>
        </a:buClr>
        <a:buFont typeface="+mj-lt"/>
        <a:buAutoNum type="alphaUcPeriod"/>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3076574"/>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ext Placeholder 2"/>
          <p:cNvSpPr>
            <a:spLocks noGrp="1"/>
          </p:cNvSpPr>
          <p:nvPr>
            <p:ph type="body" idx="1"/>
          </p:nvPr>
        </p:nvSpPr>
        <p:spPr bwMode="auto">
          <a:xfrm>
            <a:off x="457200" y="3398838"/>
            <a:ext cx="8229600" cy="3001962"/>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Rectangle 9"/>
          <p:cNvSpPr/>
          <p:nvPr/>
        </p:nvSpPr>
        <p:spPr bwMode="invGray">
          <a:xfrm>
            <a:off x="0" y="3214687"/>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PQuestion" title="Question Text Shape">
            <a:extLst>
              <a:ext uri="{FF2B5EF4-FFF2-40B4-BE49-F238E27FC236}">
                <a16:creationId xmlns:a16="http://schemas.microsoft.com/office/drawing/2014/main" id="{61250189-A62A-4818-AAAE-060655F59546}"/>
              </a:ext>
            </a:extLst>
          </p:cNvPr>
          <p:cNvSpPr txBox="1">
            <a:spLocks/>
          </p:cNvSpPr>
          <p:nvPr userDrawn="1"/>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defTabSz="914400"/>
            <a:endParaRPr lang="en-US" sz="3000" b="0" dirty="0"/>
          </a:p>
        </p:txBody>
      </p:sp>
      <p:sp>
        <p:nvSpPr>
          <p:cNvPr id="13" name="TPPolling">
            <a:extLst>
              <a:ext uri="{FF2B5EF4-FFF2-40B4-BE49-F238E27FC236}">
                <a16:creationId xmlns:a16="http://schemas.microsoft.com/office/drawing/2014/main" id="{1BB967D3-30B5-4892-A38E-63AD01E9ECBA}"/>
              </a:ext>
            </a:extLst>
          </p:cNvPr>
          <p:cNvSpPr/>
          <p:nvPr userDrawn="1"/>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5" name="Picture 14" descr="MCJROTCLogo2.gif">
            <a:extLst>
              <a:ext uri="{FF2B5EF4-FFF2-40B4-BE49-F238E27FC236}">
                <a16:creationId xmlns:a16="http://schemas.microsoft.com/office/drawing/2014/main" id="{D00F225B-56EC-465A-8388-85148C8A555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6128" y="152400"/>
            <a:ext cx="8075472" cy="281940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dirty="0"/>
              <a:t>Click to edit Master title style</a:t>
            </a:r>
          </a:p>
        </p:txBody>
      </p:sp>
    </p:spTree>
    <p:extLst>
      <p:ext uri="{BB962C8B-B14F-4D97-AF65-F5344CB8AC3E}">
        <p14:creationId xmlns:p14="http://schemas.microsoft.com/office/powerpoint/2010/main" val="3783726279"/>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633412" indent="-514350" algn="l" rtl="0" eaLnBrk="0" fontAlgn="base" hangingPunct="0">
        <a:spcBef>
          <a:spcPct val="0"/>
        </a:spcBef>
        <a:spcAft>
          <a:spcPct val="0"/>
        </a:spcAft>
        <a:buClr>
          <a:schemeClr val="accent1"/>
        </a:buClr>
        <a:buSzPct val="80000"/>
        <a:buFont typeface="+mj-lt"/>
        <a:buAutoNum type="alphaUcPeriod"/>
        <a:defRPr sz="3200" kern="1200">
          <a:solidFill>
            <a:schemeClr val="bg1"/>
          </a:solidFill>
          <a:latin typeface="+mn-lt"/>
          <a:ea typeface="+mn-ea"/>
          <a:cs typeface="+mn-cs"/>
        </a:defRPr>
      </a:lvl1pPr>
      <a:lvl2pPr marL="971550" indent="-514350" algn="l" rtl="0" eaLnBrk="0" fontAlgn="base" hangingPunct="0">
        <a:spcBef>
          <a:spcPct val="20000"/>
        </a:spcBef>
        <a:spcAft>
          <a:spcPct val="0"/>
        </a:spcAft>
        <a:buClr>
          <a:schemeClr val="accent2"/>
        </a:buClr>
        <a:buSzPct val="90000"/>
        <a:buFont typeface="+mj-lt"/>
        <a:buAutoNum type="alphaUcPeriod"/>
        <a:defRPr sz="2800" kern="1200">
          <a:solidFill>
            <a:schemeClr val="bg1"/>
          </a:solidFill>
          <a:latin typeface="+mn-lt"/>
          <a:ea typeface="+mn-ea"/>
          <a:cs typeface="+mn-cs"/>
        </a:defRPr>
      </a:lvl2pPr>
      <a:lvl3pPr marL="1223963" indent="-457200" algn="l" rtl="0" eaLnBrk="0" fontAlgn="base" hangingPunct="0">
        <a:spcBef>
          <a:spcPct val="20000"/>
        </a:spcBef>
        <a:spcAft>
          <a:spcPct val="0"/>
        </a:spcAft>
        <a:buClr>
          <a:srgbClr val="969696"/>
        </a:buClr>
        <a:buFont typeface="+mj-lt"/>
        <a:buAutoNum type="alphaUcPeriod"/>
        <a:defRPr sz="2400" kern="1200">
          <a:solidFill>
            <a:schemeClr val="bg1"/>
          </a:solidFill>
          <a:latin typeface="+mn-lt"/>
          <a:ea typeface="+mn-ea"/>
          <a:cs typeface="+mn-cs"/>
        </a:defRPr>
      </a:lvl3pPr>
      <a:lvl4pPr marL="1490662" indent="-457200" algn="l" rtl="0" eaLnBrk="0" fontAlgn="base" hangingPunct="0">
        <a:spcBef>
          <a:spcPct val="20000"/>
        </a:spcBef>
        <a:spcAft>
          <a:spcPct val="0"/>
        </a:spcAft>
        <a:buClr>
          <a:srgbClr val="808080"/>
        </a:buClr>
        <a:buFont typeface="+mj-lt"/>
        <a:buAutoNum type="alphaUcPeriod"/>
        <a:defRPr sz="2000" kern="1200">
          <a:solidFill>
            <a:schemeClr val="bg1"/>
          </a:solidFill>
          <a:latin typeface="+mn-lt"/>
          <a:ea typeface="+mn-ea"/>
          <a:cs typeface="+mn-cs"/>
        </a:defRPr>
      </a:lvl4pPr>
      <a:lvl5pPr marL="1700212" indent="-457200" algn="l" rtl="0" eaLnBrk="0" fontAlgn="base" hangingPunct="0">
        <a:spcBef>
          <a:spcPct val="20000"/>
        </a:spcBef>
        <a:spcAft>
          <a:spcPct val="0"/>
        </a:spcAft>
        <a:buClr>
          <a:srgbClr val="5F5F5F"/>
        </a:buClr>
        <a:buFont typeface="+mj-lt"/>
        <a:buAutoNum type="alphaUcPeriod"/>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8.png"/><Relationship Id="rId5" Type="http://schemas.openxmlformats.org/officeDocument/2006/relationships/slideLayout" Target="../slideLayouts/slideLayout23.xml"/><Relationship Id="rId4"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control" Target="../activeX/activeX1.xml"/><Relationship Id="rId2" Type="http://schemas.openxmlformats.org/officeDocument/2006/relationships/tags" Target="../tags/tag20.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image" Target="../media/image20.png"/><Relationship Id="rId4"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37.png"/><Relationship Id="rId5" Type="http://schemas.openxmlformats.org/officeDocument/2006/relationships/slideLayout" Target="../slideLayouts/slideLayout22.xml"/><Relationship Id="rId4" Type="http://schemas.openxmlformats.org/officeDocument/2006/relationships/tags" Target="../tags/tag24.xml"/></Relationships>
</file>

<file path=ppt/slides/_rels/slide1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38.png"/><Relationship Id="rId5" Type="http://schemas.openxmlformats.org/officeDocument/2006/relationships/slideLayout" Target="../slideLayouts/slideLayout22.xml"/><Relationship Id="rId4" Type="http://schemas.openxmlformats.org/officeDocument/2006/relationships/tags" Target="../tags/tag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44.png"/><Relationship Id="rId4"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5.png"/><Relationship Id="rId5" Type="http://schemas.openxmlformats.org/officeDocument/2006/relationships/slideLayout" Target="../slideLayouts/slideLayout22.xml"/><Relationship Id="rId4" Type="http://schemas.openxmlformats.org/officeDocument/2006/relationships/tags" Target="../tags/tag35.xml"/></Relationships>
</file>

<file path=ppt/slides/_rels/slide29.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46.png"/><Relationship Id="rId5" Type="http://schemas.openxmlformats.org/officeDocument/2006/relationships/slideLayout" Target="../slideLayouts/slideLayout22.xml"/><Relationship Id="rId4" Type="http://schemas.openxmlformats.org/officeDocument/2006/relationships/tags" Target="../tags/tag39.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tags" Target="../tags/tag40.xml"/><Relationship Id="rId1" Type="http://schemas.openxmlformats.org/officeDocument/2006/relationships/vmlDrawing" Target="../drawings/vmlDrawing4.vml"/><Relationship Id="rId6" Type="http://schemas.openxmlformats.org/officeDocument/2006/relationships/image" Target="../media/image47.wmf"/><Relationship Id="rId5" Type="http://schemas.openxmlformats.org/officeDocument/2006/relationships/image" Target="../media/image20.png"/><Relationship Id="rId4"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4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4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4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5.png"/><Relationship Id="rId4"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slideLayout" Target="../slideLayouts/slideLayout22.xml"/><Relationship Id="rId4" Type="http://schemas.openxmlformats.org/officeDocument/2006/relationships/tags" Target="../tags/tag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slideLayout" Target="../slideLayouts/slideLayout23.xml"/><Relationship Id="rId4"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200400"/>
            <a:ext cx="9144000" cy="1371600"/>
          </a:xfrm>
        </p:spPr>
        <p:txBody>
          <a:bodyPr/>
          <a:lstStyle/>
          <a:p>
            <a:pPr eaLnBrk="1" hangingPunct="1">
              <a:defRPr/>
            </a:pPr>
            <a:r>
              <a:rPr lang="en-US" b="0" dirty="0"/>
              <a:t>Promotions and Awards –           Signs of Success</a:t>
            </a:r>
          </a:p>
        </p:txBody>
      </p:sp>
      <p:sp>
        <p:nvSpPr>
          <p:cNvPr id="5" name="Footer Placeholder 4"/>
          <p:cNvSpPr>
            <a:spLocks noGrp="1"/>
          </p:cNvSpPr>
          <p:nvPr>
            <p:ph type="ftr" sz="quarter" idx="10"/>
          </p:nvPr>
        </p:nvSpPr>
        <p:spPr>
          <a:xfrm>
            <a:off x="0" y="6400800"/>
            <a:ext cx="9144000" cy="350838"/>
          </a:xfrm>
        </p:spPr>
        <p:txBody>
          <a:bodyPr/>
          <a:lstStyle/>
          <a:p>
            <a:pPr>
              <a:defRPr/>
            </a:pPr>
            <a:r>
              <a:rPr lang="en-US" sz="1800" dirty="0"/>
              <a:t>LE1-C5S1T5pg251-256 Promotions and Awards – Signs of Success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08CF9379-B340-4A16-9C4C-822B4494F75C}"/>
              </a:ext>
            </a:extLst>
          </p:cNvPr>
          <p:cNvSpPr>
            <a:spLocks noGrp="1"/>
          </p:cNvSpPr>
          <p:nvPr>
            <p:ph type="title"/>
          </p:nvPr>
        </p:nvSpPr>
        <p:spPr/>
        <p:txBody>
          <a:bodyPr/>
          <a:lstStyle/>
          <a:p>
            <a:r>
              <a:rPr lang="en-US" b="0" dirty="0"/>
              <a:t>Awards provided to recognize superior performance by units or individual cadets</a:t>
            </a:r>
          </a:p>
        </p:txBody>
      </p:sp>
      <p:sp>
        <p:nvSpPr>
          <p:cNvPr id="3" name="TPAnswers" title="Answer Text">
            <a:extLst>
              <a:ext uri="{FF2B5EF4-FFF2-40B4-BE49-F238E27FC236}">
                <a16:creationId xmlns:a16="http://schemas.microsoft.com/office/drawing/2014/main" id="{991E015B-D851-46B6-8931-A3CA3BB5DAF6}"/>
              </a:ext>
            </a:extLst>
          </p:cNvPr>
          <p:cNvSpPr>
            <a:spLocks noGrp="1"/>
          </p:cNvSpPr>
          <p:nvPr>
            <p:ph type="body" idx="1"/>
            <p:custDataLst>
              <p:tags r:id="rId2"/>
            </p:custDataLst>
          </p:nvPr>
        </p:nvSpPr>
        <p:spPr/>
        <p:txBody>
          <a:bodyPr/>
          <a:lstStyle/>
          <a:p>
            <a:pPr marL="633412" indent="-514350">
              <a:spcBef>
                <a:spcPct val="20000"/>
              </a:spcBef>
              <a:spcAft>
                <a:spcPts val="0"/>
              </a:spcAft>
              <a:buFont typeface="Wingdings 2" pitchFamily="18" charset="2"/>
              <a:buAutoNum type="alphaUcPeriod"/>
            </a:pPr>
            <a:r>
              <a:rPr lang="en-US"/>
              <a:t>Promotion</a:t>
            </a:r>
          </a:p>
          <a:p>
            <a:pPr marL="633412" indent="-514350">
              <a:spcBef>
                <a:spcPct val="20000"/>
              </a:spcBef>
              <a:spcAft>
                <a:spcPts val="0"/>
              </a:spcAft>
              <a:buFont typeface="Wingdings 2" pitchFamily="18" charset="2"/>
              <a:buAutoNum type="alphaUcPeriod"/>
            </a:pPr>
            <a:r>
              <a:rPr lang="en-US"/>
              <a:t>Ribbons</a:t>
            </a:r>
          </a:p>
        </p:txBody>
      </p:sp>
      <p:sp>
        <p:nvSpPr>
          <p:cNvPr id="6" name="Text Placeholder 5">
            <a:extLst>
              <a:ext uri="{FF2B5EF4-FFF2-40B4-BE49-F238E27FC236}">
                <a16:creationId xmlns:a16="http://schemas.microsoft.com/office/drawing/2014/main" id="{674C6C77-707C-48B4-A50E-E831162E47F1}"/>
              </a:ext>
            </a:extLst>
          </p:cNvPr>
          <p:cNvSpPr>
            <a:spLocks noGrp="1"/>
          </p:cNvSpPr>
          <p:nvPr>
            <p:ph type="body" sz="quarter" idx="10"/>
          </p:nvPr>
        </p:nvSpPr>
        <p:spPr/>
        <p:txBody>
          <a:bodyPr/>
          <a:lstStyle/>
          <a:p>
            <a:r>
              <a:rPr lang="en-US" dirty="0"/>
              <a:t>(LE1-C5S1T5:KW2)</a:t>
            </a:r>
          </a:p>
        </p:txBody>
      </p:sp>
      <p:sp>
        <p:nvSpPr>
          <p:cNvPr id="4" name="TPPolling" title="Polling Shape">
            <a:extLst>
              <a:ext uri="{FF2B5EF4-FFF2-40B4-BE49-F238E27FC236}">
                <a16:creationId xmlns:a16="http://schemas.microsoft.com/office/drawing/2014/main" id="{AFD73901-ED19-4DD9-A1B3-A3DA16FFBEBE}"/>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a:extLst>
              <a:ext uri="{FF2B5EF4-FFF2-40B4-BE49-F238E27FC236}">
                <a16:creationId xmlns:a16="http://schemas.microsoft.com/office/drawing/2014/main" id="{2A2EBFD4-6F6C-4CA0-911B-3B96FFED173A}"/>
              </a:ext>
            </a:extLst>
          </p:cNvPr>
          <p:cNvSpPr/>
          <p:nvPr>
            <p:custDataLst>
              <p:tags r:id="rId3"/>
            </p:custDataLst>
          </p:nvPr>
        </p:nvSpPr>
        <p:spPr>
          <a:xfrm>
            <a:off x="8497188" y="3398838"/>
            <a:ext cx="646812" cy="2827337"/>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I1" title="Correct Answer Indicator">
            <a:extLst>
              <a:ext uri="{FF2B5EF4-FFF2-40B4-BE49-F238E27FC236}">
                <a16:creationId xmlns:a16="http://schemas.microsoft.com/office/drawing/2014/main" id="{609EE875-05D8-4D06-9435-42F2E7FD905D}"/>
              </a:ext>
            </a:extLst>
          </p:cNvPr>
          <p:cNvSpPr/>
          <p:nvPr>
            <p:custDataLst>
              <p:tags r:id="rId4"/>
            </p:custDataLst>
          </p:nvPr>
        </p:nvSpPr>
        <p:spPr>
          <a:xfrm rot="10800000">
            <a:off x="28352" y="4268437"/>
            <a:ext cx="391210" cy="39121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5629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73DC4BBE-35A3-470B-8F56-CEC7C39E7D81}"/>
              </a:ext>
            </a:extLst>
          </p:cNvPr>
          <p:cNvSpPr>
            <a:spLocks noGrp="1"/>
          </p:cNvSpPr>
          <p:nvPr>
            <p:ph type="title"/>
          </p:nvPr>
        </p:nvSpPr>
        <p:spPr>
          <a:xfrm>
            <a:off x="1468072" y="12700"/>
            <a:ext cx="7218727" cy="1390650"/>
          </a:xfrm>
        </p:spPr>
        <p:txBody>
          <a:bodyPr/>
          <a:lstStyle/>
          <a:p>
            <a:r>
              <a:rPr lang="en-US" dirty="0"/>
              <a:t>Opening Question</a:t>
            </a:r>
          </a:p>
        </p:txBody>
      </p:sp>
      <p:sp>
        <p:nvSpPr>
          <p:cNvPr id="7" name="TPPolling">
            <a:extLst>
              <a:ext uri="{FF2B5EF4-FFF2-40B4-BE49-F238E27FC236}">
                <a16:creationId xmlns:a16="http://schemas.microsoft.com/office/drawing/2014/main" id="{BE596C6D-F933-466C-85F2-7E250852258B}"/>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24" name="Group 23">
            <a:extLst>
              <a:ext uri="{FF2B5EF4-FFF2-40B4-BE49-F238E27FC236}">
                <a16:creationId xmlns:a16="http://schemas.microsoft.com/office/drawing/2014/main" id="{80CBED2B-330F-40E8-85AE-79FAE4CBFFFD}"/>
              </a:ext>
            </a:extLst>
          </p:cNvPr>
          <p:cNvGrpSpPr/>
          <p:nvPr/>
        </p:nvGrpSpPr>
        <p:grpSpPr>
          <a:xfrm>
            <a:off x="3995882" y="6278552"/>
            <a:ext cx="342900" cy="381000"/>
            <a:chOff x="4156144" y="6248400"/>
            <a:chExt cx="342900" cy="381000"/>
          </a:xfrm>
        </p:grpSpPr>
        <p:pic>
          <p:nvPicPr>
            <p:cNvPr id="25" name="Picture 24">
              <a:extLst>
                <a:ext uri="{FF2B5EF4-FFF2-40B4-BE49-F238E27FC236}">
                  <a16:creationId xmlns:a16="http://schemas.microsoft.com/office/drawing/2014/main" id="{54CD0D3C-196E-47CC-A16A-BBC4A71BECFE}"/>
                </a:ext>
              </a:extLst>
            </p:cNvPr>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26" name="Rectangle 25">
              <a:extLst>
                <a:ext uri="{FF2B5EF4-FFF2-40B4-BE49-F238E27FC236}">
                  <a16:creationId xmlns:a16="http://schemas.microsoft.com/office/drawing/2014/main" id="{05B11F4F-67CE-432A-A6C5-1EEBAB150CFD}"/>
                </a:ext>
              </a:extLst>
            </p:cNvPr>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27" name="TextBox 26">
            <a:extLst>
              <a:ext uri="{FF2B5EF4-FFF2-40B4-BE49-F238E27FC236}">
                <a16:creationId xmlns:a16="http://schemas.microsoft.com/office/drawing/2014/main" id="{9D9AE817-ED16-4FBB-9227-7253FC93D763}"/>
              </a:ext>
            </a:extLst>
          </p:cNvPr>
          <p:cNvSpPr txBox="1"/>
          <p:nvPr/>
        </p:nvSpPr>
        <p:spPr>
          <a:xfrm>
            <a:off x="0" y="6161276"/>
            <a:ext cx="399588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00C20"/>
                </a:solidFill>
                <a:effectLst/>
                <a:uLnTx/>
                <a:uFillTx/>
                <a:latin typeface="Calibri"/>
                <a:ea typeface="+mn-ea"/>
                <a:cs typeface="Arial" charset="0"/>
              </a:rPr>
              <a:t>Note to Instructors: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0C20"/>
                </a:solidFill>
                <a:effectLst/>
                <a:uLnTx/>
                <a:uFillTx/>
                <a:latin typeface="Calibri"/>
                <a:ea typeface="+mn-ea"/>
                <a:cs typeface="Arial" charset="0"/>
              </a:rPr>
              <a:t>Click the Show/Hide Response Display Button </a:t>
            </a:r>
          </a:p>
        </p:txBody>
      </p:sp>
      <p:sp>
        <p:nvSpPr>
          <p:cNvPr id="3" name="Rectangle 2"/>
          <p:cNvSpPr/>
          <p:nvPr/>
        </p:nvSpPr>
        <p:spPr>
          <a:xfrm>
            <a:off x="305499" y="1758424"/>
            <a:ext cx="8588163" cy="1508105"/>
          </a:xfrm>
          <a:prstGeom prst="rect">
            <a:avLst/>
          </a:prstGeom>
        </p:spPr>
        <p:txBody>
          <a:bodyPr wrap="square">
            <a:spAutoFit/>
          </a:bodyPr>
          <a:lstStyle/>
          <a:p>
            <a:pPr lvl="0" defTabSz="457200" fontAlgn="auto">
              <a:spcBef>
                <a:spcPts val="0"/>
              </a:spcBef>
              <a:spcAft>
                <a:spcPts val="0"/>
              </a:spcAft>
              <a:defRPr/>
            </a:pPr>
            <a:r>
              <a:rPr lang="en-US" altLang="en-US" sz="3600" b="1" dirty="0">
                <a:solidFill>
                  <a:srgbClr val="002060"/>
                </a:solidFill>
                <a:effectLst>
                  <a:outerShdw blurRad="38100" dist="38100" dir="2700000" algn="tl">
                    <a:srgbClr val="000000">
                      <a:alpha val="43137"/>
                    </a:srgbClr>
                  </a:outerShdw>
                </a:effectLst>
                <a:latin typeface="Calibri"/>
              </a:rPr>
              <a:t>List 2-3 awards you have received.  </a:t>
            </a:r>
          </a:p>
          <a:p>
            <a:pPr lvl="0" defTabSz="457200" fontAlgn="auto">
              <a:spcBef>
                <a:spcPts val="0"/>
              </a:spcBef>
              <a:spcAft>
                <a:spcPts val="0"/>
              </a:spcAft>
              <a:defRPr/>
            </a:pPr>
            <a:endParaRPr lang="en-US" altLang="en-US" sz="2000" b="1" dirty="0">
              <a:solidFill>
                <a:srgbClr val="002060"/>
              </a:solidFill>
              <a:effectLst>
                <a:outerShdw blurRad="38100" dist="38100" dir="2700000" algn="tl">
                  <a:srgbClr val="000000">
                    <a:alpha val="43137"/>
                  </a:srgbClr>
                </a:outerShdw>
              </a:effectLst>
              <a:latin typeface="Calibri"/>
            </a:endParaRPr>
          </a:p>
          <a:p>
            <a:pPr lvl="0" defTabSz="457200" fontAlgn="auto">
              <a:spcBef>
                <a:spcPts val="0"/>
              </a:spcBef>
              <a:spcAft>
                <a:spcPts val="0"/>
              </a:spcAft>
              <a:defRPr/>
            </a:pPr>
            <a:r>
              <a:rPr lang="en-US" altLang="en-US" sz="3600" b="1" dirty="0">
                <a:solidFill>
                  <a:srgbClr val="002060"/>
                </a:solidFill>
                <a:effectLst>
                  <a:outerShdw blurRad="38100" dist="38100" dir="2700000" algn="tl">
                    <a:srgbClr val="000000">
                      <a:alpha val="43137"/>
                    </a:srgbClr>
                  </a:outerShdw>
                </a:effectLst>
                <a:latin typeface="Calibri"/>
              </a:rPr>
              <a:t>Why did you receive them?</a:t>
            </a:r>
          </a:p>
        </p:txBody>
      </p:sp>
    </p:spTree>
    <p:custDataLst>
      <p:tags r:id="rId2"/>
    </p:custDataLst>
    <p:controls>
      <mc:AlternateContent xmlns:mc="http://schemas.openxmlformats.org/markup-compatibility/2006">
        <mc:Choice xmlns:v="urn:schemas-microsoft-com:vml" Requires="v">
          <p:control spid="30726" name="ShockwaveFlash1" r:id="rId3" imgW="1138320" imgH="1365120"/>
        </mc:Choice>
        <mc:Fallback>
          <p:control name="ShockwaveFlash1" r:id="rId3" imgW="1138320" imgH="1365120">
            <p:pic>
              <p:nvPicPr>
                <p:cNvPr id="10" name="ShockwaveFlash1">
                  <a:extLst>
                    <a:ext uri="{FF2B5EF4-FFF2-40B4-BE49-F238E27FC236}">
                      <a16:creationId xmlns:a16="http://schemas.microsoft.com/office/drawing/2014/main" id="{BB456F88-1433-4230-BBA2-F49C79F93579}"/>
                    </a:ext>
                  </a:extLst>
                </p:cNvPr>
                <p:cNvPicPr>
                  <a:picLocks/>
                </p:cNvPicPr>
                <p:nvPr/>
              </p:nvPicPr>
              <p:blipFill>
                <a:blip r:embed="rId6"/>
                <a:stretch>
                  <a:fillRect/>
                </a:stretch>
              </p:blipFill>
              <p:spPr>
                <a:xfrm>
                  <a:off x="7966745" y="5478719"/>
                  <a:ext cx="1137138" cy="1365115"/>
                </a:xfrm>
                <a:prstGeom prst="rect">
                  <a:avLst/>
                </a:prstGeom>
              </p:spPr>
            </p:pic>
          </p:control>
        </mc:Fallback>
      </mc:AlternateContent>
    </p:controls>
    <p:extLst>
      <p:ext uri="{BB962C8B-B14F-4D97-AF65-F5344CB8AC3E}">
        <p14:creationId xmlns:p14="http://schemas.microsoft.com/office/powerpoint/2010/main" val="165609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Introduction</a:t>
            </a:r>
          </a:p>
        </p:txBody>
      </p:sp>
      <p:sp>
        <p:nvSpPr>
          <p:cNvPr id="25603" name="Content Placeholder 2"/>
          <p:cNvSpPr>
            <a:spLocks noGrp="1"/>
          </p:cNvSpPr>
          <p:nvPr>
            <p:ph sz="half" idx="1"/>
          </p:nvPr>
        </p:nvSpPr>
        <p:spPr>
          <a:xfrm>
            <a:off x="457200" y="1981200"/>
            <a:ext cx="8229600" cy="4419600"/>
          </a:xfrm>
        </p:spPr>
        <p:txBody>
          <a:bodyPr/>
          <a:lstStyle/>
          <a:p>
            <a:pPr marL="117475" indent="0" eaLnBrk="1" hangingPunct="1">
              <a:lnSpc>
                <a:spcPct val="90000"/>
              </a:lnSpc>
              <a:buSzPct val="75000"/>
              <a:buFont typeface="Wingdings 2" pitchFamily="18" charset="2"/>
              <a:buNone/>
            </a:pPr>
            <a:r>
              <a:rPr lang="en-US" altLang="en-US"/>
              <a:t> </a:t>
            </a:r>
          </a:p>
        </p:txBody>
      </p:sp>
      <p:sp>
        <p:nvSpPr>
          <p:cNvPr id="3" name="TextBox 2"/>
          <p:cNvSpPr txBox="1"/>
          <p:nvPr/>
        </p:nvSpPr>
        <p:spPr>
          <a:xfrm>
            <a:off x="736600" y="2274888"/>
            <a:ext cx="7467600" cy="3668712"/>
          </a:xfrm>
          <a:prstGeom prst="rect">
            <a:avLst/>
          </a:prstGeom>
          <a:noFill/>
        </p:spPr>
        <p:txBody>
          <a:bodyPr>
            <a:spAutoFit/>
          </a:bodyPr>
          <a:lstStyle/>
          <a:p>
            <a:pPr marL="457200" indent="-457200">
              <a:lnSpc>
                <a:spcPct val="90000"/>
              </a:lnSpc>
              <a:spcAft>
                <a:spcPts val="1800"/>
              </a:spcAft>
              <a:buSzPct val="75000"/>
              <a:buFont typeface="Wingdings" pitchFamily="2" charset="2"/>
              <a:buChar char="§"/>
              <a:defRPr/>
            </a:pPr>
            <a:r>
              <a:rPr lang="en-US" sz="3200" dirty="0">
                <a:solidFill>
                  <a:schemeClr val="bg1"/>
                </a:solidFill>
                <a:latin typeface="+mn-lt"/>
              </a:rPr>
              <a:t>The MCJROTC is a well-defined organizational structure that has systems to recognize and reward individuals and units for achievements. </a:t>
            </a:r>
            <a:endParaRPr lang="en-US" sz="1400" dirty="0">
              <a:solidFill>
                <a:schemeClr val="bg1"/>
              </a:solidFill>
              <a:latin typeface="+mn-lt"/>
            </a:endParaRPr>
          </a:p>
          <a:p>
            <a:pPr marL="457200" indent="-457200">
              <a:lnSpc>
                <a:spcPct val="90000"/>
              </a:lnSpc>
              <a:spcAft>
                <a:spcPts val="600"/>
              </a:spcAft>
              <a:buSzPct val="75000"/>
              <a:buFont typeface="Wingdings" pitchFamily="2" charset="2"/>
              <a:buChar char="§"/>
              <a:defRPr/>
            </a:pPr>
            <a:r>
              <a:rPr lang="en-US" sz="3600" dirty="0">
                <a:solidFill>
                  <a:schemeClr val="bg1"/>
                </a:solidFill>
                <a:latin typeface="+mn-lt"/>
              </a:rPr>
              <a:t>These two systems are:</a:t>
            </a:r>
          </a:p>
          <a:p>
            <a:pPr marL="914400" lvl="1" indent="-457200">
              <a:lnSpc>
                <a:spcPct val="90000"/>
              </a:lnSpc>
              <a:buClr>
                <a:schemeClr val="bg1"/>
              </a:buClr>
              <a:buSzPct val="75000"/>
              <a:buFont typeface="Wingdings" pitchFamily="2" charset="2"/>
              <a:buChar char="ü"/>
              <a:defRPr/>
            </a:pPr>
            <a:r>
              <a:rPr lang="en-US" sz="3600" dirty="0">
                <a:solidFill>
                  <a:srgbClr val="FFFF00"/>
                </a:solidFill>
                <a:latin typeface="+mn-lt"/>
              </a:rPr>
              <a:t>Promotions</a:t>
            </a:r>
          </a:p>
          <a:p>
            <a:pPr marL="914400" lvl="1" indent="-457200">
              <a:lnSpc>
                <a:spcPct val="90000"/>
              </a:lnSpc>
              <a:buClr>
                <a:schemeClr val="bg1"/>
              </a:buClr>
              <a:buSzPct val="75000"/>
              <a:buFont typeface="Wingdings" pitchFamily="2" charset="2"/>
              <a:buChar char="ü"/>
              <a:defRPr/>
            </a:pPr>
            <a:r>
              <a:rPr lang="en-US" sz="3600" dirty="0">
                <a:solidFill>
                  <a:srgbClr val="FFFF00"/>
                </a:solidFill>
                <a:latin typeface="+mn-lt"/>
              </a:rPr>
              <a:t>Awards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sz="half" idx="1"/>
          </p:nvPr>
        </p:nvSpPr>
        <p:spPr>
          <a:xfrm>
            <a:off x="457200" y="2057400"/>
            <a:ext cx="8153400" cy="4343400"/>
          </a:xfrm>
        </p:spPr>
        <p:txBody>
          <a:bodyPr/>
          <a:lstStyle/>
          <a:p>
            <a:pPr eaLnBrk="1" hangingPunct="1">
              <a:buFont typeface="Wingdings 2" pitchFamily="18" charset="2"/>
              <a:buNone/>
            </a:pPr>
            <a:r>
              <a:rPr lang="en-US" altLang="en-US"/>
              <a:t> </a:t>
            </a:r>
          </a:p>
        </p:txBody>
      </p:sp>
      <p:sp>
        <p:nvSpPr>
          <p:cNvPr id="11" name="Rectangle 10"/>
          <p:cNvSpPr/>
          <p:nvPr/>
        </p:nvSpPr>
        <p:spPr>
          <a:xfrm>
            <a:off x="381000" y="2286000"/>
            <a:ext cx="7696200" cy="954088"/>
          </a:xfrm>
          <a:prstGeom prst="rect">
            <a:avLst/>
          </a:prstGeom>
        </p:spPr>
        <p:txBody>
          <a:bodyPr>
            <a:spAutoFit/>
          </a:bodyPr>
          <a:lstStyle/>
          <a:p>
            <a:pPr marL="731520" indent="-457200">
              <a:spcBef>
                <a:spcPts val="600"/>
              </a:spcBef>
              <a:buFont typeface="Wingdings" pitchFamily="2" charset="2"/>
              <a:buChar char="§"/>
              <a:defRPr/>
            </a:pPr>
            <a:r>
              <a:rPr lang="en-US" sz="2800" dirty="0">
                <a:solidFill>
                  <a:schemeClr val="bg1"/>
                </a:solidFill>
                <a:latin typeface="+mn-lt"/>
              </a:rPr>
              <a:t>Every MCJORTC unit is organized as either a </a:t>
            </a:r>
            <a:r>
              <a:rPr lang="en-US" sz="2800" dirty="0">
                <a:solidFill>
                  <a:srgbClr val="FFFF00"/>
                </a:solidFill>
                <a:latin typeface="+mn-lt"/>
              </a:rPr>
              <a:t>company</a:t>
            </a:r>
            <a:r>
              <a:rPr lang="en-US" sz="2800" dirty="0">
                <a:solidFill>
                  <a:schemeClr val="bg1"/>
                </a:solidFill>
                <a:latin typeface="+mn-lt"/>
              </a:rPr>
              <a:t> or a </a:t>
            </a:r>
            <a:r>
              <a:rPr lang="en-US" sz="2800" dirty="0">
                <a:solidFill>
                  <a:srgbClr val="FFFF00"/>
                </a:solidFill>
                <a:latin typeface="+mn-lt"/>
              </a:rPr>
              <a:t>battalion</a:t>
            </a:r>
            <a:r>
              <a:rPr lang="en-US" sz="2800" dirty="0">
                <a:solidFill>
                  <a:schemeClr val="bg1"/>
                </a:solidFill>
                <a:latin typeface="+mn-lt"/>
              </a:rPr>
              <a:t>.</a:t>
            </a:r>
          </a:p>
        </p:txBody>
      </p:sp>
      <p:sp>
        <p:nvSpPr>
          <p:cNvPr id="8194" name="Title 1"/>
          <p:cNvSpPr>
            <a:spLocks noGrp="1"/>
          </p:cNvSpPr>
          <p:nvPr>
            <p:ph type="title"/>
          </p:nvPr>
        </p:nvSpPr>
        <p:spPr/>
        <p:txBody>
          <a:bodyPr/>
          <a:lstStyle/>
          <a:p>
            <a:pPr eaLnBrk="1" hangingPunct="1">
              <a:defRPr/>
            </a:pPr>
            <a:r>
              <a:rPr lang="en-US" dirty="0"/>
              <a:t>Organizational Structure</a:t>
            </a:r>
          </a:p>
        </p:txBody>
      </p:sp>
      <p:sp>
        <p:nvSpPr>
          <p:cNvPr id="2" name="Rectangle 1"/>
          <p:cNvSpPr>
            <a:spLocks noChangeArrowheads="1"/>
          </p:cNvSpPr>
          <p:nvPr/>
        </p:nvSpPr>
        <p:spPr bwMode="auto">
          <a:xfrm>
            <a:off x="381000" y="3417888"/>
            <a:ext cx="4572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30250" indent="-457200" eaLnBrk="0" hangingPunct="0">
              <a:buClr>
                <a:schemeClr val="accent1"/>
              </a:buClr>
              <a:buSzPct val="80000"/>
              <a:buFont typeface="Wingdings 2" pitchFamily="18" charset="2"/>
              <a:buChar char=""/>
              <a:defRPr sz="3200">
                <a:solidFill>
                  <a:schemeClr val="bg1"/>
                </a:solidFill>
                <a:latin typeface="Calibri"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bg1"/>
                </a:solidFill>
                <a:latin typeface="Calibri" pitchFamily="34" charset="0"/>
              </a:defRPr>
            </a:lvl2pPr>
            <a:lvl3pPr marL="1143000" indent="-228600" eaLnBrk="0" hangingPunct="0">
              <a:spcBef>
                <a:spcPct val="20000"/>
              </a:spcBef>
              <a:buClr>
                <a:srgbClr val="969696"/>
              </a:buClr>
              <a:buFont typeface="Arial" charset="0"/>
              <a:buChar char="▪"/>
              <a:defRPr sz="2400">
                <a:solidFill>
                  <a:schemeClr val="bg1"/>
                </a:solidFill>
                <a:latin typeface="Calibri" pitchFamily="34" charset="0"/>
              </a:defRPr>
            </a:lvl3pPr>
            <a:lvl4pPr marL="1600200" indent="-228600" eaLnBrk="0" hangingPunct="0">
              <a:spcBef>
                <a:spcPct val="20000"/>
              </a:spcBef>
              <a:buClr>
                <a:srgbClr val="808080"/>
              </a:buClr>
              <a:buFont typeface="Arial" charset="0"/>
              <a:buChar char="▪"/>
              <a:defRPr sz="2000">
                <a:solidFill>
                  <a:schemeClr val="bg1"/>
                </a:solidFill>
                <a:latin typeface="Calibri" pitchFamily="34" charset="0"/>
              </a:defRPr>
            </a:lvl4pPr>
            <a:lvl5pPr marL="2057400" indent="-228600" eaLnBrk="0" hangingPunct="0">
              <a:spcBef>
                <a:spcPct val="20000"/>
              </a:spcBef>
              <a:buClr>
                <a:srgbClr val="5F5F5F"/>
              </a:buClr>
              <a:buFont typeface="Wingdings 3" pitchFamily="18" charset="2"/>
              <a:buChar char=""/>
              <a:defRPr sz="2000">
                <a:solidFill>
                  <a:schemeClr val="bg1"/>
                </a:solidFill>
                <a:latin typeface="Calibri" pitchFamily="34" charset="0"/>
              </a:defRPr>
            </a:lvl5pPr>
            <a:lvl6pPr marL="25146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6pPr>
            <a:lvl7pPr marL="29718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7pPr>
            <a:lvl8pPr marL="34290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8pPr>
            <a:lvl9pPr marL="38862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9pPr>
          </a:lstStyle>
          <a:p>
            <a:pPr eaLnBrk="1" hangingPunct="1">
              <a:spcBef>
                <a:spcPts val="600"/>
              </a:spcBef>
              <a:buClrTx/>
              <a:buSzTx/>
              <a:buFont typeface="Wingdings" pitchFamily="2" charset="2"/>
              <a:buChar char="§"/>
            </a:pPr>
            <a:r>
              <a:rPr lang="en-US" altLang="en-US" sz="2800">
                <a:solidFill>
                  <a:srgbClr val="FFFFFF"/>
                </a:solidFill>
              </a:rPr>
              <a:t>Within that company or battalion, there are many jobs and positions that have specific descriptions and requirements.</a:t>
            </a:r>
          </a:p>
        </p:txBody>
      </p:sp>
      <p:graphicFrame>
        <p:nvGraphicFramePr>
          <p:cNvPr id="3" name="Object 2"/>
          <p:cNvGraphicFramePr>
            <a:graphicFrameLocks noChangeAspect="1"/>
          </p:cNvGraphicFramePr>
          <p:nvPr/>
        </p:nvGraphicFramePr>
        <p:xfrm>
          <a:off x="4953000" y="3392488"/>
          <a:ext cx="3505200" cy="2722562"/>
        </p:xfrm>
        <a:graphic>
          <a:graphicData uri="http://schemas.openxmlformats.org/presentationml/2006/ole">
            <mc:AlternateContent xmlns:mc="http://schemas.openxmlformats.org/markup-compatibility/2006">
              <mc:Choice xmlns:v="urn:schemas-microsoft-com:vml" Requires="v">
                <p:oleObj spid="_x0000_s26639" name="Picture" r:id="rId4" imgW="2817876" imgH="2188464" progId="Word.Picture.8">
                  <p:embed/>
                </p:oleObj>
              </mc:Choice>
              <mc:Fallback>
                <p:oleObj name="Picture" r:id="rId4" imgW="2817876" imgH="2188464"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392488"/>
                        <a:ext cx="3505200"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sz="half" idx="1"/>
          </p:nvPr>
        </p:nvSpPr>
        <p:spPr>
          <a:xfrm>
            <a:off x="152400" y="1752600"/>
            <a:ext cx="8839200" cy="4953000"/>
          </a:xfrm>
        </p:spPr>
        <p:txBody>
          <a:bodyPr/>
          <a:lstStyle/>
          <a:p>
            <a:pPr eaLnBrk="1" hangingPunct="1">
              <a:buFont typeface="Wingdings 2" pitchFamily="18" charset="2"/>
              <a:buNone/>
            </a:pPr>
            <a:r>
              <a:rPr lang="en-US" altLang="en-US"/>
              <a:t> </a:t>
            </a:r>
          </a:p>
        </p:txBody>
      </p:sp>
      <p:sp>
        <p:nvSpPr>
          <p:cNvPr id="8194" name="Title 1"/>
          <p:cNvSpPr>
            <a:spLocks noGrp="1"/>
          </p:cNvSpPr>
          <p:nvPr>
            <p:ph type="title"/>
          </p:nvPr>
        </p:nvSpPr>
        <p:spPr/>
        <p:txBody>
          <a:bodyPr/>
          <a:lstStyle/>
          <a:p>
            <a:pPr eaLnBrk="1" hangingPunct="1">
              <a:defRPr/>
            </a:pPr>
            <a:r>
              <a:rPr lang="en-US" dirty="0"/>
              <a:t>Organizational Structure</a:t>
            </a:r>
          </a:p>
        </p:txBody>
      </p:sp>
      <p:graphicFrame>
        <p:nvGraphicFramePr>
          <p:cNvPr id="3" name="Object 2"/>
          <p:cNvGraphicFramePr>
            <a:graphicFrameLocks noChangeAspect="1"/>
          </p:cNvGraphicFramePr>
          <p:nvPr/>
        </p:nvGraphicFramePr>
        <p:xfrm>
          <a:off x="228600" y="1905000"/>
          <a:ext cx="8610600" cy="4648200"/>
        </p:xfrm>
        <a:graphic>
          <a:graphicData uri="http://schemas.openxmlformats.org/presentationml/2006/ole">
            <mc:AlternateContent xmlns:mc="http://schemas.openxmlformats.org/markup-compatibility/2006">
              <mc:Choice xmlns:v="urn:schemas-microsoft-com:vml" Requires="v">
                <p:oleObj spid="_x0000_s27661" name="Picture" r:id="rId4" imgW="2817876" imgH="2188464" progId="Word.Picture.8">
                  <p:embed/>
                </p:oleObj>
              </mc:Choice>
              <mc:Fallback>
                <p:oleObj name="Picture" r:id="rId4" imgW="2817876" imgH="2188464"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05000"/>
                        <a:ext cx="8610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4309" y="228600"/>
            <a:ext cx="1062281" cy="1018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Cadet Officer Rank Structure </a:t>
            </a:r>
          </a:p>
        </p:txBody>
      </p:sp>
      <p:sp>
        <p:nvSpPr>
          <p:cNvPr id="28675" name="Content Placeholder 2"/>
          <p:cNvSpPr>
            <a:spLocks noGrp="1"/>
          </p:cNvSpPr>
          <p:nvPr>
            <p:ph idx="1"/>
          </p:nvPr>
        </p:nvSpPr>
        <p:spPr>
          <a:xfrm>
            <a:off x="152400" y="1676400"/>
            <a:ext cx="8839200" cy="5029200"/>
          </a:xfrm>
        </p:spPr>
        <p:txBody>
          <a:bodyPr/>
          <a:lstStyle/>
          <a:p>
            <a:pPr marL="222250" indent="0">
              <a:spcBef>
                <a:spcPts val="600"/>
              </a:spcBef>
              <a:buFont typeface="Wingdings 2" pitchFamily="18" charset="2"/>
              <a:buNone/>
            </a:pPr>
            <a:r>
              <a:rPr lang="en-US" altLang="en-US" sz="2800"/>
              <a:t> </a:t>
            </a:r>
          </a:p>
        </p:txBody>
      </p:sp>
      <p:graphicFrame>
        <p:nvGraphicFramePr>
          <p:cNvPr id="13" name="Table 12"/>
          <p:cNvGraphicFramePr>
            <a:graphicFrameLocks noGrp="1"/>
          </p:cNvGraphicFramePr>
          <p:nvPr/>
        </p:nvGraphicFramePr>
        <p:xfrm>
          <a:off x="457200" y="2133600"/>
          <a:ext cx="8237537" cy="4191000"/>
        </p:xfrm>
        <a:graphic>
          <a:graphicData uri="http://schemas.openxmlformats.org/drawingml/2006/table">
            <a:tbl>
              <a:tblPr firstRow="1" bandRow="1">
                <a:tableStyleId>{5C22544A-7EE6-4342-B048-85BDC9FD1C3A}</a:tableStyleId>
              </a:tblPr>
              <a:tblGrid>
                <a:gridCol w="1142938">
                  <a:extLst>
                    <a:ext uri="{9D8B030D-6E8A-4147-A177-3AD203B41FA5}">
                      <a16:colId xmlns:a16="http://schemas.microsoft.com/office/drawing/2014/main" val="20000"/>
                    </a:ext>
                  </a:extLst>
                </a:gridCol>
                <a:gridCol w="1143062">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269546">
                  <a:extLst>
                    <a:ext uri="{9D8B030D-6E8A-4147-A177-3AD203B41FA5}">
                      <a16:colId xmlns:a16="http://schemas.microsoft.com/office/drawing/2014/main" val="20005"/>
                    </a:ext>
                  </a:extLst>
                </a:gridCol>
                <a:gridCol w="1176791">
                  <a:extLst>
                    <a:ext uri="{9D8B030D-6E8A-4147-A177-3AD203B41FA5}">
                      <a16:colId xmlns:a16="http://schemas.microsoft.com/office/drawing/2014/main" val="20006"/>
                    </a:ext>
                  </a:extLst>
                </a:gridCol>
              </a:tblGrid>
              <a:tr h="2680657">
                <a:tc rowSpan="2">
                  <a:txBody>
                    <a:bodyPr/>
                    <a:lstStyle/>
                    <a:p>
                      <a:pPr algn="ctr"/>
                      <a:endParaRPr lang="en-US" sz="1200" b="1" dirty="0">
                        <a:solidFill>
                          <a:schemeClr val="tx1"/>
                        </a:solidFill>
                        <a:latin typeface="+mn-lt"/>
                      </a:endParaRPr>
                    </a:p>
                    <a:p>
                      <a:pPr algn="ctr"/>
                      <a:endParaRPr lang="en-US" sz="2000" b="1" dirty="0">
                        <a:solidFill>
                          <a:schemeClr val="tx1"/>
                        </a:solidFill>
                        <a:latin typeface="+mn-lt"/>
                      </a:endParaRPr>
                    </a:p>
                    <a:p>
                      <a:pPr algn="ctr"/>
                      <a:endParaRPr lang="en-US" sz="2000" b="1" dirty="0">
                        <a:solidFill>
                          <a:schemeClr val="tx1"/>
                        </a:solidFill>
                        <a:latin typeface="+mn-lt"/>
                      </a:endParaRPr>
                    </a:p>
                    <a:p>
                      <a:pPr algn="ctr"/>
                      <a:r>
                        <a:rPr lang="en-US" sz="2000" b="1" dirty="0">
                          <a:solidFill>
                            <a:schemeClr val="tx1"/>
                          </a:solidFill>
                          <a:latin typeface="+mn-lt"/>
                        </a:rPr>
                        <a:t>Insignia of Grade</a:t>
                      </a:r>
                      <a:r>
                        <a:rPr lang="en-US" sz="2000" b="1" baseline="0" dirty="0">
                          <a:solidFill>
                            <a:schemeClr val="tx1"/>
                          </a:solidFill>
                          <a:latin typeface="+mn-lt"/>
                        </a:rPr>
                        <a:t> for Cadet Officers</a:t>
                      </a:r>
                      <a:endParaRPr lang="en-US" sz="2000" b="1" dirty="0">
                        <a:solidFill>
                          <a:schemeClr val="tx1"/>
                        </a:solidFill>
                        <a:latin typeface="+mn-lt"/>
                      </a:endParaRP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latin typeface="+mn-lt"/>
                      </a:endParaRP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latin typeface="+mn-lt"/>
                      </a:endParaRP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latin typeface="+mn-lt"/>
                      </a:endParaRP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latin typeface="+mn-lt"/>
                      </a:endParaRP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latin typeface="+mn-lt"/>
                      </a:endParaRP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latin typeface="+mn-lt"/>
                      </a:endParaRP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10343">
                <a:tc vMerge="1">
                  <a:txBody>
                    <a:bodyPr/>
                    <a:lstStyle/>
                    <a:p>
                      <a:pPr algn="ctr"/>
                      <a:endParaRPr lang="en-US" sz="20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dirty="0">
                        <a:solidFill>
                          <a:schemeClr val="tx1"/>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Cadet Second Class</a:t>
                      </a: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Cadet First Class</a:t>
                      </a: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Cadet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Captain</a:t>
                      </a: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Cadet Major</a:t>
                      </a: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Cadet Lieutenant Colonel</a:t>
                      </a: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Cadet Colonel</a:t>
                      </a:r>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6038" y="2514600"/>
            <a:ext cx="9048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4763" y="2571750"/>
            <a:ext cx="10763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07000" y="2617788"/>
            <a:ext cx="9239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601913"/>
            <a:ext cx="8763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2543175"/>
            <a:ext cx="10477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43063" y="2552700"/>
            <a:ext cx="10572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Cadet Enlisted Rank Structure </a:t>
            </a:r>
          </a:p>
        </p:txBody>
      </p:sp>
      <p:sp>
        <p:nvSpPr>
          <p:cNvPr id="29699" name="Content Placeholder 2"/>
          <p:cNvSpPr>
            <a:spLocks noGrp="1"/>
          </p:cNvSpPr>
          <p:nvPr>
            <p:ph idx="1"/>
          </p:nvPr>
        </p:nvSpPr>
        <p:spPr>
          <a:xfrm>
            <a:off x="152400" y="1676400"/>
            <a:ext cx="8839200" cy="5029200"/>
          </a:xfrm>
        </p:spPr>
        <p:txBody>
          <a:bodyPr/>
          <a:lstStyle/>
          <a:p>
            <a:pPr marL="222250" indent="0">
              <a:spcBef>
                <a:spcPts val="600"/>
              </a:spcBef>
              <a:buFont typeface="Wingdings 2" pitchFamily="18" charset="2"/>
              <a:buNone/>
            </a:pPr>
            <a:r>
              <a:rPr lang="en-US" altLang="en-US" sz="2800"/>
              <a:t> </a:t>
            </a:r>
          </a:p>
        </p:txBody>
      </p:sp>
      <p:graphicFrame>
        <p:nvGraphicFramePr>
          <p:cNvPr id="3" name="Table 2"/>
          <p:cNvGraphicFramePr>
            <a:graphicFrameLocks noGrp="1"/>
          </p:cNvGraphicFramePr>
          <p:nvPr/>
        </p:nvGraphicFramePr>
        <p:xfrm>
          <a:off x="304800" y="1819275"/>
          <a:ext cx="8534400" cy="4664074"/>
        </p:xfrm>
        <a:graphic>
          <a:graphicData uri="http://schemas.openxmlformats.org/drawingml/2006/table">
            <a:tbl>
              <a:tblPr>
                <a:tableStyleId>{6E25E649-3F16-4E02-A733-19D2CDBF48F0}</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1545344">
                <a:tc>
                  <a:txBody>
                    <a:bodyPr/>
                    <a:lstStyle/>
                    <a:p>
                      <a:endParaRPr lang="en-US" sz="18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64362">
                <a:tc>
                  <a:txBody>
                    <a:bodyPr/>
                    <a:lstStyle/>
                    <a:p>
                      <a:pPr algn="ctr"/>
                      <a:r>
                        <a:rPr lang="en-US" sz="1800" b="1" dirty="0">
                          <a:solidFill>
                            <a:schemeClr val="tx1"/>
                          </a:solidFill>
                          <a:latin typeface="+mn-lt"/>
                        </a:rPr>
                        <a:t>Cadet Private</a:t>
                      </a:r>
                      <a:r>
                        <a:rPr lang="en-US" sz="1800" b="1" baseline="0" dirty="0">
                          <a:solidFill>
                            <a:schemeClr val="tx1"/>
                          </a:solidFill>
                          <a:latin typeface="+mn-lt"/>
                        </a:rPr>
                        <a:t>      First Class</a:t>
                      </a:r>
                      <a:endParaRPr lang="en-US" sz="1800" dirty="0"/>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b="1" dirty="0">
                          <a:solidFill>
                            <a:schemeClr val="tx1"/>
                          </a:solidFill>
                          <a:latin typeface="+mn-lt"/>
                        </a:rPr>
                        <a:t>Cadet Lance Corporal</a:t>
                      </a:r>
                      <a:endParaRPr lang="en-US" sz="1800" dirty="0"/>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b="1" dirty="0">
                          <a:solidFill>
                            <a:schemeClr val="tx1"/>
                          </a:solidFill>
                          <a:latin typeface="+mn-lt"/>
                        </a:rPr>
                        <a:t>Cadet Corporal</a:t>
                      </a:r>
                      <a:endParaRPr lang="en-US" sz="1800" dirty="0"/>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b="1" dirty="0">
                          <a:solidFill>
                            <a:schemeClr val="tx1"/>
                          </a:solidFill>
                          <a:latin typeface="+mn-lt"/>
                        </a:rPr>
                        <a:t>Cadet Sergeant</a:t>
                      </a:r>
                      <a:endParaRPr lang="en-US" sz="1800" dirty="0"/>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727148">
                <a:tc>
                  <a:txBody>
                    <a:bodyPr/>
                    <a:lstStyle/>
                    <a:p>
                      <a:pPr algn="ctr"/>
                      <a:endParaRPr lang="en-US" sz="1800" dirty="0"/>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7220">
                <a:tc>
                  <a:txBody>
                    <a:bodyPr/>
                    <a:lstStyle/>
                    <a:p>
                      <a:pPr algn="ctr"/>
                      <a:r>
                        <a:rPr lang="en-US" sz="1800" b="1" dirty="0">
                          <a:solidFill>
                            <a:schemeClr val="tx1"/>
                          </a:solidFill>
                          <a:latin typeface="+mn-lt"/>
                        </a:rPr>
                        <a:t>Cadet  Staff</a:t>
                      </a:r>
                      <a:r>
                        <a:rPr lang="en-US" sz="1800" b="1" baseline="0" dirty="0">
                          <a:solidFill>
                            <a:schemeClr val="tx1"/>
                          </a:solidFill>
                          <a:latin typeface="+mn-lt"/>
                        </a:rPr>
                        <a:t> Sergeant</a:t>
                      </a:r>
                      <a:endParaRPr lang="en-US" sz="1800" dirty="0"/>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b="1" dirty="0">
                          <a:solidFill>
                            <a:schemeClr val="tx1"/>
                          </a:solidFill>
                          <a:latin typeface="+mn-lt"/>
                        </a:rPr>
                        <a:t>Cadet Gunnery Sergeant</a:t>
                      </a:r>
                      <a:endParaRPr lang="en-US" sz="1800" dirty="0"/>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b="1" dirty="0">
                          <a:solidFill>
                            <a:schemeClr val="tx1"/>
                          </a:solidFill>
                          <a:latin typeface="+mn-lt"/>
                        </a:rPr>
                        <a:t>Cadet First   Sergeant</a:t>
                      </a:r>
                      <a:endParaRPr lang="en-US" sz="1800" dirty="0"/>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b="1" dirty="0">
                          <a:solidFill>
                            <a:schemeClr val="tx1"/>
                          </a:solidFill>
                          <a:latin typeface="+mn-lt"/>
                        </a:rPr>
                        <a:t>Cadet Sergeant</a:t>
                      </a:r>
                      <a:r>
                        <a:rPr lang="en-US" sz="1800" b="1" baseline="0" dirty="0">
                          <a:solidFill>
                            <a:schemeClr val="tx1"/>
                          </a:solidFill>
                          <a:latin typeface="+mn-lt"/>
                        </a:rPr>
                        <a:t> Major</a:t>
                      </a:r>
                      <a:endParaRPr lang="en-US" sz="1800" dirty="0"/>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3438" y="4211638"/>
            <a:ext cx="1122362"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75250" y="4194175"/>
            <a:ext cx="947738"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76550" y="4191000"/>
            <a:ext cx="12668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1525" y="4191000"/>
            <a:ext cx="12287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1974850"/>
            <a:ext cx="116522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1974850"/>
            <a:ext cx="12414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1917700"/>
            <a:ext cx="12477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1974850"/>
            <a:ext cx="12382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Rank Structure </a:t>
            </a:r>
          </a:p>
        </p:txBody>
      </p:sp>
      <p:sp>
        <p:nvSpPr>
          <p:cNvPr id="30723" name="Content Placeholder 2"/>
          <p:cNvSpPr>
            <a:spLocks noGrp="1"/>
          </p:cNvSpPr>
          <p:nvPr>
            <p:ph sz="half" idx="1"/>
          </p:nvPr>
        </p:nvSpPr>
        <p:spPr>
          <a:xfrm>
            <a:off x="228600" y="1752600"/>
            <a:ext cx="8686800" cy="4876800"/>
          </a:xfrm>
        </p:spPr>
        <p:txBody>
          <a:bodyPr/>
          <a:lstStyle/>
          <a:p>
            <a:pPr marL="0" indent="0" defTabSz="379413" eaLnBrk="1" hangingPunct="1">
              <a:buClr>
                <a:schemeClr val="bg1"/>
              </a:buClr>
              <a:buSzPct val="90000"/>
              <a:buFont typeface="Wingdings 2" pitchFamily="18" charset="2"/>
              <a:buNone/>
            </a:pPr>
            <a:r>
              <a:rPr lang="en-US" altLang="en-US"/>
              <a:t> </a:t>
            </a:r>
          </a:p>
        </p:txBody>
      </p:sp>
      <p:sp>
        <p:nvSpPr>
          <p:cNvPr id="2" name="TextBox 1"/>
          <p:cNvSpPr txBox="1"/>
          <p:nvPr/>
        </p:nvSpPr>
        <p:spPr>
          <a:xfrm>
            <a:off x="457200" y="2001838"/>
            <a:ext cx="8229600" cy="4246562"/>
          </a:xfrm>
          <a:prstGeom prst="rect">
            <a:avLst/>
          </a:prstGeom>
          <a:noFill/>
        </p:spPr>
        <p:txBody>
          <a:bodyPr>
            <a:spAutoFit/>
          </a:bodyPr>
          <a:lstStyle/>
          <a:p>
            <a:pPr marL="457200" indent="-457200" defTabSz="380375">
              <a:spcAft>
                <a:spcPts val="1200"/>
              </a:spcAft>
              <a:buClr>
                <a:schemeClr val="bg1"/>
              </a:buClr>
              <a:buSzPct val="90000"/>
              <a:buFont typeface="Wingdings" pitchFamily="2" charset="2"/>
              <a:buChar char="§"/>
              <a:defRPr/>
            </a:pPr>
            <a:r>
              <a:rPr lang="en-US" sz="3000" dirty="0">
                <a:solidFill>
                  <a:schemeClr val="bg1"/>
                </a:solidFill>
                <a:latin typeface="+mn-lt"/>
              </a:rPr>
              <a:t>Rank is used within the MCJROTC to classify cadets.</a:t>
            </a:r>
          </a:p>
          <a:p>
            <a:pPr marL="457200" indent="-457200" defTabSz="380375">
              <a:spcAft>
                <a:spcPts val="1200"/>
              </a:spcAft>
              <a:buClr>
                <a:schemeClr val="bg1"/>
              </a:buClr>
              <a:buSzPct val="90000"/>
              <a:buFont typeface="Wingdings" pitchFamily="2" charset="2"/>
              <a:buChar char="§"/>
              <a:defRPr/>
            </a:pPr>
            <a:r>
              <a:rPr lang="en-US" sz="3000" dirty="0">
                <a:solidFill>
                  <a:schemeClr val="bg1"/>
                </a:solidFill>
                <a:latin typeface="+mn-lt"/>
              </a:rPr>
              <a:t>Cadets are either classified as </a:t>
            </a:r>
            <a:r>
              <a:rPr lang="en-US" sz="3000" dirty="0">
                <a:solidFill>
                  <a:srgbClr val="FFFF00"/>
                </a:solidFill>
                <a:latin typeface="+mn-lt"/>
              </a:rPr>
              <a:t>officers</a:t>
            </a:r>
            <a:r>
              <a:rPr lang="en-US" sz="3000" dirty="0">
                <a:solidFill>
                  <a:schemeClr val="bg1"/>
                </a:solidFill>
                <a:latin typeface="+mn-lt"/>
              </a:rPr>
              <a:t> or </a:t>
            </a:r>
            <a:r>
              <a:rPr lang="en-US" sz="3000" dirty="0">
                <a:solidFill>
                  <a:srgbClr val="FFFF00"/>
                </a:solidFill>
                <a:latin typeface="+mn-lt"/>
              </a:rPr>
              <a:t>enlisted</a:t>
            </a:r>
            <a:r>
              <a:rPr lang="en-US" sz="3000" dirty="0">
                <a:solidFill>
                  <a:schemeClr val="bg1"/>
                </a:solidFill>
                <a:latin typeface="+mn-lt"/>
              </a:rPr>
              <a:t>, just like in the United States Marines.</a:t>
            </a:r>
          </a:p>
          <a:p>
            <a:pPr marL="457200" indent="-457200" defTabSz="380375">
              <a:spcAft>
                <a:spcPts val="1200"/>
              </a:spcAft>
              <a:buClr>
                <a:schemeClr val="bg1"/>
              </a:buClr>
              <a:buSzPct val="90000"/>
              <a:buFont typeface="Wingdings" pitchFamily="2" charset="2"/>
              <a:buChar char="§"/>
              <a:defRPr/>
            </a:pPr>
            <a:r>
              <a:rPr lang="en-US" sz="3000" dirty="0">
                <a:solidFill>
                  <a:schemeClr val="bg1"/>
                </a:solidFill>
                <a:latin typeface="+mn-lt"/>
              </a:rPr>
              <a:t>The word cadet should precede the actual rank used.</a:t>
            </a:r>
          </a:p>
          <a:p>
            <a:pPr marL="457200" indent="-457200" defTabSz="380375">
              <a:spcAft>
                <a:spcPts val="1200"/>
              </a:spcAft>
              <a:buClr>
                <a:schemeClr val="bg1"/>
              </a:buClr>
              <a:buSzPct val="90000"/>
              <a:buFont typeface="Wingdings" pitchFamily="2" charset="2"/>
              <a:buChar char="§"/>
              <a:defRPr/>
            </a:pPr>
            <a:r>
              <a:rPr lang="en-US" sz="3000" dirty="0">
                <a:solidFill>
                  <a:schemeClr val="bg1"/>
                </a:solidFill>
                <a:latin typeface="+mn-lt"/>
              </a:rPr>
              <a:t>Always address individuals by their ____ and never by their _____.</a:t>
            </a:r>
          </a:p>
        </p:txBody>
      </p:sp>
      <p:sp>
        <p:nvSpPr>
          <p:cNvPr id="3" name="Rectangle 2"/>
          <p:cNvSpPr>
            <a:spLocks noChangeArrowheads="1"/>
          </p:cNvSpPr>
          <p:nvPr/>
        </p:nvSpPr>
        <p:spPr bwMode="auto">
          <a:xfrm>
            <a:off x="6400800" y="5191125"/>
            <a:ext cx="873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bg1"/>
                </a:solidFill>
                <a:latin typeface="Calibri"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bg1"/>
                </a:solidFill>
                <a:latin typeface="Calibri" pitchFamily="34" charset="0"/>
              </a:defRPr>
            </a:lvl2pPr>
            <a:lvl3pPr marL="1143000" indent="-228600" eaLnBrk="0" hangingPunct="0">
              <a:spcBef>
                <a:spcPct val="20000"/>
              </a:spcBef>
              <a:buClr>
                <a:srgbClr val="969696"/>
              </a:buClr>
              <a:buFont typeface="Arial" charset="0"/>
              <a:buChar char="▪"/>
              <a:defRPr sz="2400">
                <a:solidFill>
                  <a:schemeClr val="bg1"/>
                </a:solidFill>
                <a:latin typeface="Calibri" pitchFamily="34" charset="0"/>
              </a:defRPr>
            </a:lvl3pPr>
            <a:lvl4pPr marL="1600200" indent="-228600" eaLnBrk="0" hangingPunct="0">
              <a:spcBef>
                <a:spcPct val="20000"/>
              </a:spcBef>
              <a:buClr>
                <a:srgbClr val="808080"/>
              </a:buClr>
              <a:buFont typeface="Arial" charset="0"/>
              <a:buChar char="▪"/>
              <a:defRPr sz="2000">
                <a:solidFill>
                  <a:schemeClr val="bg1"/>
                </a:solidFill>
                <a:latin typeface="Calibri" pitchFamily="34" charset="0"/>
              </a:defRPr>
            </a:lvl4pPr>
            <a:lvl5pPr marL="2057400" indent="-228600" eaLnBrk="0" hangingPunct="0">
              <a:spcBef>
                <a:spcPct val="20000"/>
              </a:spcBef>
              <a:buClr>
                <a:srgbClr val="5F5F5F"/>
              </a:buClr>
              <a:buFont typeface="Wingdings 3" pitchFamily="18" charset="2"/>
              <a:buChar char=""/>
              <a:defRPr sz="2000">
                <a:solidFill>
                  <a:schemeClr val="bg1"/>
                </a:solidFill>
                <a:latin typeface="Calibri" pitchFamily="34" charset="0"/>
              </a:defRPr>
            </a:lvl5pPr>
            <a:lvl6pPr marL="25146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6pPr>
            <a:lvl7pPr marL="29718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7pPr>
            <a:lvl8pPr marL="34290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8pPr>
            <a:lvl9pPr marL="38862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9pPr>
          </a:lstStyle>
          <a:p>
            <a:pPr eaLnBrk="1" hangingPunct="1">
              <a:buClrTx/>
              <a:buSzTx/>
              <a:buFontTx/>
              <a:buNone/>
            </a:pPr>
            <a:r>
              <a:rPr lang="en-US" altLang="en-US" sz="3000">
                <a:solidFill>
                  <a:srgbClr val="FFFF00"/>
                </a:solidFill>
              </a:rPr>
              <a:t>rank</a:t>
            </a:r>
            <a:endParaRPr lang="en-US" altLang="en-US" sz="3000">
              <a:solidFill>
                <a:schemeClr val="tx1"/>
              </a:solidFill>
              <a:latin typeface="Arial" charset="0"/>
            </a:endParaRPr>
          </a:p>
        </p:txBody>
      </p:sp>
      <p:sp>
        <p:nvSpPr>
          <p:cNvPr id="6" name="Rectangle 5"/>
          <p:cNvSpPr>
            <a:spLocks noChangeArrowheads="1"/>
          </p:cNvSpPr>
          <p:nvPr/>
        </p:nvSpPr>
        <p:spPr bwMode="auto">
          <a:xfrm>
            <a:off x="3187700" y="5648325"/>
            <a:ext cx="10699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bg1"/>
                </a:solidFill>
                <a:latin typeface="Calibri"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bg1"/>
                </a:solidFill>
                <a:latin typeface="Calibri" pitchFamily="34" charset="0"/>
              </a:defRPr>
            </a:lvl2pPr>
            <a:lvl3pPr marL="1143000" indent="-228600" eaLnBrk="0" hangingPunct="0">
              <a:spcBef>
                <a:spcPct val="20000"/>
              </a:spcBef>
              <a:buClr>
                <a:srgbClr val="969696"/>
              </a:buClr>
              <a:buFont typeface="Arial" charset="0"/>
              <a:buChar char="▪"/>
              <a:defRPr sz="2400">
                <a:solidFill>
                  <a:schemeClr val="bg1"/>
                </a:solidFill>
                <a:latin typeface="Calibri" pitchFamily="34" charset="0"/>
              </a:defRPr>
            </a:lvl3pPr>
            <a:lvl4pPr marL="1600200" indent="-228600" eaLnBrk="0" hangingPunct="0">
              <a:spcBef>
                <a:spcPct val="20000"/>
              </a:spcBef>
              <a:buClr>
                <a:srgbClr val="808080"/>
              </a:buClr>
              <a:buFont typeface="Arial" charset="0"/>
              <a:buChar char="▪"/>
              <a:defRPr sz="2000">
                <a:solidFill>
                  <a:schemeClr val="bg1"/>
                </a:solidFill>
                <a:latin typeface="Calibri" pitchFamily="34" charset="0"/>
              </a:defRPr>
            </a:lvl4pPr>
            <a:lvl5pPr marL="2057400" indent="-228600" eaLnBrk="0" hangingPunct="0">
              <a:spcBef>
                <a:spcPct val="20000"/>
              </a:spcBef>
              <a:buClr>
                <a:srgbClr val="5F5F5F"/>
              </a:buClr>
              <a:buFont typeface="Wingdings 3" pitchFamily="18" charset="2"/>
              <a:buChar char=""/>
              <a:defRPr sz="2000">
                <a:solidFill>
                  <a:schemeClr val="bg1"/>
                </a:solidFill>
                <a:latin typeface="Calibri" pitchFamily="34" charset="0"/>
              </a:defRPr>
            </a:lvl5pPr>
            <a:lvl6pPr marL="25146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6pPr>
            <a:lvl7pPr marL="29718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7pPr>
            <a:lvl8pPr marL="34290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8pPr>
            <a:lvl9pPr marL="38862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9pPr>
          </a:lstStyle>
          <a:p>
            <a:pPr eaLnBrk="1" hangingPunct="1">
              <a:buClrTx/>
              <a:buSzTx/>
              <a:buFontTx/>
              <a:buNone/>
            </a:pPr>
            <a:r>
              <a:rPr lang="en-US" altLang="en-US" sz="3000">
                <a:solidFill>
                  <a:srgbClr val="FFFF00"/>
                </a:solidFill>
              </a:rPr>
              <a:t>grade</a:t>
            </a:r>
            <a:endParaRPr lang="en-US" altLang="en-US" sz="3000">
              <a:solidFill>
                <a:schemeClr val="tx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BB032680-9BDF-4575-9F17-ECB7FC47C950}"/>
              </a:ext>
            </a:extLst>
          </p:cNvPr>
          <p:cNvSpPr>
            <a:spLocks noGrp="1"/>
          </p:cNvSpPr>
          <p:nvPr>
            <p:ph type="title"/>
          </p:nvPr>
        </p:nvSpPr>
        <p:spPr/>
        <p:txBody>
          <a:bodyPr/>
          <a:lstStyle/>
          <a:p>
            <a:r>
              <a:rPr lang="en-US" sz="4400" b="0" dirty="0"/>
              <a:t>What term does the MCJROTC program use to classify cadets?</a:t>
            </a:r>
          </a:p>
        </p:txBody>
      </p:sp>
      <p:sp>
        <p:nvSpPr>
          <p:cNvPr id="3" name="TPAnswers" title="Answer Text">
            <a:extLst>
              <a:ext uri="{FF2B5EF4-FFF2-40B4-BE49-F238E27FC236}">
                <a16:creationId xmlns:a16="http://schemas.microsoft.com/office/drawing/2014/main" id="{DFEF07D1-6D22-4DDC-8A44-DEC1D28D915C}"/>
              </a:ext>
            </a:extLst>
          </p:cNvPr>
          <p:cNvSpPr>
            <a:spLocks noGrp="1"/>
          </p:cNvSpPr>
          <p:nvPr>
            <p:ph type="body" idx="1"/>
            <p:custDataLst>
              <p:tags r:id="rId2"/>
            </p:custDataLst>
          </p:nvPr>
        </p:nvSpPr>
        <p:spPr/>
        <p:txBody>
          <a:bodyPr/>
          <a:lstStyle/>
          <a:p>
            <a:pPr>
              <a:spcBef>
                <a:spcPct val="20000"/>
              </a:spcBef>
              <a:spcAft>
                <a:spcPts val="0"/>
              </a:spcAft>
              <a:buFont typeface="+mj-lt"/>
              <a:buAutoNum type="alphaUcPeriod"/>
            </a:pPr>
            <a:r>
              <a:rPr lang="en-US"/>
              <a:t>Grade</a:t>
            </a:r>
          </a:p>
          <a:p>
            <a:pPr>
              <a:spcBef>
                <a:spcPct val="20000"/>
              </a:spcBef>
              <a:spcAft>
                <a:spcPts val="0"/>
              </a:spcAft>
              <a:buFont typeface="+mj-lt"/>
              <a:buAutoNum type="alphaUcPeriod"/>
            </a:pPr>
            <a:r>
              <a:rPr lang="en-US"/>
              <a:t>Rank</a:t>
            </a:r>
          </a:p>
          <a:p>
            <a:pPr>
              <a:spcBef>
                <a:spcPct val="20000"/>
              </a:spcBef>
              <a:spcAft>
                <a:spcPts val="0"/>
              </a:spcAft>
              <a:buFont typeface="+mj-lt"/>
              <a:buAutoNum type="alphaUcPeriod"/>
            </a:pPr>
            <a:r>
              <a:rPr lang="en-US"/>
              <a:t>Letter combinations</a:t>
            </a:r>
          </a:p>
          <a:p>
            <a:pPr>
              <a:spcBef>
                <a:spcPct val="20000"/>
              </a:spcBef>
              <a:spcAft>
                <a:spcPts val="0"/>
              </a:spcAft>
              <a:buFont typeface="+mj-lt"/>
              <a:buAutoNum type="alphaUcPeriod"/>
            </a:pPr>
            <a:r>
              <a:rPr lang="en-US"/>
              <a:t>Number combinations</a:t>
            </a:r>
          </a:p>
        </p:txBody>
      </p:sp>
      <p:sp>
        <p:nvSpPr>
          <p:cNvPr id="7" name="Text Placeholder 6">
            <a:extLst>
              <a:ext uri="{FF2B5EF4-FFF2-40B4-BE49-F238E27FC236}">
                <a16:creationId xmlns:a16="http://schemas.microsoft.com/office/drawing/2014/main" id="{ACA3F3D2-01E5-4893-A129-B1E662CB7E49}"/>
              </a:ext>
            </a:extLst>
          </p:cNvPr>
          <p:cNvSpPr>
            <a:spLocks noGrp="1"/>
          </p:cNvSpPr>
          <p:nvPr>
            <p:ph type="body" sz="quarter" idx="10"/>
          </p:nvPr>
        </p:nvSpPr>
        <p:spPr/>
        <p:txBody>
          <a:bodyPr/>
          <a:lstStyle/>
          <a:p>
            <a:r>
              <a:rPr lang="en-US" dirty="0"/>
              <a:t>(LE1-C5S1T5:LQ3)</a:t>
            </a:r>
          </a:p>
        </p:txBody>
      </p:sp>
      <p:sp>
        <p:nvSpPr>
          <p:cNvPr id="4" name="TPPolling" title="Polling Shape">
            <a:extLst>
              <a:ext uri="{FF2B5EF4-FFF2-40B4-BE49-F238E27FC236}">
                <a16:creationId xmlns:a16="http://schemas.microsoft.com/office/drawing/2014/main" id="{04199E83-1E3D-40A1-9E5B-90BA703860E5}"/>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6374F0C3-023E-468A-A130-945A1A07F60F}"/>
              </a:ext>
            </a:extLst>
          </p:cNvPr>
          <p:cNvSpPr/>
          <p:nvPr>
            <p:custDataLst>
              <p:tags r:id="rId3"/>
            </p:custDataLst>
          </p:nvPr>
        </p:nvSpPr>
        <p:spPr>
          <a:xfrm>
            <a:off x="8497188" y="3398838"/>
            <a:ext cx="646812" cy="2893897"/>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a:p>
        </p:txBody>
      </p:sp>
      <p:sp>
        <p:nvSpPr>
          <p:cNvPr id="6" name="CAI1" title="Correct Answer Indicator">
            <a:extLst>
              <a:ext uri="{FF2B5EF4-FFF2-40B4-BE49-F238E27FC236}">
                <a16:creationId xmlns:a16="http://schemas.microsoft.com/office/drawing/2014/main" id="{59B03665-BF4B-4204-96C3-7232D80EF01E}"/>
              </a:ext>
            </a:extLst>
          </p:cNvPr>
          <p:cNvSpPr/>
          <p:nvPr>
            <p:custDataLst>
              <p:tags r:id="rId4"/>
            </p:custDataLst>
          </p:nvPr>
        </p:nvSpPr>
        <p:spPr>
          <a:xfrm rot="10800000">
            <a:off x="0" y="4258408"/>
            <a:ext cx="430331" cy="430331"/>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9779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CB4458D7-BC6D-4EB9-BC5D-252D3133905F}"/>
              </a:ext>
            </a:extLst>
          </p:cNvPr>
          <p:cNvSpPr>
            <a:spLocks noGrp="1"/>
          </p:cNvSpPr>
          <p:nvPr>
            <p:ph type="title"/>
          </p:nvPr>
        </p:nvSpPr>
        <p:spPr/>
        <p:txBody>
          <a:bodyPr/>
          <a:lstStyle/>
          <a:p>
            <a:r>
              <a:rPr lang="en-US" sz="3200" b="0" dirty="0"/>
              <a:t>During his first year in MCJROTC a cadet told you that he was promoted to Lance Corporal by Staff Sergeant Thompson because of the skills and abilities he demonstrated.  You have a hard time believing this because…</a:t>
            </a:r>
          </a:p>
        </p:txBody>
      </p:sp>
      <p:sp>
        <p:nvSpPr>
          <p:cNvPr id="3" name="TPAnswers" title="Answer Text">
            <a:extLst>
              <a:ext uri="{FF2B5EF4-FFF2-40B4-BE49-F238E27FC236}">
                <a16:creationId xmlns:a16="http://schemas.microsoft.com/office/drawing/2014/main" id="{BC036EE9-67FE-4D8A-9FD3-E995D5C08151}"/>
              </a:ext>
            </a:extLst>
          </p:cNvPr>
          <p:cNvSpPr>
            <a:spLocks noGrp="1"/>
          </p:cNvSpPr>
          <p:nvPr>
            <p:ph type="body" idx="1"/>
            <p:custDataLst>
              <p:tags r:id="rId2"/>
            </p:custDataLst>
          </p:nvPr>
        </p:nvSpPr>
        <p:spPr/>
        <p:txBody>
          <a:bodyPr>
            <a:normAutofit fontScale="77500" lnSpcReduction="20000"/>
          </a:bodyPr>
          <a:lstStyle/>
          <a:p>
            <a:pPr>
              <a:spcBef>
                <a:spcPct val="20000"/>
              </a:spcBef>
              <a:spcAft>
                <a:spcPts val="0"/>
              </a:spcAft>
              <a:buFont typeface="+mj-lt"/>
              <a:buAutoNum type="alphaUcPeriod"/>
            </a:pPr>
            <a:r>
              <a:rPr lang="en-US"/>
              <a:t>promotions are not based on demonstrated skills and abilities.</a:t>
            </a:r>
          </a:p>
          <a:p>
            <a:pPr>
              <a:spcBef>
                <a:spcPct val="20000"/>
              </a:spcBef>
              <a:spcAft>
                <a:spcPts val="0"/>
              </a:spcAft>
              <a:buFont typeface="+mj-lt"/>
              <a:buAutoNum type="alphaUcPeriod"/>
            </a:pPr>
            <a:r>
              <a:rPr lang="en-US"/>
              <a:t>promotions are typically limited during the first and second year.</a:t>
            </a:r>
          </a:p>
          <a:p>
            <a:pPr>
              <a:spcBef>
                <a:spcPct val="20000"/>
              </a:spcBef>
              <a:spcAft>
                <a:spcPts val="0"/>
              </a:spcAft>
              <a:buFont typeface="+mj-lt"/>
              <a:buAutoNum type="alphaUcPeriod"/>
            </a:pPr>
            <a:r>
              <a:rPr lang="en-US"/>
              <a:t>promotions are determined by the Senior Marine Instructor (SMI), not other cadets.</a:t>
            </a:r>
          </a:p>
          <a:p>
            <a:pPr>
              <a:spcBef>
                <a:spcPct val="20000"/>
              </a:spcBef>
              <a:spcAft>
                <a:spcPts val="0"/>
              </a:spcAft>
              <a:buFont typeface="+mj-lt"/>
              <a:buAutoNum type="alphaUcPeriod"/>
            </a:pPr>
            <a:r>
              <a:rPr lang="en-US"/>
              <a:t>Both B and C are correct</a:t>
            </a:r>
          </a:p>
        </p:txBody>
      </p:sp>
      <p:sp>
        <p:nvSpPr>
          <p:cNvPr id="7" name="Text Placeholder 6">
            <a:extLst>
              <a:ext uri="{FF2B5EF4-FFF2-40B4-BE49-F238E27FC236}">
                <a16:creationId xmlns:a16="http://schemas.microsoft.com/office/drawing/2014/main" id="{D6A23F07-3EC9-41D9-830A-41912FF2CB31}"/>
              </a:ext>
            </a:extLst>
          </p:cNvPr>
          <p:cNvSpPr>
            <a:spLocks noGrp="1"/>
          </p:cNvSpPr>
          <p:nvPr>
            <p:ph type="body" sz="quarter" idx="10"/>
          </p:nvPr>
        </p:nvSpPr>
        <p:spPr/>
        <p:txBody>
          <a:bodyPr/>
          <a:lstStyle/>
          <a:p>
            <a:r>
              <a:rPr lang="en-US" dirty="0"/>
              <a:t>(LE1-C5S1T6:LQ4)</a:t>
            </a:r>
          </a:p>
        </p:txBody>
      </p:sp>
      <p:sp>
        <p:nvSpPr>
          <p:cNvPr id="4" name="TPPolling" title="Polling Shape">
            <a:extLst>
              <a:ext uri="{FF2B5EF4-FFF2-40B4-BE49-F238E27FC236}">
                <a16:creationId xmlns:a16="http://schemas.microsoft.com/office/drawing/2014/main" id="{23E92175-F5D1-4B99-B8B9-4B09308D1020}"/>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E0876CC8-9977-4ACF-A31C-C060525405D2}"/>
              </a:ext>
            </a:extLst>
          </p:cNvPr>
          <p:cNvSpPr/>
          <p:nvPr>
            <p:custDataLst>
              <p:tags r:id="rId3"/>
            </p:custDataLst>
          </p:nvPr>
        </p:nvSpPr>
        <p:spPr>
          <a:xfrm>
            <a:off x="8528152" y="3396281"/>
            <a:ext cx="615848" cy="2893897"/>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CAI1" title="Correct Answer Indicator">
            <a:extLst>
              <a:ext uri="{FF2B5EF4-FFF2-40B4-BE49-F238E27FC236}">
                <a16:creationId xmlns:a16="http://schemas.microsoft.com/office/drawing/2014/main" id="{D15CF316-47B3-4E38-9041-F8B0973F7504}"/>
              </a:ext>
            </a:extLst>
          </p:cNvPr>
          <p:cNvSpPr/>
          <p:nvPr>
            <p:custDataLst>
              <p:tags r:id="rId4"/>
            </p:custDataLst>
          </p:nvPr>
        </p:nvSpPr>
        <p:spPr>
          <a:xfrm rot="10800000">
            <a:off x="11327" y="5780001"/>
            <a:ext cx="414909" cy="37719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59158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3"/>
          </p:nvPr>
        </p:nvSpPr>
        <p:spPr>
          <a:xfrm>
            <a:off x="762000" y="2438400"/>
            <a:ext cx="7696200" cy="2133600"/>
          </a:xfrm>
          <a:ln>
            <a:noFill/>
          </a:ln>
          <a:extLst>
            <a:ext uri="{91240B29-F687-4F45-9708-019B960494DF}">
              <a14:hiddenLine xmlns:a14="http://schemas.microsoft.com/office/drawing/2010/main" w="25400">
                <a:solidFill>
                  <a:srgbClr val="C00000"/>
                </a:solidFill>
                <a:miter lim="800000"/>
                <a:headEnd/>
                <a:tailEnd/>
              </a14:hiddenLine>
            </a:ext>
          </a:extLst>
        </p:spPr>
        <p:txBody>
          <a:bodyPr/>
          <a:lstStyle/>
          <a:p>
            <a:pPr eaLnBrk="1" hangingPunct="1">
              <a:buSzPct val="75000"/>
              <a:buFont typeface="Wingdings 2" pitchFamily="18" charset="2"/>
              <a:buNone/>
            </a:pPr>
            <a:r>
              <a:rPr lang="en-US" altLang="en-US" sz="4000"/>
              <a:t>   This lesson introduces you to the MCJROTC program promotions and awards systems.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Promotions</a:t>
            </a:r>
          </a:p>
        </p:txBody>
      </p:sp>
      <p:sp>
        <p:nvSpPr>
          <p:cNvPr id="32771" name="Content Placeholder 2"/>
          <p:cNvSpPr>
            <a:spLocks noGrp="1"/>
          </p:cNvSpPr>
          <p:nvPr>
            <p:ph sz="half" idx="1"/>
          </p:nvPr>
        </p:nvSpPr>
        <p:spPr>
          <a:xfrm>
            <a:off x="228600" y="1752600"/>
            <a:ext cx="8686800" cy="4876800"/>
          </a:xfrm>
        </p:spPr>
        <p:txBody>
          <a:bodyPr/>
          <a:lstStyle/>
          <a:p>
            <a:pPr marL="0" indent="0" defTabSz="379413" eaLnBrk="1" hangingPunct="1">
              <a:buClr>
                <a:schemeClr val="bg1"/>
              </a:buClr>
              <a:buSzPct val="90000"/>
              <a:buFont typeface="Wingdings 2" pitchFamily="18" charset="2"/>
              <a:buNone/>
            </a:pPr>
            <a:r>
              <a:rPr lang="en-US" altLang="en-US"/>
              <a:t> </a:t>
            </a:r>
          </a:p>
        </p:txBody>
      </p:sp>
      <p:sp>
        <p:nvSpPr>
          <p:cNvPr id="2" name="TextBox 1"/>
          <p:cNvSpPr txBox="1"/>
          <p:nvPr/>
        </p:nvSpPr>
        <p:spPr>
          <a:xfrm>
            <a:off x="533400" y="2155825"/>
            <a:ext cx="7924800" cy="4246563"/>
          </a:xfrm>
          <a:prstGeom prst="rect">
            <a:avLst/>
          </a:prstGeom>
          <a:noFill/>
        </p:spPr>
        <p:txBody>
          <a:bodyPr>
            <a:spAutoFit/>
          </a:bodyPr>
          <a:lstStyle/>
          <a:p>
            <a:pPr marL="457200" indent="-457200" defTabSz="379413">
              <a:spcAft>
                <a:spcPts val="1200"/>
              </a:spcAft>
              <a:buClr>
                <a:schemeClr val="bg1"/>
              </a:buClr>
              <a:buSzPct val="90000"/>
              <a:buFont typeface="Wingdings" pitchFamily="2" charset="2"/>
              <a:buChar char="§"/>
              <a:defRPr/>
            </a:pPr>
            <a:r>
              <a:rPr lang="en-US" sz="3000" dirty="0">
                <a:solidFill>
                  <a:schemeClr val="bg1"/>
                </a:solidFill>
                <a:latin typeface="+mn-lt"/>
              </a:rPr>
              <a:t>Cadets in the MCJROTC are promoted based on </a:t>
            </a:r>
            <a:r>
              <a:rPr lang="en-US" sz="3000" dirty="0">
                <a:solidFill>
                  <a:srgbClr val="FFFF00"/>
                </a:solidFill>
                <a:latin typeface="+mn-lt"/>
              </a:rPr>
              <a:t>ability</a:t>
            </a:r>
            <a:r>
              <a:rPr lang="en-US" sz="3000" dirty="0">
                <a:solidFill>
                  <a:schemeClr val="bg1"/>
                </a:solidFill>
                <a:latin typeface="+mn-lt"/>
              </a:rPr>
              <a:t>, </a:t>
            </a:r>
            <a:r>
              <a:rPr lang="en-US" sz="3000" dirty="0">
                <a:solidFill>
                  <a:srgbClr val="FFFF00"/>
                </a:solidFill>
                <a:latin typeface="+mn-lt"/>
              </a:rPr>
              <a:t>skill</a:t>
            </a:r>
            <a:r>
              <a:rPr lang="en-US" sz="3000" dirty="0">
                <a:solidFill>
                  <a:schemeClr val="bg1"/>
                </a:solidFill>
                <a:latin typeface="+mn-lt"/>
              </a:rPr>
              <a:t>, </a:t>
            </a:r>
            <a:r>
              <a:rPr lang="en-US" sz="3000" dirty="0">
                <a:solidFill>
                  <a:srgbClr val="FFFF00"/>
                </a:solidFill>
                <a:latin typeface="+mn-lt"/>
              </a:rPr>
              <a:t>experience</a:t>
            </a:r>
            <a:r>
              <a:rPr lang="en-US" sz="3000" dirty="0">
                <a:solidFill>
                  <a:schemeClr val="bg1"/>
                </a:solidFill>
                <a:latin typeface="+mn-lt"/>
              </a:rPr>
              <a:t>, and </a:t>
            </a:r>
            <a:r>
              <a:rPr lang="en-US" sz="3000" dirty="0">
                <a:solidFill>
                  <a:srgbClr val="FFFF00"/>
                </a:solidFill>
                <a:latin typeface="+mn-lt"/>
              </a:rPr>
              <a:t>potential</a:t>
            </a:r>
            <a:r>
              <a:rPr lang="en-US" sz="3000" dirty="0">
                <a:solidFill>
                  <a:schemeClr val="bg1"/>
                </a:solidFill>
                <a:latin typeface="+mn-lt"/>
              </a:rPr>
              <a:t>.</a:t>
            </a:r>
          </a:p>
          <a:p>
            <a:pPr marL="457200" indent="-457200" defTabSz="379413">
              <a:spcAft>
                <a:spcPts val="1200"/>
              </a:spcAft>
              <a:buClr>
                <a:schemeClr val="bg1"/>
              </a:buClr>
              <a:buSzPct val="90000"/>
              <a:buFont typeface="Wingdings" pitchFamily="2" charset="2"/>
              <a:buChar char="§"/>
              <a:defRPr/>
            </a:pPr>
            <a:r>
              <a:rPr lang="en-US" sz="3000" dirty="0">
                <a:solidFill>
                  <a:schemeClr val="bg1"/>
                </a:solidFill>
                <a:latin typeface="+mn-lt"/>
              </a:rPr>
              <a:t>The </a:t>
            </a:r>
            <a:r>
              <a:rPr lang="en-US" sz="3000" dirty="0">
                <a:solidFill>
                  <a:srgbClr val="FFFF00"/>
                </a:solidFill>
                <a:latin typeface="+mn-lt"/>
              </a:rPr>
              <a:t>Senior Marine Instructor </a:t>
            </a:r>
            <a:r>
              <a:rPr lang="en-US" sz="3000" dirty="0">
                <a:solidFill>
                  <a:schemeClr val="bg1"/>
                </a:solidFill>
                <a:latin typeface="+mn-lt"/>
              </a:rPr>
              <a:t>will determine promotions and promotion policies.</a:t>
            </a:r>
          </a:p>
          <a:p>
            <a:pPr marL="457200" indent="-457200">
              <a:spcAft>
                <a:spcPts val="1200"/>
              </a:spcAft>
              <a:buFont typeface="Wingdings" pitchFamily="2" charset="2"/>
              <a:buChar char="§"/>
              <a:defRPr/>
            </a:pPr>
            <a:r>
              <a:rPr lang="en-US" sz="3000" dirty="0">
                <a:solidFill>
                  <a:schemeClr val="bg1"/>
                </a:solidFill>
                <a:latin typeface="+mn-lt"/>
              </a:rPr>
              <a:t>Cadet promotions are normally limited during the first and second years.</a:t>
            </a:r>
          </a:p>
          <a:p>
            <a:pPr marL="457200" indent="-457200">
              <a:spcAft>
                <a:spcPts val="1200"/>
              </a:spcAft>
              <a:buFont typeface="Wingdings" pitchFamily="2" charset="2"/>
              <a:buChar char="§"/>
              <a:defRPr/>
            </a:pPr>
            <a:r>
              <a:rPr lang="en-US" sz="3000" dirty="0">
                <a:solidFill>
                  <a:schemeClr val="bg1"/>
                </a:solidFill>
                <a:latin typeface="+mn-lt"/>
              </a:rPr>
              <a:t>Remember, </a:t>
            </a:r>
            <a:r>
              <a:rPr lang="en-US" sz="3000" u="sng" dirty="0">
                <a:solidFill>
                  <a:srgbClr val="FF0000"/>
                </a:solidFill>
                <a:latin typeface="+mn-lt"/>
              </a:rPr>
              <a:t>it is up to you</a:t>
            </a:r>
            <a:r>
              <a:rPr lang="en-US" sz="3000" dirty="0">
                <a:solidFill>
                  <a:schemeClr val="bg1"/>
                </a:solidFill>
                <a:latin typeface="+mn-lt"/>
              </a:rPr>
              <a:t> on how far you advance.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 y="1752600"/>
            <a:ext cx="8839200" cy="4876800"/>
          </a:xfrm>
          <a:prstGeom prst="rect">
            <a:avLst/>
          </a:prstGeom>
          <a:solidFill>
            <a:srgbClr val="00133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4" name="Title 1"/>
          <p:cNvSpPr>
            <a:spLocks noGrp="1"/>
          </p:cNvSpPr>
          <p:nvPr>
            <p:ph type="title"/>
          </p:nvPr>
        </p:nvSpPr>
        <p:spPr/>
        <p:txBody>
          <a:bodyPr/>
          <a:lstStyle/>
          <a:p>
            <a:pPr eaLnBrk="1" hangingPunct="1">
              <a:defRPr/>
            </a:pPr>
            <a:r>
              <a:rPr lang="en-US" sz="3600" dirty="0"/>
              <a:t>Awards</a:t>
            </a:r>
          </a:p>
        </p:txBody>
      </p:sp>
      <p:sp>
        <p:nvSpPr>
          <p:cNvPr id="7" name="Content Placeholder 2"/>
          <p:cNvSpPr txBox="1">
            <a:spLocks/>
          </p:cNvSpPr>
          <p:nvPr/>
        </p:nvSpPr>
        <p:spPr bwMode="auto">
          <a:xfrm>
            <a:off x="304800" y="3124200"/>
            <a:ext cx="8077200" cy="1219200"/>
          </a:xfrm>
          <a:prstGeom prst="rect">
            <a:avLst/>
          </a:prstGeom>
          <a:noFill/>
          <a:ln w="25400">
            <a:noFill/>
            <a:miter lim="800000"/>
            <a:headEnd/>
            <a:tailEnd/>
          </a:ln>
        </p:spPr>
        <p:txBody>
          <a:bodyPr lIns="54864" tIns="91440"/>
          <a:lstStyle/>
          <a:p>
            <a:pPr marL="438150" indent="-319088">
              <a:buClr>
                <a:schemeClr val="accent1"/>
              </a:buClr>
              <a:buSzPct val="80000"/>
              <a:defRPr/>
            </a:pPr>
            <a:endParaRPr lang="en-US" sz="3200" dirty="0">
              <a:solidFill>
                <a:schemeClr val="bg1"/>
              </a:solidFill>
              <a:latin typeface="+mn-lt"/>
              <a:cs typeface="+mn-cs"/>
            </a:endParaRPr>
          </a:p>
          <a:p>
            <a:pPr marL="438150" indent="-319088">
              <a:buClr>
                <a:schemeClr val="accent1"/>
              </a:buClr>
              <a:buSzPct val="80000"/>
              <a:defRPr/>
            </a:pPr>
            <a:endParaRPr lang="en-US" sz="3200" dirty="0">
              <a:solidFill>
                <a:schemeClr val="bg1"/>
              </a:solidFill>
              <a:latin typeface="+mn-lt"/>
              <a:cs typeface="+mn-cs"/>
            </a:endParaRPr>
          </a:p>
        </p:txBody>
      </p:sp>
      <p:sp>
        <p:nvSpPr>
          <p:cNvPr id="17" name="Content Placeholder 2"/>
          <p:cNvSpPr txBox="1">
            <a:spLocks/>
          </p:cNvSpPr>
          <p:nvPr/>
        </p:nvSpPr>
        <p:spPr bwMode="auto">
          <a:xfrm>
            <a:off x="304800" y="4343400"/>
            <a:ext cx="8077200" cy="1219200"/>
          </a:xfrm>
          <a:prstGeom prst="rect">
            <a:avLst/>
          </a:prstGeom>
          <a:noFill/>
          <a:ln w="25400">
            <a:noFill/>
            <a:miter lim="800000"/>
            <a:headEnd/>
            <a:tailEnd/>
          </a:ln>
        </p:spPr>
        <p:txBody>
          <a:bodyPr lIns="54864" tIns="91440"/>
          <a:lstStyle/>
          <a:p>
            <a:pPr marL="438150" indent="-319088">
              <a:buClr>
                <a:schemeClr val="accent1"/>
              </a:buClr>
              <a:buSzPct val="80000"/>
              <a:defRPr/>
            </a:pPr>
            <a:endParaRPr lang="en-US" sz="3200" dirty="0">
              <a:solidFill>
                <a:schemeClr val="bg1"/>
              </a:solidFill>
              <a:latin typeface="+mn-lt"/>
              <a:cs typeface="+mn-cs"/>
            </a:endParaRPr>
          </a:p>
          <a:p>
            <a:pPr marL="438150" indent="-319088">
              <a:buClr>
                <a:schemeClr val="accent1"/>
              </a:buClr>
              <a:buSzPct val="80000"/>
              <a:defRPr/>
            </a:pPr>
            <a:endParaRPr lang="en-US" sz="3200" dirty="0">
              <a:solidFill>
                <a:schemeClr val="bg1"/>
              </a:solidFill>
              <a:latin typeface="+mn-lt"/>
              <a:cs typeface="+mn-cs"/>
            </a:endParaRPr>
          </a:p>
        </p:txBody>
      </p:sp>
      <p:sp>
        <p:nvSpPr>
          <p:cNvPr id="16" name="Content Placeholder 2"/>
          <p:cNvSpPr txBox="1">
            <a:spLocks/>
          </p:cNvSpPr>
          <p:nvPr/>
        </p:nvSpPr>
        <p:spPr bwMode="auto">
          <a:xfrm>
            <a:off x="381000" y="1905000"/>
            <a:ext cx="8229600" cy="4495800"/>
          </a:xfrm>
          <a:prstGeom prst="rect">
            <a:avLst/>
          </a:prstGeom>
          <a:noFill/>
          <a:ln w="25400">
            <a:noFill/>
            <a:miter lim="800000"/>
            <a:headEnd/>
            <a:tailEnd/>
          </a:ln>
        </p:spPr>
        <p:txBody>
          <a:bodyPr lIns="54864" tIns="91440"/>
          <a:lstStyle/>
          <a:p>
            <a:pPr marL="576262" indent="-457200">
              <a:spcAft>
                <a:spcPts val="600"/>
              </a:spcAft>
              <a:buClr>
                <a:schemeClr val="bg1"/>
              </a:buClr>
              <a:buSzPct val="80000"/>
              <a:buFont typeface="Wingdings" pitchFamily="2" charset="2"/>
              <a:buChar char="§"/>
              <a:defRPr/>
            </a:pPr>
            <a:r>
              <a:rPr lang="en-US" sz="3000" dirty="0">
                <a:solidFill>
                  <a:srgbClr val="FFFF00"/>
                </a:solidFill>
                <a:latin typeface="+mn-lt"/>
                <a:cs typeface="+mn-cs"/>
              </a:rPr>
              <a:t>Awards</a:t>
            </a:r>
            <a:r>
              <a:rPr lang="en-US" sz="3000" dirty="0">
                <a:solidFill>
                  <a:schemeClr val="bg1"/>
                </a:solidFill>
                <a:latin typeface="+mn-lt"/>
                <a:cs typeface="+mn-cs"/>
              </a:rPr>
              <a:t> publicly recognize meritorious service and outstanding achievements.</a:t>
            </a:r>
          </a:p>
          <a:p>
            <a:pPr marL="576262" indent="-457200">
              <a:spcAft>
                <a:spcPts val="600"/>
              </a:spcAft>
              <a:buClr>
                <a:schemeClr val="bg1"/>
              </a:buClr>
              <a:buSzPct val="80000"/>
              <a:buFont typeface="Wingdings" pitchFamily="2" charset="2"/>
              <a:buChar char="§"/>
              <a:defRPr/>
            </a:pPr>
            <a:r>
              <a:rPr lang="en-US" sz="3000" dirty="0">
                <a:solidFill>
                  <a:srgbClr val="FFFF00"/>
                </a:solidFill>
                <a:latin typeface="+mn-lt"/>
              </a:rPr>
              <a:t>Ribbons</a:t>
            </a:r>
            <a:r>
              <a:rPr lang="en-US" sz="3000" dirty="0">
                <a:solidFill>
                  <a:schemeClr val="bg1"/>
                </a:solidFill>
                <a:latin typeface="+mn-lt"/>
              </a:rPr>
              <a:t> are awards provided to recognize superior performance by units or individual cadets.</a:t>
            </a:r>
          </a:p>
          <a:p>
            <a:pPr marL="576262" indent="-457200">
              <a:spcAft>
                <a:spcPts val="600"/>
              </a:spcAft>
              <a:buClr>
                <a:schemeClr val="bg1"/>
              </a:buClr>
              <a:buSzPct val="80000"/>
              <a:buFont typeface="Wingdings" pitchFamily="2" charset="2"/>
              <a:buChar char="§"/>
              <a:defRPr/>
            </a:pPr>
            <a:r>
              <a:rPr lang="en-US" sz="3000" dirty="0">
                <a:solidFill>
                  <a:srgbClr val="FFFF00"/>
                </a:solidFill>
                <a:latin typeface="+mn-lt"/>
              </a:rPr>
              <a:t>Rewards</a:t>
            </a:r>
            <a:r>
              <a:rPr lang="en-US" sz="3000" dirty="0">
                <a:solidFill>
                  <a:schemeClr val="bg1"/>
                </a:solidFill>
                <a:latin typeface="+mn-lt"/>
              </a:rPr>
              <a:t> vary for academic achievement, extracurricular activities, an event requiring special effort, or an achievement that exceeds expectations.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500"/>
                                        <p:tgtEl>
                                          <p:spTgt spid="1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left)">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 y="1752600"/>
            <a:ext cx="8839200" cy="4876800"/>
          </a:xfrm>
          <a:prstGeom prst="rect">
            <a:avLst/>
          </a:prstGeom>
          <a:solidFill>
            <a:srgbClr val="00133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4" name="Title 1"/>
          <p:cNvSpPr>
            <a:spLocks noGrp="1"/>
          </p:cNvSpPr>
          <p:nvPr>
            <p:ph type="title"/>
          </p:nvPr>
        </p:nvSpPr>
        <p:spPr/>
        <p:txBody>
          <a:bodyPr/>
          <a:lstStyle/>
          <a:p>
            <a:pPr eaLnBrk="1" hangingPunct="1">
              <a:defRPr/>
            </a:pPr>
            <a:r>
              <a:rPr lang="en-US" sz="3600" dirty="0"/>
              <a:t>Ribbons</a:t>
            </a:r>
          </a:p>
        </p:txBody>
      </p:sp>
      <p:sp>
        <p:nvSpPr>
          <p:cNvPr id="16" name="Content Placeholder 2"/>
          <p:cNvSpPr txBox="1">
            <a:spLocks/>
          </p:cNvSpPr>
          <p:nvPr/>
        </p:nvSpPr>
        <p:spPr bwMode="auto">
          <a:xfrm>
            <a:off x="381000" y="2095500"/>
            <a:ext cx="8382000" cy="4191000"/>
          </a:xfrm>
          <a:prstGeom prst="rect">
            <a:avLst/>
          </a:prstGeom>
          <a:noFill/>
          <a:ln w="25400">
            <a:noFill/>
            <a:miter lim="800000"/>
            <a:headEnd/>
            <a:tailEnd/>
          </a:ln>
        </p:spPr>
        <p:txBody>
          <a:bodyPr lIns="54864" tIns="91440"/>
          <a:lstStyle/>
          <a:p>
            <a:pPr marL="576262" indent="-457200">
              <a:spcAft>
                <a:spcPts val="1200"/>
              </a:spcAft>
              <a:buClr>
                <a:schemeClr val="bg1"/>
              </a:buClr>
              <a:buSzPct val="80000"/>
              <a:buFont typeface="Wingdings" pitchFamily="2" charset="2"/>
              <a:buChar char="§"/>
              <a:defRPr/>
            </a:pPr>
            <a:r>
              <a:rPr lang="en-US" sz="3000" dirty="0">
                <a:solidFill>
                  <a:schemeClr val="bg1"/>
                </a:solidFill>
                <a:latin typeface="+mn-lt"/>
                <a:cs typeface="+mn-cs"/>
              </a:rPr>
              <a:t>SMIs may desire to institute local personal awards.</a:t>
            </a:r>
          </a:p>
          <a:p>
            <a:pPr marL="576262" indent="-457200">
              <a:spcAft>
                <a:spcPts val="1200"/>
              </a:spcAft>
              <a:buClr>
                <a:schemeClr val="bg1"/>
              </a:buClr>
              <a:buSzPct val="80000"/>
              <a:buFont typeface="Wingdings" pitchFamily="2" charset="2"/>
              <a:buChar char="§"/>
              <a:defRPr/>
            </a:pPr>
            <a:r>
              <a:rPr lang="en-US" sz="3000" dirty="0">
                <a:solidFill>
                  <a:schemeClr val="bg1"/>
                </a:solidFill>
                <a:latin typeface="+mn-lt"/>
              </a:rPr>
              <a:t>Before a cadet may wear any local ribbon or device on the MCJROTC uniform, the </a:t>
            </a:r>
            <a:r>
              <a:rPr lang="en-US" sz="3000" dirty="0">
                <a:solidFill>
                  <a:srgbClr val="FFFF00"/>
                </a:solidFill>
                <a:latin typeface="+mn-lt"/>
              </a:rPr>
              <a:t>Commanding General</a:t>
            </a:r>
            <a:r>
              <a:rPr lang="en-US" sz="3000" dirty="0">
                <a:solidFill>
                  <a:schemeClr val="bg1"/>
                </a:solidFill>
                <a:latin typeface="+mn-lt"/>
              </a:rPr>
              <a:t>, MCCDC must approve  and authorize the award.</a:t>
            </a:r>
          </a:p>
          <a:p>
            <a:pPr marL="576262" indent="-457200">
              <a:spcAft>
                <a:spcPts val="1200"/>
              </a:spcAft>
              <a:buClr>
                <a:schemeClr val="bg1"/>
              </a:buClr>
              <a:buSzPct val="80000"/>
              <a:buFont typeface="Wingdings" pitchFamily="2" charset="2"/>
              <a:buChar char="§"/>
              <a:defRPr/>
            </a:pPr>
            <a:r>
              <a:rPr lang="en-US" sz="3000" dirty="0">
                <a:solidFill>
                  <a:srgbClr val="FFFF00"/>
                </a:solidFill>
                <a:latin typeface="+mn-lt"/>
              </a:rPr>
              <a:t>Marksmanship</a:t>
            </a:r>
            <a:r>
              <a:rPr lang="en-US" sz="3000" dirty="0">
                <a:solidFill>
                  <a:schemeClr val="bg1"/>
                </a:solidFill>
                <a:latin typeface="+mn-lt"/>
              </a:rPr>
              <a:t> badges are also awarded annually following qualification firing.</a:t>
            </a:r>
            <a:endParaRPr lang="en-US" sz="3000" dirty="0">
              <a:solidFill>
                <a:schemeClr val="bg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500"/>
                                        <p:tgtEl>
                                          <p:spTgt spid="1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left)">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sz="half" idx="1"/>
          </p:nvPr>
        </p:nvSpPr>
        <p:spPr>
          <a:xfrm>
            <a:off x="152400" y="1752600"/>
            <a:ext cx="8839200" cy="4953000"/>
          </a:xfrm>
        </p:spPr>
        <p:txBody>
          <a:bodyPr/>
          <a:lstStyle/>
          <a:p>
            <a:pPr eaLnBrk="1" hangingPunct="1">
              <a:buFont typeface="Wingdings 2" pitchFamily="18" charset="2"/>
              <a:buNone/>
            </a:pPr>
            <a:r>
              <a:rPr lang="en-US" altLang="en-US"/>
              <a:t> </a:t>
            </a:r>
          </a:p>
        </p:txBody>
      </p:sp>
      <p:sp>
        <p:nvSpPr>
          <p:cNvPr id="8194" name="Title 1"/>
          <p:cNvSpPr>
            <a:spLocks noGrp="1"/>
          </p:cNvSpPr>
          <p:nvPr>
            <p:ph type="title"/>
          </p:nvPr>
        </p:nvSpPr>
        <p:spPr/>
        <p:txBody>
          <a:bodyPr/>
          <a:lstStyle/>
          <a:p>
            <a:pPr eaLnBrk="1" hangingPunct="1">
              <a:defRPr/>
            </a:pPr>
            <a:r>
              <a:rPr lang="en-US" dirty="0"/>
              <a:t>MCJROTC Ribbons</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15205"/>
            <a:ext cx="8229600" cy="406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sz="half" idx="1"/>
          </p:nvPr>
        </p:nvSpPr>
        <p:spPr>
          <a:xfrm>
            <a:off x="152400" y="1752600"/>
            <a:ext cx="8839200" cy="4953000"/>
          </a:xfrm>
        </p:spPr>
        <p:txBody>
          <a:bodyPr/>
          <a:lstStyle/>
          <a:p>
            <a:pPr eaLnBrk="1" hangingPunct="1">
              <a:buFont typeface="Wingdings 2" pitchFamily="18" charset="2"/>
              <a:buNone/>
            </a:pPr>
            <a:r>
              <a:rPr lang="en-US" altLang="en-US"/>
              <a:t> </a:t>
            </a:r>
          </a:p>
        </p:txBody>
      </p:sp>
      <p:sp>
        <p:nvSpPr>
          <p:cNvPr id="8194" name="Title 1"/>
          <p:cNvSpPr>
            <a:spLocks noGrp="1"/>
          </p:cNvSpPr>
          <p:nvPr>
            <p:ph type="title"/>
          </p:nvPr>
        </p:nvSpPr>
        <p:spPr/>
        <p:txBody>
          <a:bodyPr/>
          <a:lstStyle/>
          <a:p>
            <a:pPr eaLnBrk="1" hangingPunct="1">
              <a:defRPr/>
            </a:pPr>
            <a:r>
              <a:rPr lang="en-US" dirty="0"/>
              <a:t>MCJROTC Ribbons</a:t>
            </a: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2129154"/>
            <a:ext cx="8267700" cy="410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sz="half" idx="1"/>
          </p:nvPr>
        </p:nvSpPr>
        <p:spPr>
          <a:xfrm>
            <a:off x="152400" y="1752600"/>
            <a:ext cx="8839200" cy="4953000"/>
          </a:xfrm>
        </p:spPr>
        <p:txBody>
          <a:bodyPr/>
          <a:lstStyle/>
          <a:p>
            <a:pPr eaLnBrk="1" hangingPunct="1">
              <a:buFont typeface="Wingdings 2" pitchFamily="18" charset="2"/>
              <a:buNone/>
            </a:pPr>
            <a:r>
              <a:rPr lang="en-US" altLang="en-US"/>
              <a:t> </a:t>
            </a:r>
          </a:p>
        </p:txBody>
      </p:sp>
      <p:sp>
        <p:nvSpPr>
          <p:cNvPr id="8194" name="Title 1"/>
          <p:cNvSpPr>
            <a:spLocks noGrp="1"/>
          </p:cNvSpPr>
          <p:nvPr>
            <p:ph type="title"/>
          </p:nvPr>
        </p:nvSpPr>
        <p:spPr/>
        <p:txBody>
          <a:bodyPr/>
          <a:lstStyle/>
          <a:p>
            <a:pPr eaLnBrk="1" hangingPunct="1">
              <a:defRPr/>
            </a:pPr>
            <a:r>
              <a:rPr lang="en-US" dirty="0"/>
              <a:t>MCJROTC Ribbons</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133600"/>
            <a:ext cx="8248651" cy="4096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sz="half" idx="1"/>
          </p:nvPr>
        </p:nvSpPr>
        <p:spPr>
          <a:xfrm>
            <a:off x="152400" y="1752600"/>
            <a:ext cx="8839200" cy="4953000"/>
          </a:xfrm>
        </p:spPr>
        <p:txBody>
          <a:bodyPr/>
          <a:lstStyle/>
          <a:p>
            <a:pPr eaLnBrk="1" hangingPunct="1">
              <a:buFont typeface="Wingdings 2" pitchFamily="18" charset="2"/>
              <a:buNone/>
            </a:pPr>
            <a:r>
              <a:rPr lang="en-US" altLang="en-US"/>
              <a:t> </a:t>
            </a:r>
          </a:p>
        </p:txBody>
      </p:sp>
      <p:sp>
        <p:nvSpPr>
          <p:cNvPr id="8194" name="Title 1"/>
          <p:cNvSpPr>
            <a:spLocks noGrp="1"/>
          </p:cNvSpPr>
          <p:nvPr>
            <p:ph type="title"/>
          </p:nvPr>
        </p:nvSpPr>
        <p:spPr/>
        <p:txBody>
          <a:bodyPr/>
          <a:lstStyle/>
          <a:p>
            <a:pPr eaLnBrk="1" hangingPunct="1">
              <a:defRPr/>
            </a:pPr>
            <a:r>
              <a:rPr lang="en-US" dirty="0"/>
              <a:t>MCJROTC Ribbons</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981200"/>
            <a:ext cx="8305800" cy="290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56" y="4881759"/>
            <a:ext cx="8300544" cy="155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310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PChart">
            <a:extLst>
              <a:ext uri="{FF2B5EF4-FFF2-40B4-BE49-F238E27FC236}">
                <a16:creationId xmlns:a16="http://schemas.microsoft.com/office/drawing/2014/main" id="{0DA008F5-AE14-4A1B-8555-D0934AD63E58}"/>
              </a:ext>
            </a:extLst>
          </p:cNvPr>
          <p:cNvSpPr/>
          <p:nvPr>
            <p:custDataLst>
              <p:tags r:id="rId2"/>
            </p:custDataLst>
          </p:nvPr>
        </p:nvSpPr>
        <p:spPr>
          <a:xfrm>
            <a:off x="3800212" y="3338819"/>
            <a:ext cx="4911755" cy="3020036"/>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PQuestion" title="Question Text">
            <a:extLst>
              <a:ext uri="{FF2B5EF4-FFF2-40B4-BE49-F238E27FC236}">
                <a16:creationId xmlns:a16="http://schemas.microsoft.com/office/drawing/2014/main" id="{9AFFD593-23C4-421D-A80C-1B54A9A53408}"/>
              </a:ext>
            </a:extLst>
          </p:cNvPr>
          <p:cNvSpPr>
            <a:spLocks noGrp="1"/>
          </p:cNvSpPr>
          <p:nvPr>
            <p:ph type="title"/>
          </p:nvPr>
        </p:nvSpPr>
        <p:spPr/>
        <p:txBody>
          <a:bodyPr/>
          <a:lstStyle/>
          <a:p>
            <a:r>
              <a:rPr lang="en-US" b="0" dirty="0"/>
              <a:t>True or False:</a:t>
            </a:r>
            <a:br>
              <a:rPr lang="en-US" b="0" dirty="0"/>
            </a:br>
            <a:r>
              <a:rPr lang="en-US" b="0" dirty="0"/>
              <a:t>The Commanding General determines promotions and promotion policies.</a:t>
            </a:r>
            <a:endParaRPr lang="en-US" dirty="0"/>
          </a:p>
        </p:txBody>
      </p:sp>
      <p:sp>
        <p:nvSpPr>
          <p:cNvPr id="3" name="TPAnswers" title="Answer Text">
            <a:extLst>
              <a:ext uri="{FF2B5EF4-FFF2-40B4-BE49-F238E27FC236}">
                <a16:creationId xmlns:a16="http://schemas.microsoft.com/office/drawing/2014/main" id="{7FABCF03-B2B9-439C-937D-21B7E6880E67}"/>
              </a:ext>
            </a:extLst>
          </p:cNvPr>
          <p:cNvSpPr>
            <a:spLocks noGrp="1"/>
          </p:cNvSpPr>
          <p:nvPr>
            <p:ph type="body" idx="1"/>
          </p:nvPr>
        </p:nvSpPr>
        <p:spPr>
          <a:xfrm>
            <a:off x="742425" y="4011911"/>
            <a:ext cx="2260833" cy="1672803"/>
          </a:xfrm>
        </p:spPr>
        <p:txBody>
          <a:bodyPr>
            <a:normAutofit/>
          </a:bodyPr>
          <a:lstStyle/>
          <a:p>
            <a:pPr>
              <a:spcBef>
                <a:spcPct val="20000"/>
              </a:spcBef>
              <a:spcAft>
                <a:spcPts val="0"/>
              </a:spcAft>
              <a:buFont typeface="+mj-lt"/>
              <a:buAutoNum type="alphaUcPeriod"/>
            </a:pPr>
            <a:r>
              <a:rPr lang="en-US" sz="4000" dirty="0"/>
              <a:t>True</a:t>
            </a:r>
          </a:p>
          <a:p>
            <a:pPr>
              <a:spcBef>
                <a:spcPct val="20000"/>
              </a:spcBef>
              <a:spcAft>
                <a:spcPts val="0"/>
              </a:spcAft>
              <a:buFont typeface="+mj-lt"/>
              <a:buAutoNum type="alphaUcPeriod"/>
            </a:pPr>
            <a:r>
              <a:rPr lang="en-US" sz="4000" dirty="0"/>
              <a:t>False</a:t>
            </a:r>
          </a:p>
        </p:txBody>
      </p:sp>
      <p:sp>
        <p:nvSpPr>
          <p:cNvPr id="6" name="Text Placeholder 5">
            <a:extLst>
              <a:ext uri="{FF2B5EF4-FFF2-40B4-BE49-F238E27FC236}">
                <a16:creationId xmlns:a16="http://schemas.microsoft.com/office/drawing/2014/main" id="{BE705C37-2313-45D8-8F6E-1E89E43D6B11}"/>
              </a:ext>
            </a:extLst>
          </p:cNvPr>
          <p:cNvSpPr>
            <a:spLocks noGrp="1"/>
          </p:cNvSpPr>
          <p:nvPr>
            <p:ph type="body" sz="quarter" idx="10"/>
          </p:nvPr>
        </p:nvSpPr>
        <p:spPr/>
        <p:txBody>
          <a:bodyPr/>
          <a:lstStyle/>
          <a:p>
            <a:r>
              <a:rPr lang="en-US" dirty="0"/>
              <a:t>(LE1-C5S1T5:LQ5)</a:t>
            </a:r>
          </a:p>
        </p:txBody>
      </p:sp>
      <p:sp>
        <p:nvSpPr>
          <p:cNvPr id="4" name="TPPolling" title="Polling Shape">
            <a:extLst>
              <a:ext uri="{FF2B5EF4-FFF2-40B4-BE49-F238E27FC236}">
                <a16:creationId xmlns:a16="http://schemas.microsoft.com/office/drawing/2014/main" id="{03EE1CF3-BD11-42C9-9DF1-1539857FF113}"/>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CAI1" title="Correct Answer Indicator">
            <a:extLst>
              <a:ext uri="{FF2B5EF4-FFF2-40B4-BE49-F238E27FC236}">
                <a16:creationId xmlns:a16="http://schemas.microsoft.com/office/drawing/2014/main" id="{0ADF4F1E-0CC9-49B3-B154-1068A58EED42}"/>
              </a:ext>
            </a:extLst>
          </p:cNvPr>
          <p:cNvSpPr/>
          <p:nvPr>
            <p:custDataLst>
              <p:tags r:id="rId3"/>
            </p:custDataLst>
          </p:nvPr>
        </p:nvSpPr>
        <p:spPr>
          <a:xfrm rot="10800000">
            <a:off x="190733" y="4953000"/>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55377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4" grpId="1"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95F51F65-97B2-40E6-93B2-FD75BA7D2AE4}"/>
              </a:ext>
            </a:extLst>
          </p:cNvPr>
          <p:cNvSpPr>
            <a:spLocks noGrp="1"/>
          </p:cNvSpPr>
          <p:nvPr>
            <p:ph type="title"/>
          </p:nvPr>
        </p:nvSpPr>
        <p:spPr/>
        <p:txBody>
          <a:bodyPr/>
          <a:lstStyle/>
          <a:p>
            <a:r>
              <a:rPr lang="en-US" sz="2800" b="0" dirty="0"/>
              <a:t>You are introducing another MCJROTC cadet to a guest speaker in your class.  Which of the following would be the most appropriate address to use? Dr. Huff, I would like to introduce you to _____________.  She will be handling the logistics for your presentation."</a:t>
            </a:r>
          </a:p>
        </p:txBody>
      </p:sp>
      <p:sp>
        <p:nvSpPr>
          <p:cNvPr id="3" name="TPAnswers" title="Answer Text">
            <a:extLst>
              <a:ext uri="{FF2B5EF4-FFF2-40B4-BE49-F238E27FC236}">
                <a16:creationId xmlns:a16="http://schemas.microsoft.com/office/drawing/2014/main" id="{96373267-6306-470A-A94C-4EA060F5AFAD}"/>
              </a:ext>
            </a:extLst>
          </p:cNvPr>
          <p:cNvSpPr>
            <a:spLocks noGrp="1"/>
          </p:cNvSpPr>
          <p:nvPr>
            <p:ph type="body" idx="1"/>
            <p:custDataLst>
              <p:tags r:id="rId2"/>
            </p:custDataLst>
          </p:nvPr>
        </p:nvSpPr>
        <p:spPr/>
        <p:txBody>
          <a:bodyPr/>
          <a:lstStyle/>
          <a:p>
            <a:pPr>
              <a:spcBef>
                <a:spcPct val="20000"/>
              </a:spcBef>
              <a:spcAft>
                <a:spcPts val="0"/>
              </a:spcAft>
              <a:buFont typeface="+mj-lt"/>
              <a:buAutoNum type="alphaUcPeriod"/>
            </a:pPr>
            <a:r>
              <a:rPr lang="en-US"/>
              <a:t>Staff Sergeant Williams</a:t>
            </a:r>
          </a:p>
          <a:p>
            <a:pPr>
              <a:spcBef>
                <a:spcPct val="20000"/>
              </a:spcBef>
              <a:spcAft>
                <a:spcPts val="0"/>
              </a:spcAft>
              <a:buFont typeface="+mj-lt"/>
              <a:buAutoNum type="alphaUcPeriod"/>
            </a:pPr>
            <a:r>
              <a:rPr lang="en-US"/>
              <a:t>Sergeant Williams</a:t>
            </a:r>
          </a:p>
          <a:p>
            <a:pPr>
              <a:spcBef>
                <a:spcPct val="20000"/>
              </a:spcBef>
              <a:spcAft>
                <a:spcPts val="0"/>
              </a:spcAft>
              <a:buFont typeface="+mj-lt"/>
              <a:buAutoNum type="alphaUcPeriod"/>
            </a:pPr>
            <a:r>
              <a:rPr lang="en-US"/>
              <a:t>E6 Williams</a:t>
            </a:r>
          </a:p>
          <a:p>
            <a:pPr>
              <a:spcBef>
                <a:spcPct val="20000"/>
              </a:spcBef>
              <a:spcAft>
                <a:spcPts val="0"/>
              </a:spcAft>
              <a:buFont typeface="+mj-lt"/>
              <a:buAutoNum type="alphaUcPeriod"/>
            </a:pPr>
            <a:r>
              <a:rPr lang="en-US"/>
              <a:t>Cadet Staff Sergeant Williams</a:t>
            </a:r>
          </a:p>
        </p:txBody>
      </p:sp>
      <p:sp>
        <p:nvSpPr>
          <p:cNvPr id="7" name="Text Placeholder 6">
            <a:extLst>
              <a:ext uri="{FF2B5EF4-FFF2-40B4-BE49-F238E27FC236}">
                <a16:creationId xmlns:a16="http://schemas.microsoft.com/office/drawing/2014/main" id="{8447F642-89FC-4DBE-A6EB-026CD98B5EAC}"/>
              </a:ext>
            </a:extLst>
          </p:cNvPr>
          <p:cNvSpPr>
            <a:spLocks noGrp="1"/>
          </p:cNvSpPr>
          <p:nvPr>
            <p:ph type="body" sz="quarter" idx="10"/>
          </p:nvPr>
        </p:nvSpPr>
        <p:spPr/>
        <p:txBody>
          <a:bodyPr/>
          <a:lstStyle/>
          <a:p>
            <a:r>
              <a:rPr lang="en-US" dirty="0"/>
              <a:t>(LE1-C5S1T6:LQ6)</a:t>
            </a:r>
          </a:p>
        </p:txBody>
      </p:sp>
      <p:sp>
        <p:nvSpPr>
          <p:cNvPr id="4" name="TPPolling" title="Polling Shape">
            <a:extLst>
              <a:ext uri="{FF2B5EF4-FFF2-40B4-BE49-F238E27FC236}">
                <a16:creationId xmlns:a16="http://schemas.microsoft.com/office/drawing/2014/main" id="{C97AEFF6-E7F0-45AB-AE1A-4706E98029C0}"/>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1F7D7EAD-FEE7-4F17-95D8-066BFE141B2B}"/>
              </a:ext>
            </a:extLst>
          </p:cNvPr>
          <p:cNvSpPr/>
          <p:nvPr>
            <p:custDataLst>
              <p:tags r:id="rId3"/>
            </p:custDataLst>
          </p:nvPr>
        </p:nvSpPr>
        <p:spPr>
          <a:xfrm>
            <a:off x="8497188" y="3344805"/>
            <a:ext cx="646812" cy="2947930"/>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CAI1" title="Correct Answer Indicator">
            <a:extLst>
              <a:ext uri="{FF2B5EF4-FFF2-40B4-BE49-F238E27FC236}">
                <a16:creationId xmlns:a16="http://schemas.microsoft.com/office/drawing/2014/main" id="{E633BA1F-0896-4007-B317-B15F21D42B74}"/>
              </a:ext>
            </a:extLst>
          </p:cNvPr>
          <p:cNvSpPr/>
          <p:nvPr>
            <p:custDataLst>
              <p:tags r:id="rId4"/>
            </p:custDataLst>
          </p:nvPr>
        </p:nvSpPr>
        <p:spPr>
          <a:xfrm rot="10800000">
            <a:off x="1" y="5562600"/>
            <a:ext cx="430331" cy="430331"/>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4797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1D29FD02-00FD-4067-94C2-9BD13B58EE18}"/>
              </a:ext>
            </a:extLst>
          </p:cNvPr>
          <p:cNvSpPr>
            <a:spLocks noGrp="1"/>
          </p:cNvSpPr>
          <p:nvPr>
            <p:ph type="title"/>
          </p:nvPr>
        </p:nvSpPr>
        <p:spPr/>
        <p:txBody>
          <a:bodyPr/>
          <a:lstStyle/>
          <a:p>
            <a:r>
              <a:rPr lang="en-US" sz="2800" b="0" dirty="0"/>
              <a:t>Because of the discipline, motivation, and study skills you learned in MCJROTC you were able to achieve straight A's during the first semester of your junior year in high school.  The SAI tells you that you are going to receive a ribbon for this achievement.  </a:t>
            </a:r>
            <a:br>
              <a:rPr lang="en-US" sz="2800" b="0" dirty="0"/>
            </a:br>
            <a:r>
              <a:rPr lang="en-US" sz="2800" dirty="0"/>
              <a:t>Which ribbon are you most likely to receive?</a:t>
            </a:r>
          </a:p>
        </p:txBody>
      </p:sp>
      <p:sp>
        <p:nvSpPr>
          <p:cNvPr id="3" name="TPAnswers" title="Answer Text">
            <a:extLst>
              <a:ext uri="{FF2B5EF4-FFF2-40B4-BE49-F238E27FC236}">
                <a16:creationId xmlns:a16="http://schemas.microsoft.com/office/drawing/2014/main" id="{61BF7F6E-E302-4D9B-A383-BECF0C65BB74}"/>
              </a:ext>
            </a:extLst>
          </p:cNvPr>
          <p:cNvSpPr>
            <a:spLocks noGrp="1"/>
          </p:cNvSpPr>
          <p:nvPr>
            <p:ph type="body" idx="1"/>
            <p:custDataLst>
              <p:tags r:id="rId2"/>
            </p:custDataLst>
          </p:nvPr>
        </p:nvSpPr>
        <p:spPr/>
        <p:txBody>
          <a:bodyPr>
            <a:normAutofit fontScale="92500" lnSpcReduction="10000"/>
          </a:bodyPr>
          <a:lstStyle/>
          <a:p>
            <a:pPr>
              <a:spcBef>
                <a:spcPct val="20000"/>
              </a:spcBef>
              <a:spcAft>
                <a:spcPts val="0"/>
              </a:spcAft>
              <a:buFont typeface="+mj-lt"/>
              <a:buAutoNum type="alphaUcPeriod"/>
            </a:pPr>
            <a:r>
              <a:rPr lang="en-US"/>
              <a:t>Civic Service Award</a:t>
            </a:r>
          </a:p>
          <a:p>
            <a:pPr>
              <a:spcBef>
                <a:spcPct val="20000"/>
              </a:spcBef>
              <a:spcAft>
                <a:spcPts val="0"/>
              </a:spcAft>
              <a:buFont typeface="+mj-lt"/>
              <a:buAutoNum type="alphaUcPeriod"/>
            </a:pPr>
            <a:r>
              <a:rPr lang="en-US"/>
              <a:t>NCO Leadership Award</a:t>
            </a:r>
          </a:p>
          <a:p>
            <a:pPr>
              <a:spcBef>
                <a:spcPct val="20000"/>
              </a:spcBef>
              <a:spcAft>
                <a:spcPts val="0"/>
              </a:spcAft>
              <a:buFont typeface="+mj-lt"/>
              <a:buAutoNum type="alphaUcPeriod"/>
            </a:pPr>
            <a:r>
              <a:rPr lang="en-US"/>
              <a:t>Superior Marksman Award</a:t>
            </a:r>
          </a:p>
          <a:p>
            <a:pPr>
              <a:spcBef>
                <a:spcPct val="20000"/>
              </a:spcBef>
              <a:spcAft>
                <a:spcPts val="0"/>
              </a:spcAft>
              <a:buFont typeface="+mj-lt"/>
              <a:buAutoNum type="alphaUcPeriod"/>
            </a:pPr>
            <a:r>
              <a:rPr lang="en-US"/>
              <a:t>Distinguished Scholastic Achievement Award</a:t>
            </a:r>
          </a:p>
        </p:txBody>
      </p:sp>
      <p:sp>
        <p:nvSpPr>
          <p:cNvPr id="7" name="Text Placeholder 6">
            <a:extLst>
              <a:ext uri="{FF2B5EF4-FFF2-40B4-BE49-F238E27FC236}">
                <a16:creationId xmlns:a16="http://schemas.microsoft.com/office/drawing/2014/main" id="{ADEE9939-51AB-48C2-BE8C-FFD3A830AD50}"/>
              </a:ext>
            </a:extLst>
          </p:cNvPr>
          <p:cNvSpPr>
            <a:spLocks noGrp="1"/>
          </p:cNvSpPr>
          <p:nvPr>
            <p:ph type="body" sz="quarter" idx="10"/>
          </p:nvPr>
        </p:nvSpPr>
        <p:spPr/>
        <p:txBody>
          <a:bodyPr/>
          <a:lstStyle/>
          <a:p>
            <a:r>
              <a:rPr lang="en-US" dirty="0"/>
              <a:t>(LE1-C5S1T6:LQ7)</a:t>
            </a:r>
          </a:p>
        </p:txBody>
      </p:sp>
      <p:sp>
        <p:nvSpPr>
          <p:cNvPr id="4" name="TPPolling" title="Polling Shape">
            <a:extLst>
              <a:ext uri="{FF2B5EF4-FFF2-40B4-BE49-F238E27FC236}">
                <a16:creationId xmlns:a16="http://schemas.microsoft.com/office/drawing/2014/main" id="{008C7745-3E38-4C05-A636-EA8F7F690DB6}"/>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DCB970B5-0B36-4D3E-BEDB-D4DE4F46320F}"/>
              </a:ext>
            </a:extLst>
          </p:cNvPr>
          <p:cNvSpPr/>
          <p:nvPr>
            <p:custDataLst>
              <p:tags r:id="rId3"/>
            </p:custDataLst>
          </p:nvPr>
        </p:nvSpPr>
        <p:spPr>
          <a:xfrm>
            <a:off x="8534400" y="3398838"/>
            <a:ext cx="609600" cy="2893897"/>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CAI1" title="Correct Answer Indicator">
            <a:extLst>
              <a:ext uri="{FF2B5EF4-FFF2-40B4-BE49-F238E27FC236}">
                <a16:creationId xmlns:a16="http://schemas.microsoft.com/office/drawing/2014/main" id="{CA4CA2A4-44CA-44C6-8E95-D3A6739D070D}"/>
              </a:ext>
            </a:extLst>
          </p:cNvPr>
          <p:cNvSpPr/>
          <p:nvPr>
            <p:custDataLst>
              <p:tags r:id="rId4"/>
            </p:custDataLst>
          </p:nvPr>
        </p:nvSpPr>
        <p:spPr>
          <a:xfrm rot="10800000">
            <a:off x="20504" y="5226880"/>
            <a:ext cx="410056" cy="372778"/>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84719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a:t>Lesson Objectives</a:t>
            </a:r>
          </a:p>
        </p:txBody>
      </p:sp>
      <p:sp>
        <p:nvSpPr>
          <p:cNvPr id="5" name="Content Placeholder 4"/>
          <p:cNvSpPr>
            <a:spLocks noGrp="1"/>
          </p:cNvSpPr>
          <p:nvPr>
            <p:ph idx="1"/>
          </p:nvPr>
        </p:nvSpPr>
        <p:spPr/>
        <p:txBody>
          <a:bodyPr anchor="ctr"/>
          <a:lstStyle/>
          <a:p>
            <a:pPr marL="633412" indent="-514350" fontAlgn="auto">
              <a:spcBef>
                <a:spcPct val="20000"/>
              </a:spcBef>
              <a:spcAft>
                <a:spcPts val="1800"/>
              </a:spcAft>
              <a:buClr>
                <a:schemeClr val="bg1"/>
              </a:buClr>
              <a:buSzPct val="75000"/>
              <a:buFont typeface="+mj-lt"/>
              <a:buAutoNum type="arabicPeriod"/>
              <a:defRPr/>
            </a:pPr>
            <a:r>
              <a:rPr lang="en-US" sz="3600" kern="0" dirty="0">
                <a:ea typeface="Verdana" pitchFamily="34" charset="0"/>
                <a:cs typeface="Verdana" pitchFamily="34" charset="0"/>
              </a:rPr>
              <a:t>Identify MCJROTC </a:t>
            </a:r>
            <a:r>
              <a:rPr lang="en-US" sz="3600" kern="0" dirty="0">
                <a:solidFill>
                  <a:srgbClr val="FFFF00"/>
                </a:solidFill>
                <a:ea typeface="Verdana" pitchFamily="34" charset="0"/>
                <a:cs typeface="Verdana" pitchFamily="34" charset="0"/>
              </a:rPr>
              <a:t>rank structure</a:t>
            </a:r>
            <a:r>
              <a:rPr lang="en-US" sz="3600" kern="0" dirty="0">
                <a:ea typeface="Verdana" pitchFamily="34" charset="0"/>
                <a:cs typeface="Verdana" pitchFamily="34" charset="0"/>
              </a:rPr>
              <a:t>.</a:t>
            </a:r>
          </a:p>
          <a:p>
            <a:pPr marL="633412" indent="-514350" fontAlgn="auto">
              <a:spcBef>
                <a:spcPct val="20000"/>
              </a:spcBef>
              <a:spcAft>
                <a:spcPts val="1800"/>
              </a:spcAft>
              <a:buClr>
                <a:schemeClr val="bg1"/>
              </a:buClr>
              <a:buSzPct val="75000"/>
              <a:buFont typeface="+mj-lt"/>
              <a:buAutoNum type="arabicPeriod"/>
              <a:defRPr/>
            </a:pPr>
            <a:r>
              <a:rPr lang="en-US" sz="3600" kern="0" dirty="0">
                <a:ea typeface="Verdana" pitchFamily="34" charset="0"/>
                <a:cs typeface="Verdana" pitchFamily="34" charset="0"/>
              </a:rPr>
              <a:t>Describe MCJROTC </a:t>
            </a:r>
            <a:r>
              <a:rPr lang="en-US" sz="3600" kern="0" dirty="0">
                <a:solidFill>
                  <a:srgbClr val="FFFF00"/>
                </a:solidFill>
                <a:ea typeface="Verdana" pitchFamily="34" charset="0"/>
                <a:cs typeface="Verdana" pitchFamily="34" charset="0"/>
              </a:rPr>
              <a:t>promotion policies</a:t>
            </a:r>
            <a:r>
              <a:rPr lang="en-US" sz="3600" kern="0" dirty="0">
                <a:ea typeface="Verdana" pitchFamily="34" charset="0"/>
                <a:cs typeface="Verdana" pitchFamily="34" charset="0"/>
              </a:rPr>
              <a:t>.</a:t>
            </a:r>
          </a:p>
          <a:p>
            <a:pPr marL="633412" indent="-514350" fontAlgn="auto">
              <a:spcBef>
                <a:spcPct val="20000"/>
              </a:spcBef>
              <a:spcAft>
                <a:spcPts val="1800"/>
              </a:spcAft>
              <a:buClr>
                <a:srgbClr val="FFFFFF"/>
              </a:buClr>
              <a:buSzPct val="75000"/>
              <a:buFont typeface="+mj-lt"/>
              <a:buAutoNum type="arabicPeriod" startAt="3"/>
              <a:defRPr/>
            </a:pPr>
            <a:r>
              <a:rPr lang="en-US" sz="3600" kern="0" dirty="0">
                <a:solidFill>
                  <a:srgbClr val="FFFFFF"/>
                </a:solidFill>
                <a:ea typeface="Verdana" pitchFamily="34" charset="0"/>
                <a:cs typeface="Verdana" pitchFamily="34" charset="0"/>
              </a:rPr>
              <a:t>Identify MCJROTC </a:t>
            </a:r>
            <a:r>
              <a:rPr lang="en-US" sz="3600" kern="0" dirty="0">
                <a:solidFill>
                  <a:srgbClr val="FFFF00"/>
                </a:solidFill>
                <a:ea typeface="Verdana" pitchFamily="34" charset="0"/>
                <a:cs typeface="Verdana" pitchFamily="34" charset="0"/>
              </a:rPr>
              <a:t>Awards</a:t>
            </a:r>
            <a:r>
              <a:rPr lang="en-US" sz="3600" kern="0" dirty="0">
                <a:solidFill>
                  <a:srgbClr val="FFFFFF"/>
                </a:solidFill>
                <a:ea typeface="Verdana" pitchFamily="34" charset="0"/>
                <a:cs typeface="Verdana" pitchFamily="34" charset="0"/>
              </a:rPr>
              <a:t>.</a:t>
            </a:r>
          </a:p>
          <a:p>
            <a:pPr marL="633412" indent="-514350" fontAlgn="auto">
              <a:spcBef>
                <a:spcPct val="20000"/>
              </a:spcBef>
              <a:spcAft>
                <a:spcPts val="1800"/>
              </a:spcAft>
              <a:buClr>
                <a:srgbClr val="FFFFFF"/>
              </a:buClr>
              <a:buSzPct val="75000"/>
              <a:buFont typeface="+mj-lt"/>
              <a:buAutoNum type="arabicPeriod" startAt="4"/>
              <a:defRPr/>
            </a:pPr>
            <a:r>
              <a:rPr lang="en-US" sz="3600" kern="0" dirty="0">
                <a:solidFill>
                  <a:srgbClr val="FFFFFF"/>
                </a:solidFill>
                <a:ea typeface="Verdana" pitchFamily="34" charset="0"/>
                <a:cs typeface="Verdana" pitchFamily="34" charset="0"/>
              </a:rPr>
              <a:t>Describe MCJROTC </a:t>
            </a:r>
            <a:r>
              <a:rPr lang="en-US" sz="3600" kern="0" dirty="0">
                <a:solidFill>
                  <a:srgbClr val="FFFF00"/>
                </a:solidFill>
                <a:ea typeface="Verdana" pitchFamily="34" charset="0"/>
                <a:cs typeface="Verdana" pitchFamily="34" charset="0"/>
              </a:rPr>
              <a:t>award policies</a:t>
            </a:r>
            <a:r>
              <a:rPr lang="en-US" sz="3600" kern="0" dirty="0">
                <a:solidFill>
                  <a:srgbClr val="FFFFFF"/>
                </a:solidFill>
                <a:ea typeface="Verdana" pitchFamily="34" charset="0"/>
                <a:cs typeface="Verdana" pitchFamily="34" charset="0"/>
              </a:rPr>
              <a:t>.</a:t>
            </a:r>
            <a:endParaRPr lang="en-US" sz="3600" dirty="0">
              <a:solidFill>
                <a:srgbClr val="FFFFFF"/>
              </a:solidFill>
            </a:endParaRPr>
          </a:p>
        </p:txBody>
      </p:sp>
      <p:pic>
        <p:nvPicPr>
          <p:cNvPr id="6" name="Picture 5">
            <a:hlinkClick r:id="rId3" action="ppaction://hlinksldjump"/>
            <a:extLst>
              <a:ext uri="{FF2B5EF4-FFF2-40B4-BE49-F238E27FC236}">
                <a16:creationId xmlns:a16="http://schemas.microsoft.com/office/drawing/2014/main" id="{F86C9A51-D49C-4006-BBFE-A7C51005B03A}"/>
              </a:ext>
            </a:extLst>
          </p:cNvPr>
          <p:cNvPicPr>
            <a:picLocks noChangeAspect="1"/>
          </p:cNvPicPr>
          <p:nvPr/>
        </p:nvPicPr>
        <p:blipFill>
          <a:blip r:embed="rId4"/>
          <a:stretch>
            <a:fillRect/>
          </a:stretch>
        </p:blipFill>
        <p:spPr>
          <a:xfrm>
            <a:off x="8077147" y="5833823"/>
            <a:ext cx="1219306" cy="11339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73DC4BBE-35A3-470B-8F56-CEC7C39E7D81}"/>
              </a:ext>
            </a:extLst>
          </p:cNvPr>
          <p:cNvSpPr>
            <a:spLocks noGrp="1"/>
          </p:cNvSpPr>
          <p:nvPr>
            <p:ph type="title"/>
          </p:nvPr>
        </p:nvSpPr>
        <p:spPr>
          <a:xfrm>
            <a:off x="1468072" y="12700"/>
            <a:ext cx="7218727" cy="1390650"/>
          </a:xfrm>
        </p:spPr>
        <p:txBody>
          <a:bodyPr/>
          <a:lstStyle/>
          <a:p>
            <a:r>
              <a:rPr lang="en-US" dirty="0"/>
              <a:t>Closing Question</a:t>
            </a:r>
          </a:p>
        </p:txBody>
      </p:sp>
      <p:sp>
        <p:nvSpPr>
          <p:cNvPr id="7" name="TPPolling">
            <a:extLst>
              <a:ext uri="{FF2B5EF4-FFF2-40B4-BE49-F238E27FC236}">
                <a16:creationId xmlns:a16="http://schemas.microsoft.com/office/drawing/2014/main" id="{BE596C6D-F933-466C-85F2-7E250852258B}"/>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24" name="Group 23">
            <a:extLst>
              <a:ext uri="{FF2B5EF4-FFF2-40B4-BE49-F238E27FC236}">
                <a16:creationId xmlns:a16="http://schemas.microsoft.com/office/drawing/2014/main" id="{80CBED2B-330F-40E8-85AE-79FAE4CBFFFD}"/>
              </a:ext>
            </a:extLst>
          </p:cNvPr>
          <p:cNvGrpSpPr/>
          <p:nvPr/>
        </p:nvGrpSpPr>
        <p:grpSpPr>
          <a:xfrm>
            <a:off x="3995882" y="6278552"/>
            <a:ext cx="342900" cy="381000"/>
            <a:chOff x="4156144" y="6248400"/>
            <a:chExt cx="342900" cy="381000"/>
          </a:xfrm>
        </p:grpSpPr>
        <p:pic>
          <p:nvPicPr>
            <p:cNvPr id="25" name="Picture 24">
              <a:extLst>
                <a:ext uri="{FF2B5EF4-FFF2-40B4-BE49-F238E27FC236}">
                  <a16:creationId xmlns:a16="http://schemas.microsoft.com/office/drawing/2014/main" id="{54CD0D3C-196E-47CC-A16A-BBC4A71BECFE}"/>
                </a:ext>
              </a:extLst>
            </p:cNvPr>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26" name="Rectangle 25">
              <a:extLst>
                <a:ext uri="{FF2B5EF4-FFF2-40B4-BE49-F238E27FC236}">
                  <a16:creationId xmlns:a16="http://schemas.microsoft.com/office/drawing/2014/main" id="{05B11F4F-67CE-432A-A6C5-1EEBAB150CFD}"/>
                </a:ext>
              </a:extLst>
            </p:cNvPr>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27" name="TextBox 26">
            <a:extLst>
              <a:ext uri="{FF2B5EF4-FFF2-40B4-BE49-F238E27FC236}">
                <a16:creationId xmlns:a16="http://schemas.microsoft.com/office/drawing/2014/main" id="{9D9AE817-ED16-4FBB-9227-7253FC93D763}"/>
              </a:ext>
            </a:extLst>
          </p:cNvPr>
          <p:cNvSpPr txBox="1"/>
          <p:nvPr/>
        </p:nvSpPr>
        <p:spPr>
          <a:xfrm>
            <a:off x="0" y="6161276"/>
            <a:ext cx="399588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00C20"/>
                </a:solidFill>
                <a:effectLst/>
                <a:uLnTx/>
                <a:uFillTx/>
                <a:latin typeface="Calibri"/>
                <a:ea typeface="+mn-ea"/>
                <a:cs typeface="Arial" charset="0"/>
              </a:rPr>
              <a:t>Note to Instructors: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0C20"/>
                </a:solidFill>
                <a:effectLst/>
                <a:uLnTx/>
                <a:uFillTx/>
                <a:latin typeface="Calibri"/>
                <a:ea typeface="+mn-ea"/>
                <a:cs typeface="Arial" charset="0"/>
              </a:rPr>
              <a:t>Click the Show/Hide Response Display Button </a:t>
            </a:r>
          </a:p>
        </p:txBody>
      </p:sp>
      <p:sp>
        <p:nvSpPr>
          <p:cNvPr id="3" name="Rectangle 2"/>
          <p:cNvSpPr/>
          <p:nvPr/>
        </p:nvSpPr>
        <p:spPr>
          <a:xfrm>
            <a:off x="305499" y="1758424"/>
            <a:ext cx="8588163" cy="2062103"/>
          </a:xfrm>
          <a:prstGeom prst="rect">
            <a:avLst/>
          </a:prstGeom>
        </p:spPr>
        <p:txBody>
          <a:bodyPr wrap="square">
            <a:spAutoFit/>
          </a:bodyPr>
          <a:lstStyle/>
          <a:p>
            <a:pPr lvl="0" defTabSz="457200" fontAlgn="auto">
              <a:spcBef>
                <a:spcPts val="0"/>
              </a:spcBef>
              <a:spcAft>
                <a:spcPts val="0"/>
              </a:spcAft>
              <a:defRPr/>
            </a:pPr>
            <a:r>
              <a:rPr lang="en-US" altLang="en-US" sz="3600" b="1" dirty="0">
                <a:solidFill>
                  <a:srgbClr val="002060"/>
                </a:solidFill>
                <a:effectLst>
                  <a:outerShdw blurRad="38100" dist="38100" dir="2700000" algn="tl">
                    <a:srgbClr val="000000">
                      <a:alpha val="43137"/>
                    </a:srgbClr>
                  </a:outerShdw>
                </a:effectLst>
                <a:latin typeface="Calibri"/>
              </a:rPr>
              <a:t>List the 2-3 awards  you would like to work toward receiving.  </a:t>
            </a:r>
            <a:endParaRPr lang="en-US" altLang="en-US" b="1" dirty="0">
              <a:solidFill>
                <a:srgbClr val="002060"/>
              </a:solidFill>
              <a:effectLst>
                <a:outerShdw blurRad="38100" dist="38100" dir="2700000" algn="tl">
                  <a:srgbClr val="000000">
                    <a:alpha val="43137"/>
                  </a:srgbClr>
                </a:outerShdw>
              </a:effectLst>
              <a:latin typeface="Calibri"/>
            </a:endParaRPr>
          </a:p>
          <a:p>
            <a:pPr lvl="0" defTabSz="457200" fontAlgn="auto">
              <a:spcBef>
                <a:spcPts val="0"/>
              </a:spcBef>
              <a:spcAft>
                <a:spcPts val="0"/>
              </a:spcAft>
              <a:defRPr/>
            </a:pPr>
            <a:r>
              <a:rPr lang="en-US" altLang="en-US" b="1" dirty="0">
                <a:solidFill>
                  <a:srgbClr val="002060"/>
                </a:solidFill>
                <a:effectLst>
                  <a:outerShdw blurRad="38100" dist="38100" dir="2700000" algn="tl">
                    <a:srgbClr val="000000">
                      <a:alpha val="43137"/>
                    </a:srgbClr>
                  </a:outerShdw>
                </a:effectLst>
                <a:latin typeface="Calibri"/>
              </a:rPr>
              <a:t>	</a:t>
            </a:r>
          </a:p>
          <a:p>
            <a:pPr lvl="0" defTabSz="457200" fontAlgn="auto">
              <a:spcBef>
                <a:spcPts val="0"/>
              </a:spcBef>
              <a:spcAft>
                <a:spcPts val="0"/>
              </a:spcAft>
              <a:defRPr/>
            </a:pPr>
            <a:r>
              <a:rPr lang="en-US" altLang="en-US" sz="3600" b="1" dirty="0">
                <a:solidFill>
                  <a:srgbClr val="002060"/>
                </a:solidFill>
                <a:effectLst>
                  <a:outerShdw blurRad="38100" dist="38100" dir="2700000" algn="tl">
                    <a:srgbClr val="000000">
                      <a:alpha val="43137"/>
                    </a:srgbClr>
                  </a:outerShdw>
                </a:effectLst>
                <a:latin typeface="Calibri"/>
              </a:rPr>
              <a:t>Why did you choose these awards?</a:t>
            </a:r>
          </a:p>
        </p:txBody>
      </p:sp>
    </p:spTree>
    <p:custDataLst>
      <p:tags r:id="rId2"/>
    </p:custDataLst>
    <p:controls>
      <mc:AlternateContent xmlns:mc="http://schemas.openxmlformats.org/markup-compatibility/2006">
        <mc:Choice xmlns:v="urn:schemas-microsoft-com:vml" Requires="v">
          <p:control spid="31750" name="ShockwaveFlash1" r:id="rId3" imgW="1138320" imgH="1365120"/>
        </mc:Choice>
        <mc:Fallback>
          <p:control name="ShockwaveFlash1" r:id="rId3" imgW="1138320" imgH="1365120">
            <p:pic>
              <p:nvPicPr>
                <p:cNvPr id="11" name="ShockwaveFlash1">
                  <a:extLst>
                    <a:ext uri="{FF2B5EF4-FFF2-40B4-BE49-F238E27FC236}">
                      <a16:creationId xmlns:a16="http://schemas.microsoft.com/office/drawing/2014/main" id="{ECEF42C9-2BD9-4CE8-97D5-6FA8020C6E65}"/>
                    </a:ext>
                  </a:extLst>
                </p:cNvPr>
                <p:cNvPicPr>
                  <a:picLocks/>
                </p:cNvPicPr>
                <p:nvPr/>
              </p:nvPicPr>
              <p:blipFill>
                <a:blip r:embed="rId6"/>
                <a:stretch>
                  <a:fillRect/>
                </a:stretch>
              </p:blipFill>
              <p:spPr>
                <a:xfrm>
                  <a:off x="7966745" y="5478719"/>
                  <a:ext cx="1137138" cy="1365115"/>
                </a:xfrm>
                <a:prstGeom prst="rect">
                  <a:avLst/>
                </a:prstGeom>
              </p:spPr>
            </p:pic>
          </p:control>
        </mc:Fallback>
      </mc:AlternateContent>
    </p:controls>
    <p:extLst>
      <p:ext uri="{BB962C8B-B14F-4D97-AF65-F5344CB8AC3E}">
        <p14:creationId xmlns:p14="http://schemas.microsoft.com/office/powerpoint/2010/main" val="128417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5"/>
          <p:cNvSpPr>
            <a:spLocks noGrp="1"/>
          </p:cNvSpPr>
          <p:nvPr>
            <p:ph type="title"/>
          </p:nvPr>
        </p:nvSpPr>
        <p:spPr/>
        <p:txBody>
          <a:bodyPr/>
          <a:lstStyle/>
          <a:p>
            <a:pPr eaLnBrk="1" hangingPunct="1">
              <a:defRPr/>
            </a:pPr>
            <a:r>
              <a:rPr lang="en-US" dirty="0">
                <a:latin typeface="Arial" charset="0"/>
              </a:rPr>
              <a:t>Questions</a:t>
            </a:r>
            <a:endParaRPr lang="en-US" dirty="0"/>
          </a:p>
        </p:txBody>
      </p:sp>
      <p:sp>
        <p:nvSpPr>
          <p:cNvPr id="38915" name="Text Box 3"/>
          <p:cNvSpPr txBox="1">
            <a:spLocks noChangeArrowheads="1"/>
          </p:cNvSpPr>
          <p:nvPr/>
        </p:nvSpPr>
        <p:spPr bwMode="auto">
          <a:xfrm>
            <a:off x="-415925" y="3160713"/>
            <a:ext cx="10252075" cy="3092450"/>
          </a:xfrm>
          <a:prstGeom prst="rect">
            <a:avLst/>
          </a:prstGeom>
          <a:noFill/>
          <a:ln w="9525">
            <a:noFill/>
            <a:miter lim="800000"/>
            <a:headEnd/>
            <a:tailEnd/>
          </a:ln>
          <a:effectLst/>
        </p:spPr>
        <p:txBody>
          <a:bodyPr lIns="0" tIns="0" rIns="0" bIns="0" anchor="ctr"/>
          <a:lstStyle/>
          <a:p>
            <a:pPr algn="ctr" defTabSz="380375">
              <a:buClr>
                <a:srgbClr val="000000"/>
              </a:buClr>
              <a:buSzPct val="90000"/>
              <a:defRPr/>
            </a:pPr>
            <a:endParaRPr lang="en-US" sz="5400" b="1" dirty="0">
              <a:effectLst>
                <a:outerShdw blurRad="38100" dist="38100" dir="2700000" algn="tl">
                  <a:srgbClr val="000000"/>
                </a:outerShdw>
              </a:effectLst>
              <a:latin typeface="Times New Roman" pitchFamily="18" charset="0"/>
              <a:cs typeface="Arial" pitchFamily="34" charset="0"/>
            </a:endParaRPr>
          </a:p>
        </p:txBody>
      </p:sp>
      <p:sp>
        <p:nvSpPr>
          <p:cNvPr id="40964" name="Content Placeholder 5"/>
          <p:cNvSpPr>
            <a:spLocks noGrp="1"/>
          </p:cNvSpPr>
          <p:nvPr>
            <p:ph idx="1"/>
          </p:nvPr>
        </p:nvSpPr>
        <p:spPr>
          <a:xfrm>
            <a:off x="152400" y="1774825"/>
            <a:ext cx="8839200" cy="4930775"/>
          </a:xfrm>
        </p:spPr>
        <p:txBody>
          <a:bodyPr/>
          <a:lstStyle/>
          <a:p>
            <a:pPr>
              <a:buFont typeface="Wingdings 2" pitchFamily="18" charset="2"/>
              <a:buNone/>
            </a:pPr>
            <a:endParaRPr lang="en-US" altLang="en-US"/>
          </a:p>
          <a:p>
            <a:pPr>
              <a:buFont typeface="Wingdings 2" pitchFamily="18" charset="2"/>
              <a:buNone/>
            </a:pPr>
            <a:endParaRPr lang="en-US" altLang="en-US"/>
          </a:p>
        </p:txBody>
      </p:sp>
      <p:pic>
        <p:nvPicPr>
          <p:cNvPr id="409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2296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kern="0" dirty="0">
                <a:solidFill>
                  <a:schemeClr val="bg1"/>
                </a:solidFill>
                <a:latin typeface="Verdana" pitchFamily="34" charset="0"/>
              </a:rPr>
              <a:t>Copyright Information</a:t>
            </a:r>
            <a:endParaRPr lang="en-US" dirty="0">
              <a:solidFill>
                <a:schemeClr val="bg1"/>
              </a:solidFill>
            </a:endParaRPr>
          </a:p>
        </p:txBody>
      </p:sp>
      <p:sp>
        <p:nvSpPr>
          <p:cNvPr id="39939" name="Content Placeholder 2"/>
          <p:cNvSpPr>
            <a:spLocks noGrp="1"/>
          </p:cNvSpPr>
          <p:nvPr>
            <p:ph idx="1"/>
          </p:nvPr>
        </p:nvSpPr>
        <p:spPr/>
        <p:txBody>
          <a:bodyPr/>
          <a:lstStyle/>
          <a:p>
            <a:pPr marL="119062" indent="0" eaLnBrk="1" hangingPunct="1">
              <a:buFont typeface="Wingdings 2" pitchFamily="18" charset="2"/>
              <a:buNone/>
              <a:defRPr/>
            </a:pPr>
            <a:endParaRPr lang="en-US" dirty="0"/>
          </a:p>
          <a:p>
            <a:pPr marL="352425" indent="0" eaLnBrk="1" hangingPunct="1">
              <a:buFont typeface="Wingdings 2" pitchFamily="18" charset="2"/>
              <a:buNone/>
              <a:defRPr/>
            </a:pPr>
            <a:r>
              <a:rPr lang="en-US" dirty="0"/>
              <a:t>Images in this lesson were taken from: </a:t>
            </a:r>
          </a:p>
          <a:p>
            <a:pPr marL="119062" indent="0" eaLnBrk="1" hangingPunct="1">
              <a:buFont typeface="Wingdings 2" pitchFamily="18" charset="2"/>
              <a:buNone/>
              <a:defRPr/>
            </a:pPr>
            <a:endParaRPr lang="en-US" dirty="0"/>
          </a:p>
          <a:p>
            <a:pPr marL="1087438" lvl="2" indent="-320675" eaLnBrk="1" hangingPunct="1">
              <a:buFont typeface="Wingdings" pitchFamily="2" charset="2"/>
              <a:buChar char="§"/>
              <a:defRPr/>
            </a:pPr>
            <a:r>
              <a:rPr lang="en-US" sz="3200" dirty="0"/>
              <a:t>Microsoft</a:t>
            </a:r>
            <a:r>
              <a:rPr lang="en-US" sz="3200" baseline="30000" dirty="0"/>
              <a:t>©</a:t>
            </a:r>
            <a:r>
              <a:rPr lang="en-US" sz="3200" dirty="0"/>
              <a:t> Clip Art Gallery</a:t>
            </a:r>
          </a:p>
          <a:p>
            <a:pPr marL="1087438" lvl="2" indent="-320675" eaLnBrk="1" hangingPunct="1">
              <a:buFont typeface="Wingdings" pitchFamily="2" charset="2"/>
              <a:buChar char="§"/>
              <a:defRPr/>
            </a:pPr>
            <a:r>
              <a:rPr lang="en-US" sz="3200" dirty="0"/>
              <a:t>Marine Corps Combat Camera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0B8B8C5E-029C-4A39-BA1E-C5BBD4BCF15A}"/>
              </a:ext>
            </a:extLst>
          </p:cNvPr>
          <p:cNvSpPr>
            <a:spLocks noGrp="1"/>
          </p:cNvSpPr>
          <p:nvPr>
            <p:ph type="title"/>
          </p:nvPr>
        </p:nvSpPr>
        <p:spPr>
          <a:xfrm>
            <a:off x="1442906" y="0"/>
            <a:ext cx="7243894" cy="1403350"/>
          </a:xfrm>
        </p:spPr>
        <p:txBody>
          <a:bodyPr/>
          <a:lstStyle/>
          <a:p>
            <a:r>
              <a:rPr lang="en-US" dirty="0"/>
              <a:t>Participant Leaders</a:t>
            </a:r>
          </a:p>
        </p:txBody>
      </p:sp>
      <p:graphicFrame>
        <p:nvGraphicFramePr>
          <p:cNvPr id="4" name="TPLeaderBoardTable">
            <a:extLst>
              <a:ext uri="{FF2B5EF4-FFF2-40B4-BE49-F238E27FC236}">
                <a16:creationId xmlns:a16="http://schemas.microsoft.com/office/drawing/2014/main" id="{210CFF9C-BB13-4058-BE37-B93348E94BF1}"/>
              </a:ext>
            </a:extLst>
          </p:cNvPr>
          <p:cNvGraphicFramePr>
            <a:graphicFrameLocks noGrp="1"/>
          </p:cNvGraphicFramePr>
          <p:nvPr>
            <p:extLst>
              <p:ext uri="{D42A27DB-BD31-4B8C-83A1-F6EECF244321}">
                <p14:modId xmlns:p14="http://schemas.microsoft.com/office/powerpoint/2010/main" val="4194732442"/>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397000">
                  <a:extLst>
                    <a:ext uri="{9D8B030D-6E8A-4147-A177-3AD203B41FA5}">
                      <a16:colId xmlns:a16="http://schemas.microsoft.com/office/drawing/2014/main" val="814056289"/>
                    </a:ext>
                  </a:extLst>
                </a:gridCol>
                <a:gridCol w="3048000">
                  <a:extLst>
                    <a:ext uri="{9D8B030D-6E8A-4147-A177-3AD203B41FA5}">
                      <a16:colId xmlns:a16="http://schemas.microsoft.com/office/drawing/2014/main" val="494167336"/>
                    </a:ext>
                  </a:extLst>
                </a:gridCol>
                <a:gridCol w="1397000">
                  <a:extLst>
                    <a:ext uri="{9D8B030D-6E8A-4147-A177-3AD203B41FA5}">
                      <a16:colId xmlns:a16="http://schemas.microsoft.com/office/drawing/2014/main" val="295769905"/>
                    </a:ext>
                  </a:extLst>
                </a:gridCol>
                <a:gridCol w="3048000">
                  <a:extLst>
                    <a:ext uri="{9D8B030D-6E8A-4147-A177-3AD203B41FA5}">
                      <a16:colId xmlns:a16="http://schemas.microsoft.com/office/drawing/2014/main" val="830751207"/>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Points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98892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30735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133151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03044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126898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5825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2880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03824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295443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061454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990378"/>
                  </a:ext>
                </a:extLst>
              </a:tr>
            </a:tbl>
          </a:graphicData>
        </a:graphic>
      </p:graphicFrame>
    </p:spTree>
    <p:custDataLst>
      <p:tags r:id="rId1"/>
    </p:custDataLst>
    <p:extLst>
      <p:ext uri="{BB962C8B-B14F-4D97-AF65-F5344CB8AC3E}">
        <p14:creationId xmlns:p14="http://schemas.microsoft.com/office/powerpoint/2010/main" val="2367939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9311158F-3F55-4938-901E-5B2EE346CE7C}"/>
              </a:ext>
            </a:extLst>
          </p:cNvPr>
          <p:cNvSpPr>
            <a:spLocks noGrp="1"/>
          </p:cNvSpPr>
          <p:nvPr>
            <p:ph type="title"/>
          </p:nvPr>
        </p:nvSpPr>
        <p:spPr>
          <a:xfrm>
            <a:off x="1451295" y="0"/>
            <a:ext cx="7235505" cy="1403350"/>
          </a:xfrm>
        </p:spPr>
        <p:txBody>
          <a:bodyPr/>
          <a:lstStyle/>
          <a:p>
            <a:r>
              <a:rPr lang="en-US" dirty="0"/>
              <a:t>Team Scores</a:t>
            </a:r>
          </a:p>
        </p:txBody>
      </p:sp>
      <p:graphicFrame>
        <p:nvGraphicFramePr>
          <p:cNvPr id="4" name="TPLeaderBoardTable">
            <a:extLst>
              <a:ext uri="{FF2B5EF4-FFF2-40B4-BE49-F238E27FC236}">
                <a16:creationId xmlns:a16="http://schemas.microsoft.com/office/drawing/2014/main" id="{FCA64601-636F-408F-893D-F9CFC2BC53C2}"/>
              </a:ext>
            </a:extLst>
          </p:cNvPr>
          <p:cNvGraphicFramePr>
            <a:graphicFrameLocks noGrp="1"/>
          </p:cNvGraphicFramePr>
          <p:nvPr>
            <p:extLst>
              <p:ext uri="{D42A27DB-BD31-4B8C-83A1-F6EECF244321}">
                <p14:modId xmlns:p14="http://schemas.microsoft.com/office/powerpoint/2010/main" val="589620409"/>
              </p:ext>
            </p:extLst>
          </p:nvPr>
        </p:nvGraphicFramePr>
        <p:xfrm>
          <a:off x="127000" y="1684789"/>
          <a:ext cx="8890000" cy="5029200"/>
        </p:xfrm>
        <a:graphic>
          <a:graphicData uri="http://schemas.openxmlformats.org/drawingml/2006/table">
            <a:tbl>
              <a:tblPr firstRow="1" bandRow="1">
                <a:tableStyleId>{073A0DAA-6AF3-43AB-8588-CEC1D06C72B9}</a:tableStyleId>
              </a:tblPr>
              <a:tblGrid>
                <a:gridCol w="1397000">
                  <a:extLst>
                    <a:ext uri="{9D8B030D-6E8A-4147-A177-3AD203B41FA5}">
                      <a16:colId xmlns:a16="http://schemas.microsoft.com/office/drawing/2014/main" val="4092327899"/>
                    </a:ext>
                  </a:extLst>
                </a:gridCol>
                <a:gridCol w="3048000">
                  <a:extLst>
                    <a:ext uri="{9D8B030D-6E8A-4147-A177-3AD203B41FA5}">
                      <a16:colId xmlns:a16="http://schemas.microsoft.com/office/drawing/2014/main" val="3152362825"/>
                    </a:ext>
                  </a:extLst>
                </a:gridCol>
                <a:gridCol w="1397000">
                  <a:extLst>
                    <a:ext uri="{9D8B030D-6E8A-4147-A177-3AD203B41FA5}">
                      <a16:colId xmlns:a16="http://schemas.microsoft.com/office/drawing/2014/main" val="1126411770"/>
                    </a:ext>
                  </a:extLst>
                </a:gridCol>
                <a:gridCol w="3048000">
                  <a:extLst>
                    <a:ext uri="{9D8B030D-6E8A-4147-A177-3AD203B41FA5}">
                      <a16:colId xmlns:a16="http://schemas.microsoft.com/office/drawing/2014/main" val="4107295725"/>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Team</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Points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Team</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620637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46581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680948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910251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31941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73027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19627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39062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629728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92722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0898287"/>
                  </a:ext>
                </a:extLst>
              </a:tr>
            </a:tbl>
          </a:graphicData>
        </a:graphic>
      </p:graphicFrame>
    </p:spTree>
    <p:custDataLst>
      <p:tags r:id="rId1"/>
    </p:custDataLst>
    <p:extLst>
      <p:ext uri="{BB962C8B-B14F-4D97-AF65-F5344CB8AC3E}">
        <p14:creationId xmlns:p14="http://schemas.microsoft.com/office/powerpoint/2010/main" val="387886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16F8B5BF-55E3-49AF-AE78-A9A2241D471A}"/>
              </a:ext>
            </a:extLst>
          </p:cNvPr>
          <p:cNvSpPr>
            <a:spLocks noGrp="1"/>
          </p:cNvSpPr>
          <p:nvPr>
            <p:ph type="title"/>
          </p:nvPr>
        </p:nvSpPr>
        <p:spPr>
          <a:xfrm>
            <a:off x="1442906" y="0"/>
            <a:ext cx="7243894" cy="1403350"/>
          </a:xfrm>
        </p:spPr>
        <p:txBody>
          <a:bodyPr/>
          <a:lstStyle/>
          <a:p>
            <a:r>
              <a:rPr lang="en-US" dirty="0"/>
              <a:t>Team MVP</a:t>
            </a:r>
          </a:p>
        </p:txBody>
      </p:sp>
      <p:graphicFrame>
        <p:nvGraphicFramePr>
          <p:cNvPr id="4" name="TPLeaderBoardTable">
            <a:extLst>
              <a:ext uri="{FF2B5EF4-FFF2-40B4-BE49-F238E27FC236}">
                <a16:creationId xmlns:a16="http://schemas.microsoft.com/office/drawing/2014/main" id="{90F5DC5A-574A-4F28-A33C-2F61DB9AD686}"/>
              </a:ext>
            </a:extLst>
          </p:cNvPr>
          <p:cNvGraphicFramePr>
            <a:graphicFrameLocks noGrp="1"/>
          </p:cNvGraphicFramePr>
          <p:nvPr>
            <p:extLst>
              <p:ext uri="{D42A27DB-BD31-4B8C-83A1-F6EECF244321}">
                <p14:modId xmlns:p14="http://schemas.microsoft.com/office/powerpoint/2010/main" val="883191150"/>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270000">
                  <a:extLst>
                    <a:ext uri="{9D8B030D-6E8A-4147-A177-3AD203B41FA5}">
                      <a16:colId xmlns:a16="http://schemas.microsoft.com/office/drawing/2014/main" val="1720893601"/>
                    </a:ext>
                  </a:extLst>
                </a:gridCol>
                <a:gridCol w="3810000">
                  <a:extLst>
                    <a:ext uri="{9D8B030D-6E8A-4147-A177-3AD203B41FA5}">
                      <a16:colId xmlns:a16="http://schemas.microsoft.com/office/drawing/2014/main" val="3120700243"/>
                    </a:ext>
                  </a:extLst>
                </a:gridCol>
                <a:gridCol w="3810000">
                  <a:extLst>
                    <a:ext uri="{9D8B030D-6E8A-4147-A177-3AD203B41FA5}">
                      <a16:colId xmlns:a16="http://schemas.microsoft.com/office/drawing/2014/main" val="3023952250"/>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Team</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00499"/>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359280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72770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262293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31763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723342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331090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61806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192799"/>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816616"/>
                  </a:ext>
                </a:extLst>
              </a:tr>
              <a:tr h="317500">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097027"/>
                  </a:ext>
                </a:extLst>
              </a:tr>
            </a:tbl>
          </a:graphicData>
        </a:graphic>
      </p:graphicFrame>
    </p:spTree>
    <p:custDataLst>
      <p:tags r:id="rId1"/>
    </p:custDataLst>
    <p:extLst>
      <p:ext uri="{BB962C8B-B14F-4D97-AF65-F5344CB8AC3E}">
        <p14:creationId xmlns:p14="http://schemas.microsoft.com/office/powerpoint/2010/main" val="1117113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79A702B0-DE1A-42A7-9BD1-7C4461F14A08}"/>
              </a:ext>
            </a:extLst>
          </p:cNvPr>
          <p:cNvSpPr>
            <a:spLocks noGrp="1"/>
          </p:cNvSpPr>
          <p:nvPr>
            <p:ph type="title"/>
          </p:nvPr>
        </p:nvSpPr>
        <p:spPr>
          <a:xfrm>
            <a:off x="1442906" y="0"/>
            <a:ext cx="7243894" cy="1403350"/>
          </a:xfrm>
        </p:spPr>
        <p:txBody>
          <a:bodyPr/>
          <a:lstStyle/>
          <a:p>
            <a:r>
              <a:rPr lang="en-US" dirty="0"/>
              <a:t>Fastest Responders</a:t>
            </a:r>
          </a:p>
        </p:txBody>
      </p:sp>
      <p:graphicFrame>
        <p:nvGraphicFramePr>
          <p:cNvPr id="4" name="TPLeaderBoardTable">
            <a:extLst>
              <a:ext uri="{FF2B5EF4-FFF2-40B4-BE49-F238E27FC236}">
                <a16:creationId xmlns:a16="http://schemas.microsoft.com/office/drawing/2014/main" id="{8EEB999D-5F07-413F-B8C5-49377958E287}"/>
              </a:ext>
            </a:extLst>
          </p:cNvPr>
          <p:cNvGraphicFramePr>
            <a:graphicFrameLocks noGrp="1"/>
          </p:cNvGraphicFramePr>
          <p:nvPr>
            <p:extLst>
              <p:ext uri="{D42A27DB-BD31-4B8C-83A1-F6EECF244321}">
                <p14:modId xmlns:p14="http://schemas.microsoft.com/office/powerpoint/2010/main" val="1173333813"/>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651000">
                  <a:extLst>
                    <a:ext uri="{9D8B030D-6E8A-4147-A177-3AD203B41FA5}">
                      <a16:colId xmlns:a16="http://schemas.microsoft.com/office/drawing/2014/main" val="1220443545"/>
                    </a:ext>
                  </a:extLst>
                </a:gridCol>
                <a:gridCol w="2794000">
                  <a:extLst>
                    <a:ext uri="{9D8B030D-6E8A-4147-A177-3AD203B41FA5}">
                      <a16:colId xmlns:a16="http://schemas.microsoft.com/office/drawing/2014/main" val="460516161"/>
                    </a:ext>
                  </a:extLst>
                </a:gridCol>
                <a:gridCol w="1651000">
                  <a:extLst>
                    <a:ext uri="{9D8B030D-6E8A-4147-A177-3AD203B41FA5}">
                      <a16:colId xmlns:a16="http://schemas.microsoft.com/office/drawing/2014/main" val="533269959"/>
                    </a:ext>
                  </a:extLst>
                </a:gridCol>
                <a:gridCol w="2794000">
                  <a:extLst>
                    <a:ext uri="{9D8B030D-6E8A-4147-A177-3AD203B41FA5}">
                      <a16:colId xmlns:a16="http://schemas.microsoft.com/office/drawing/2014/main" val="745101530"/>
                    </a:ext>
                  </a:extLst>
                </a:gridCol>
              </a:tblGrid>
              <a:tr h="317500">
                <a:tc>
                  <a:txBody>
                    <a:bodyPr/>
                    <a:lstStyle/>
                    <a:p>
                      <a:pPr algn="l"/>
                      <a:r>
                        <a:rPr lang="en-US" sz="2400" dirty="0"/>
                        <a:t>Seconds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a:t>Participant</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a:t>Seconds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625781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539420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390555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192047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745460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908232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610775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521856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495729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099242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2184415"/>
                  </a:ext>
                </a:extLst>
              </a:tr>
            </a:tbl>
          </a:graphicData>
        </a:graphic>
      </p:graphicFrame>
    </p:spTree>
    <p:custDataLst>
      <p:tags r:id="rId1"/>
    </p:custDataLst>
    <p:extLst>
      <p:ext uri="{BB962C8B-B14F-4D97-AF65-F5344CB8AC3E}">
        <p14:creationId xmlns:p14="http://schemas.microsoft.com/office/powerpoint/2010/main" val="137801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52446"/>
            <a:ext cx="7886700" cy="738154"/>
          </a:xfrm>
        </p:spPr>
        <p:txBody>
          <a:bodyPr>
            <a:normAutofit/>
          </a:bodyPr>
          <a:lstStyle/>
          <a:p>
            <a:pPr algn="ctr"/>
            <a:r>
              <a:rPr lang="en-US" dirty="0">
                <a:solidFill>
                  <a:schemeClr val="tx1"/>
                </a:solidFill>
              </a:rPr>
              <a:t>Whiteboard</a:t>
            </a:r>
          </a:p>
        </p:txBody>
      </p:sp>
    </p:spTree>
    <p:extLst>
      <p:ext uri="{BB962C8B-B14F-4D97-AF65-F5344CB8AC3E}">
        <p14:creationId xmlns:p14="http://schemas.microsoft.com/office/powerpoint/2010/main" val="4129321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PChart" descr="A. got 0, B. got 0, C. got 0, D. got 0, ">
            <a:extLst>
              <a:ext uri="{FF2B5EF4-FFF2-40B4-BE49-F238E27FC236}">
                <a16:creationId xmlns:a16="http://schemas.microsoft.com/office/drawing/2014/main" id="{31FD2464-9A7A-49FD-A832-7DFED50D4A9E}"/>
              </a:ext>
            </a:extLst>
          </p:cNvPr>
          <p:cNvSpPr/>
          <p:nvPr>
            <p:custDataLst>
              <p:tags r:id="rId2"/>
            </p:custDataLst>
          </p:nvPr>
        </p:nvSpPr>
        <p:spPr>
          <a:xfrm>
            <a:off x="3271706" y="1677798"/>
            <a:ext cx="5766849" cy="5027802"/>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PQuestion" title="Question Text Shape">
            <a:extLst>
              <a:ext uri="{FF2B5EF4-FFF2-40B4-BE49-F238E27FC236}">
                <a16:creationId xmlns:a16="http://schemas.microsoft.com/office/drawing/2014/main" id="{8577F61E-D0C8-494A-B84B-3A335081AF05}"/>
              </a:ext>
            </a:extLst>
          </p:cNvPr>
          <p:cNvSpPr>
            <a:spLocks noGrp="1"/>
          </p:cNvSpPr>
          <p:nvPr>
            <p:ph type="title"/>
          </p:nvPr>
        </p:nvSpPr>
        <p:spPr/>
        <p:txBody>
          <a:bodyPr/>
          <a:lstStyle/>
          <a:p>
            <a:r>
              <a:rPr lang="en-US" dirty="0"/>
              <a:t>Team Assignment</a:t>
            </a:r>
          </a:p>
        </p:txBody>
      </p:sp>
      <p:sp>
        <p:nvSpPr>
          <p:cNvPr id="3" name="TPAnswers" title="Answer Text Shape">
            <a:extLst>
              <a:ext uri="{FF2B5EF4-FFF2-40B4-BE49-F238E27FC236}">
                <a16:creationId xmlns:a16="http://schemas.microsoft.com/office/drawing/2014/main" id="{CBE44544-7E52-4747-B3C0-5FDC8C874574}"/>
              </a:ext>
            </a:extLst>
          </p:cNvPr>
          <p:cNvSpPr>
            <a:spLocks noGrp="1"/>
          </p:cNvSpPr>
          <p:nvPr>
            <p:ph type="body" idx="4294967295"/>
            <p:custDataLst>
              <p:tags r:id="rId3"/>
            </p:custDataLst>
          </p:nvPr>
        </p:nvSpPr>
        <p:spPr>
          <a:xfrm>
            <a:off x="209725" y="1776413"/>
            <a:ext cx="2901950" cy="4700587"/>
          </a:xfrm>
        </p:spPr>
        <p:txBody>
          <a:bodyPr/>
          <a:lstStyle/>
          <a:p>
            <a:pPr marL="633412" indent="-514350">
              <a:lnSpc>
                <a:spcPct val="150000"/>
              </a:lnSpc>
              <a:spcBef>
                <a:spcPct val="20000"/>
              </a:spcBef>
              <a:spcAft>
                <a:spcPts val="0"/>
              </a:spcAft>
              <a:buFont typeface="Wingdings 2" pitchFamily="18" charset="2"/>
              <a:buAutoNum type="alphaUcPeriod"/>
            </a:pPr>
            <a:r>
              <a:rPr lang="en-US" sz="4000" dirty="0"/>
              <a:t>Alpha</a:t>
            </a:r>
          </a:p>
          <a:p>
            <a:pPr marL="633412" indent="-514350">
              <a:lnSpc>
                <a:spcPct val="150000"/>
              </a:lnSpc>
              <a:spcBef>
                <a:spcPct val="20000"/>
              </a:spcBef>
              <a:spcAft>
                <a:spcPts val="0"/>
              </a:spcAft>
              <a:buFont typeface="Wingdings 2" pitchFamily="18" charset="2"/>
              <a:buAutoNum type="alphaUcPeriod"/>
            </a:pPr>
            <a:r>
              <a:rPr lang="en-US" sz="4000" dirty="0"/>
              <a:t>Bravo</a:t>
            </a:r>
          </a:p>
          <a:p>
            <a:pPr marL="633412" indent="-514350">
              <a:lnSpc>
                <a:spcPct val="150000"/>
              </a:lnSpc>
              <a:spcBef>
                <a:spcPct val="20000"/>
              </a:spcBef>
              <a:spcAft>
                <a:spcPts val="0"/>
              </a:spcAft>
              <a:buFont typeface="Wingdings 2" pitchFamily="18" charset="2"/>
              <a:buAutoNum type="alphaUcPeriod"/>
            </a:pPr>
            <a:r>
              <a:rPr lang="en-US" sz="4000" dirty="0"/>
              <a:t>Charlie</a:t>
            </a:r>
          </a:p>
          <a:p>
            <a:pPr marL="633412" indent="-514350">
              <a:lnSpc>
                <a:spcPct val="150000"/>
              </a:lnSpc>
              <a:spcBef>
                <a:spcPct val="20000"/>
              </a:spcBef>
              <a:spcAft>
                <a:spcPts val="0"/>
              </a:spcAft>
              <a:buFont typeface="Wingdings 2" pitchFamily="18" charset="2"/>
              <a:buAutoNum type="alphaUcPeriod"/>
            </a:pPr>
            <a:r>
              <a:rPr lang="en-US" sz="4000" dirty="0"/>
              <a:t>Delta</a:t>
            </a:r>
          </a:p>
        </p:txBody>
      </p:sp>
      <p:sp>
        <p:nvSpPr>
          <p:cNvPr id="5" name="TPPolling">
            <a:extLst>
              <a:ext uri="{FF2B5EF4-FFF2-40B4-BE49-F238E27FC236}">
                <a16:creationId xmlns:a16="http://schemas.microsoft.com/office/drawing/2014/main" id="{F81AE8AE-D6ED-41C5-B7F2-786E6B23A13C}"/>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2578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0F9400DA-9F95-424F-B640-816F877CD068}"/>
              </a:ext>
            </a:extLst>
          </p:cNvPr>
          <p:cNvSpPr>
            <a:spLocks noGrp="1"/>
          </p:cNvSpPr>
          <p:nvPr>
            <p:ph type="title"/>
          </p:nvPr>
        </p:nvSpPr>
        <p:spPr/>
        <p:txBody>
          <a:bodyPr/>
          <a:lstStyle/>
          <a:p>
            <a:r>
              <a:rPr lang="en-US" sz="4400" b="0" dirty="0"/>
              <a:t>How important is it to you to achieve success and advance in MCJROTC?</a:t>
            </a:r>
          </a:p>
        </p:txBody>
      </p:sp>
      <p:sp>
        <p:nvSpPr>
          <p:cNvPr id="3" name="TPAnswers" title="Answer Text">
            <a:extLst>
              <a:ext uri="{FF2B5EF4-FFF2-40B4-BE49-F238E27FC236}">
                <a16:creationId xmlns:a16="http://schemas.microsoft.com/office/drawing/2014/main" id="{DD7C6311-7B6B-44BB-B11F-DF2E8E70FD7B}"/>
              </a:ext>
            </a:extLst>
          </p:cNvPr>
          <p:cNvSpPr>
            <a:spLocks noGrp="1"/>
          </p:cNvSpPr>
          <p:nvPr>
            <p:ph type="body" idx="1"/>
            <p:custDataLst>
              <p:tags r:id="rId2"/>
            </p:custDataLst>
          </p:nvPr>
        </p:nvSpPr>
        <p:spPr/>
        <p:txBody>
          <a:bodyPr>
            <a:normAutofit fontScale="92500" lnSpcReduction="10000"/>
          </a:bodyPr>
          <a:lstStyle/>
          <a:p>
            <a:pPr>
              <a:spcBef>
                <a:spcPct val="20000"/>
              </a:spcBef>
              <a:spcAft>
                <a:spcPts val="0"/>
              </a:spcAft>
              <a:buFont typeface="+mj-lt"/>
              <a:buAutoNum type="alphaUcPeriod"/>
            </a:pPr>
            <a:r>
              <a:rPr lang="en-US" sz="3200" dirty="0"/>
              <a:t>Extremely - I am competitive and want to achieve great success in MCJROTC.</a:t>
            </a:r>
          </a:p>
          <a:p>
            <a:pPr>
              <a:spcBef>
                <a:spcPct val="20000"/>
              </a:spcBef>
              <a:spcAft>
                <a:spcPts val="0"/>
              </a:spcAft>
              <a:buFont typeface="+mj-lt"/>
              <a:buAutoNum type="alphaUcPeriod"/>
            </a:pPr>
            <a:r>
              <a:rPr lang="en-US" sz="3200" dirty="0"/>
              <a:t>Very - I would like to advance in MCJROTC, but just participating and learning is my main goal.</a:t>
            </a:r>
          </a:p>
          <a:p>
            <a:pPr>
              <a:spcBef>
                <a:spcPct val="20000"/>
              </a:spcBef>
              <a:spcAft>
                <a:spcPts val="0"/>
              </a:spcAft>
              <a:buFont typeface="+mj-lt"/>
              <a:buAutoNum type="alphaUcPeriod"/>
            </a:pPr>
            <a:r>
              <a:rPr lang="en-US" sz="3200" dirty="0"/>
              <a:t>Somewhat - Awards and advancement is not that important to me.</a:t>
            </a:r>
          </a:p>
        </p:txBody>
      </p:sp>
      <p:sp>
        <p:nvSpPr>
          <p:cNvPr id="7" name="Text Placeholder 6">
            <a:extLst>
              <a:ext uri="{FF2B5EF4-FFF2-40B4-BE49-F238E27FC236}">
                <a16:creationId xmlns:a16="http://schemas.microsoft.com/office/drawing/2014/main" id="{D73BD56A-3296-4626-B75D-CB94BEEA43A1}"/>
              </a:ext>
            </a:extLst>
          </p:cNvPr>
          <p:cNvSpPr>
            <a:spLocks noGrp="1"/>
          </p:cNvSpPr>
          <p:nvPr>
            <p:ph type="body" sz="quarter" idx="10"/>
          </p:nvPr>
        </p:nvSpPr>
        <p:spPr/>
        <p:txBody>
          <a:bodyPr/>
          <a:lstStyle/>
          <a:p>
            <a:r>
              <a:rPr lang="en-US" dirty="0"/>
              <a:t>(LE1-C5S1T5:LQ1)</a:t>
            </a:r>
          </a:p>
        </p:txBody>
      </p:sp>
      <p:sp>
        <p:nvSpPr>
          <p:cNvPr id="4" name="TPPolling" title="Polling Shape">
            <a:extLst>
              <a:ext uri="{FF2B5EF4-FFF2-40B4-BE49-F238E27FC236}">
                <a16:creationId xmlns:a16="http://schemas.microsoft.com/office/drawing/2014/main" id="{7154C3B2-3AFE-4575-A8C9-CA81D9587AB8}"/>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a:extLst>
              <a:ext uri="{FF2B5EF4-FFF2-40B4-BE49-F238E27FC236}">
                <a16:creationId xmlns:a16="http://schemas.microsoft.com/office/drawing/2014/main" id="{882A21CF-310A-4CAD-AD4C-6BC357C2BC69}"/>
              </a:ext>
            </a:extLst>
          </p:cNvPr>
          <p:cNvSpPr/>
          <p:nvPr>
            <p:custDataLst>
              <p:tags r:id="rId3"/>
            </p:custDataLst>
          </p:nvPr>
        </p:nvSpPr>
        <p:spPr>
          <a:xfrm>
            <a:off x="8497188" y="3429001"/>
            <a:ext cx="646812" cy="2863734"/>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4057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0B67FBD6-5905-4DD9-B9F3-D7173D929E6F}"/>
              </a:ext>
            </a:extLst>
          </p:cNvPr>
          <p:cNvSpPr>
            <a:spLocks noGrp="1"/>
          </p:cNvSpPr>
          <p:nvPr>
            <p:ph type="title"/>
          </p:nvPr>
        </p:nvSpPr>
        <p:spPr/>
        <p:txBody>
          <a:bodyPr/>
          <a:lstStyle/>
          <a:p>
            <a:r>
              <a:rPr lang="en-US" sz="4400" b="0" dirty="0"/>
              <a:t>Every MCJROTC unit is organized as either a _______ or a _______.</a:t>
            </a:r>
          </a:p>
        </p:txBody>
      </p:sp>
      <p:sp>
        <p:nvSpPr>
          <p:cNvPr id="3" name="TPAnswers" title="Answer Text">
            <a:extLst>
              <a:ext uri="{FF2B5EF4-FFF2-40B4-BE49-F238E27FC236}">
                <a16:creationId xmlns:a16="http://schemas.microsoft.com/office/drawing/2014/main" id="{90CFE3C7-DA94-47EC-B687-FCA2C2DA4BB1}"/>
              </a:ext>
            </a:extLst>
          </p:cNvPr>
          <p:cNvSpPr>
            <a:spLocks noGrp="1"/>
          </p:cNvSpPr>
          <p:nvPr>
            <p:ph type="body" idx="1"/>
            <p:custDataLst>
              <p:tags r:id="rId2"/>
            </p:custDataLst>
          </p:nvPr>
        </p:nvSpPr>
        <p:spPr/>
        <p:txBody>
          <a:bodyPr/>
          <a:lstStyle/>
          <a:p>
            <a:pPr>
              <a:spcBef>
                <a:spcPct val="20000"/>
              </a:spcBef>
              <a:spcAft>
                <a:spcPts val="0"/>
              </a:spcAft>
              <a:buFont typeface="+mj-lt"/>
              <a:buAutoNum type="alphaUcPeriod"/>
            </a:pPr>
            <a:r>
              <a:rPr lang="en-US"/>
              <a:t>unit / company</a:t>
            </a:r>
          </a:p>
          <a:p>
            <a:pPr>
              <a:spcBef>
                <a:spcPct val="20000"/>
              </a:spcBef>
              <a:spcAft>
                <a:spcPts val="0"/>
              </a:spcAft>
              <a:buFont typeface="+mj-lt"/>
              <a:buAutoNum type="alphaUcPeriod"/>
            </a:pPr>
            <a:r>
              <a:rPr lang="en-US"/>
              <a:t>battalion / unit</a:t>
            </a:r>
          </a:p>
          <a:p>
            <a:pPr>
              <a:spcBef>
                <a:spcPct val="20000"/>
              </a:spcBef>
              <a:spcAft>
                <a:spcPts val="0"/>
              </a:spcAft>
              <a:buFont typeface="+mj-lt"/>
              <a:buAutoNum type="alphaUcPeriod"/>
            </a:pPr>
            <a:r>
              <a:rPr lang="en-US"/>
              <a:t>system / team</a:t>
            </a:r>
          </a:p>
          <a:p>
            <a:pPr>
              <a:spcBef>
                <a:spcPct val="20000"/>
              </a:spcBef>
              <a:spcAft>
                <a:spcPts val="0"/>
              </a:spcAft>
              <a:buFont typeface="+mj-lt"/>
              <a:buAutoNum type="alphaUcPeriod"/>
            </a:pPr>
            <a:r>
              <a:rPr lang="en-US"/>
              <a:t>None of the above</a:t>
            </a:r>
          </a:p>
        </p:txBody>
      </p:sp>
      <p:sp>
        <p:nvSpPr>
          <p:cNvPr id="7" name="Text Placeholder 6">
            <a:extLst>
              <a:ext uri="{FF2B5EF4-FFF2-40B4-BE49-F238E27FC236}">
                <a16:creationId xmlns:a16="http://schemas.microsoft.com/office/drawing/2014/main" id="{4F384E52-8FDB-4C8F-BF06-917857C44D84}"/>
              </a:ext>
            </a:extLst>
          </p:cNvPr>
          <p:cNvSpPr>
            <a:spLocks noGrp="1"/>
          </p:cNvSpPr>
          <p:nvPr>
            <p:ph type="body" sz="quarter" idx="10"/>
          </p:nvPr>
        </p:nvSpPr>
        <p:spPr/>
        <p:txBody>
          <a:bodyPr/>
          <a:lstStyle/>
          <a:p>
            <a:r>
              <a:rPr lang="en-US" dirty="0"/>
              <a:t>(LE1-C5S1T5:LQ2)</a:t>
            </a:r>
          </a:p>
        </p:txBody>
      </p:sp>
      <p:sp>
        <p:nvSpPr>
          <p:cNvPr id="4" name="TPPolling" title="Polling Shape">
            <a:extLst>
              <a:ext uri="{FF2B5EF4-FFF2-40B4-BE49-F238E27FC236}">
                <a16:creationId xmlns:a16="http://schemas.microsoft.com/office/drawing/2014/main" id="{7A0E9E25-3E11-4782-AD3E-B0EA57EC95F9}"/>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a:extLst>
              <a:ext uri="{FF2B5EF4-FFF2-40B4-BE49-F238E27FC236}">
                <a16:creationId xmlns:a16="http://schemas.microsoft.com/office/drawing/2014/main" id="{19D531FB-DA0D-4414-A72C-C49A3795F946}"/>
              </a:ext>
            </a:extLst>
          </p:cNvPr>
          <p:cNvSpPr/>
          <p:nvPr>
            <p:custDataLst>
              <p:tags r:id="rId3"/>
            </p:custDataLst>
          </p:nvPr>
        </p:nvSpPr>
        <p:spPr>
          <a:xfrm>
            <a:off x="8497187" y="3390046"/>
            <a:ext cx="649743" cy="2902689"/>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1" title="Correct Answer Indicator">
            <a:extLst>
              <a:ext uri="{FF2B5EF4-FFF2-40B4-BE49-F238E27FC236}">
                <a16:creationId xmlns:a16="http://schemas.microsoft.com/office/drawing/2014/main" id="{925CB03F-0DFB-4F2E-829C-C2D5D4BCD7AF}"/>
              </a:ext>
            </a:extLst>
          </p:cNvPr>
          <p:cNvSpPr/>
          <p:nvPr>
            <p:custDataLst>
              <p:tags r:id="rId4"/>
            </p:custDataLst>
          </p:nvPr>
        </p:nvSpPr>
        <p:spPr>
          <a:xfrm rot="10800000">
            <a:off x="1" y="5589469"/>
            <a:ext cx="430331" cy="430331"/>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7677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US" dirty="0"/>
              <a:t>Key Words</a:t>
            </a:r>
          </a:p>
        </p:txBody>
      </p:sp>
      <p:sp>
        <p:nvSpPr>
          <p:cNvPr id="22531" name="Content Placeholder 2"/>
          <p:cNvSpPr>
            <a:spLocks noGrp="1"/>
          </p:cNvSpPr>
          <p:nvPr>
            <p:ph idx="1"/>
          </p:nvPr>
        </p:nvSpPr>
        <p:spPr>
          <a:xfrm>
            <a:off x="381000" y="1905000"/>
            <a:ext cx="8382000" cy="4625975"/>
          </a:xfrm>
        </p:spPr>
        <p:txBody>
          <a:bodyPr/>
          <a:lstStyle/>
          <a:p>
            <a:pPr eaLnBrk="1" hangingPunct="1">
              <a:buFont typeface="Wingdings 2" pitchFamily="18" charset="2"/>
              <a:buNone/>
            </a:pPr>
            <a:r>
              <a:rPr lang="en-US" altLang="en-US"/>
              <a:t> </a:t>
            </a:r>
          </a:p>
          <a:p>
            <a:pPr eaLnBrk="1" hangingPunct="1">
              <a:buFont typeface="Wingdings" pitchFamily="2" charset="2"/>
              <a:buChar char="§"/>
            </a:pPr>
            <a:r>
              <a:rPr lang="en-US" altLang="en-US" b="1">
                <a:solidFill>
                  <a:srgbClr val="FFFF00"/>
                </a:solidFill>
              </a:rPr>
              <a:t>Promotion</a:t>
            </a:r>
          </a:p>
          <a:p>
            <a:pPr eaLnBrk="1" hangingPunct="1">
              <a:buFont typeface="Wingdings" pitchFamily="2" charset="2"/>
              <a:buChar char="§"/>
            </a:pPr>
            <a:endParaRPr lang="en-US" altLang="en-US" b="1"/>
          </a:p>
          <a:p>
            <a:pPr eaLnBrk="1" hangingPunct="1">
              <a:buFont typeface="Wingdings" pitchFamily="2" charset="2"/>
              <a:buChar char="§"/>
            </a:pPr>
            <a:endParaRPr lang="en-US" altLang="en-US" b="1"/>
          </a:p>
          <a:p>
            <a:pPr eaLnBrk="1" hangingPunct="1">
              <a:buFont typeface="Wingdings" pitchFamily="2" charset="2"/>
              <a:buChar char="§"/>
            </a:pPr>
            <a:r>
              <a:rPr lang="en-US" altLang="en-US" b="1">
                <a:solidFill>
                  <a:srgbClr val="FFFF00"/>
                </a:solidFill>
              </a:rPr>
              <a:t>Ribbons</a:t>
            </a:r>
            <a:endParaRPr lang="en-US" altLang="en-US">
              <a:solidFill>
                <a:srgbClr val="FFFF00"/>
              </a:solidFill>
            </a:endParaRPr>
          </a:p>
        </p:txBody>
      </p:sp>
      <p:sp>
        <p:nvSpPr>
          <p:cNvPr id="2" name="TextBox 1"/>
          <p:cNvSpPr txBox="1"/>
          <p:nvPr/>
        </p:nvSpPr>
        <p:spPr>
          <a:xfrm>
            <a:off x="381000" y="2438400"/>
            <a:ext cx="8229600" cy="3046413"/>
          </a:xfrm>
          <a:prstGeom prst="rect">
            <a:avLst/>
          </a:prstGeom>
          <a:noFill/>
        </p:spPr>
        <p:txBody>
          <a:bodyPr>
            <a:spAutoFit/>
          </a:bodyPr>
          <a:lstStyle/>
          <a:p>
            <a:pPr>
              <a:defRPr/>
            </a:pPr>
            <a:r>
              <a:rPr lang="en-US" sz="3200" dirty="0">
                <a:solidFill>
                  <a:schemeClr val="bg1"/>
                </a:solidFill>
                <a:latin typeface="+mn-lt"/>
              </a:rPr>
              <a:t>    _________ - the act of furthering the growth </a:t>
            </a:r>
          </a:p>
          <a:p>
            <a:pPr>
              <a:defRPr/>
            </a:pPr>
            <a:r>
              <a:rPr lang="en-US" sz="3200" dirty="0">
                <a:solidFill>
                  <a:schemeClr val="bg1"/>
                </a:solidFill>
                <a:latin typeface="+mn-lt"/>
              </a:rPr>
              <a:t>    or development of something</a:t>
            </a:r>
          </a:p>
          <a:p>
            <a:pPr>
              <a:defRPr/>
            </a:pPr>
            <a:endParaRPr lang="en-US" sz="3200" dirty="0">
              <a:solidFill>
                <a:schemeClr val="bg1"/>
              </a:solidFill>
              <a:latin typeface="+mn-lt"/>
            </a:endParaRPr>
          </a:p>
          <a:p>
            <a:pPr>
              <a:defRPr/>
            </a:pPr>
            <a:r>
              <a:rPr lang="en-US" sz="3200" dirty="0">
                <a:solidFill>
                  <a:schemeClr val="bg1"/>
                </a:solidFill>
                <a:latin typeface="+mn-lt"/>
              </a:rPr>
              <a:t>    _______ - awards provided to recognize  </a:t>
            </a:r>
          </a:p>
          <a:p>
            <a:pPr>
              <a:defRPr/>
            </a:pPr>
            <a:r>
              <a:rPr lang="en-US" sz="3200" dirty="0">
                <a:solidFill>
                  <a:schemeClr val="bg1"/>
                </a:solidFill>
                <a:latin typeface="+mn-lt"/>
              </a:rPr>
              <a:t>    superior performance by units or individual </a:t>
            </a:r>
          </a:p>
          <a:p>
            <a:pPr>
              <a:defRPr/>
            </a:pPr>
            <a:r>
              <a:rPr lang="en-US" sz="3200" dirty="0">
                <a:solidFill>
                  <a:schemeClr val="bg1"/>
                </a:solidFill>
                <a:latin typeface="+mn-lt"/>
              </a:rPr>
              <a:t>    cadets</a:t>
            </a:r>
            <a:endParaRPr lang="en-US"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left)">
                                      <p:cBhvr>
                                        <p:cTn id="15" dur="500"/>
                                        <p:tgtEl>
                                          <p:spTgt spid="2">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left)">
                                      <p:cBhvr>
                                        <p:cTn id="18" dur="500"/>
                                        <p:tgtEl>
                                          <p:spTgt spid="2">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left)">
                                      <p:cBhvr>
                                        <p:cTn id="2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4A1CC1-5758-406B-BC64-4E3250C2FBF9}"/>
              </a:ext>
            </a:extLst>
          </p:cNvPr>
          <p:cNvSpPr>
            <a:spLocks noGrp="1"/>
          </p:cNvSpPr>
          <p:nvPr>
            <p:ph type="title"/>
          </p:nvPr>
        </p:nvSpPr>
        <p:spPr/>
        <p:txBody>
          <a:bodyPr/>
          <a:lstStyle/>
          <a:p>
            <a:r>
              <a:rPr lang="en-US" dirty="0"/>
              <a:t>Key Word Question Slide Index</a:t>
            </a:r>
          </a:p>
        </p:txBody>
      </p:sp>
      <p:sp>
        <p:nvSpPr>
          <p:cNvPr id="7" name="Text Placeholder 6">
            <a:extLst>
              <a:ext uri="{FF2B5EF4-FFF2-40B4-BE49-F238E27FC236}">
                <a16:creationId xmlns:a16="http://schemas.microsoft.com/office/drawing/2014/main" id="{1A009C63-7C26-4A6D-BABA-9F45913280E8}"/>
              </a:ext>
            </a:extLst>
          </p:cNvPr>
          <p:cNvSpPr>
            <a:spLocks noGrp="1"/>
          </p:cNvSpPr>
          <p:nvPr>
            <p:ph type="body" sz="quarter" idx="10"/>
          </p:nvPr>
        </p:nvSpPr>
        <p:spPr/>
        <p:txBody>
          <a:bodyPr/>
          <a:lstStyle/>
          <a:p>
            <a:r>
              <a:rPr lang="en-US" dirty="0">
                <a:hlinkClick r:id="rId2" action="ppaction://hlinksldjump"/>
              </a:rPr>
              <a:t>The act of furthering the growth or development of something</a:t>
            </a:r>
            <a:endParaRPr lang="en-US" dirty="0"/>
          </a:p>
          <a:p>
            <a:r>
              <a:rPr lang="en-US" dirty="0">
                <a:hlinkClick r:id="rId3" action="ppaction://hlinksldjump"/>
              </a:rPr>
              <a:t>Awards provided to recognize superior performance by</a:t>
            </a:r>
            <a:r>
              <a:rPr lang="en-US" dirty="0">
                <a:hlinkClick r:id="rId3" action="ppaction://hlinksldjump"/>
              </a:rPr>
              <a:t> </a:t>
            </a:r>
            <a:r>
              <a:rPr lang="en-US" dirty="0">
                <a:hlinkClick r:id="rId3" action="ppaction://hlinksldjump"/>
              </a:rPr>
              <a:t>units or individual cadets</a:t>
            </a:r>
            <a:endParaRPr lang="en-US" dirty="0"/>
          </a:p>
        </p:txBody>
      </p:sp>
    </p:spTree>
    <p:extLst>
      <p:ext uri="{BB962C8B-B14F-4D97-AF65-F5344CB8AC3E}">
        <p14:creationId xmlns:p14="http://schemas.microsoft.com/office/powerpoint/2010/main" val="3081128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3CE3B90D-A1D4-47D7-B1AD-833E036B01A2}"/>
              </a:ext>
            </a:extLst>
          </p:cNvPr>
          <p:cNvSpPr>
            <a:spLocks noGrp="1"/>
          </p:cNvSpPr>
          <p:nvPr>
            <p:ph type="title"/>
          </p:nvPr>
        </p:nvSpPr>
        <p:spPr>
          <a:xfrm>
            <a:off x="916128" y="365760"/>
            <a:ext cx="7669072" cy="2606040"/>
          </a:xfrm>
        </p:spPr>
        <p:txBody>
          <a:bodyPr/>
          <a:lstStyle/>
          <a:p>
            <a:r>
              <a:rPr lang="en-US" sz="4400" b="0" dirty="0"/>
              <a:t>The act of furthering the growth or development of something</a:t>
            </a:r>
          </a:p>
        </p:txBody>
      </p:sp>
      <p:sp>
        <p:nvSpPr>
          <p:cNvPr id="3" name="TPAnswers" title="Answer Text">
            <a:extLst>
              <a:ext uri="{FF2B5EF4-FFF2-40B4-BE49-F238E27FC236}">
                <a16:creationId xmlns:a16="http://schemas.microsoft.com/office/drawing/2014/main" id="{0D80F05B-EE49-4E21-AB7A-6B0461A9403E}"/>
              </a:ext>
            </a:extLst>
          </p:cNvPr>
          <p:cNvSpPr>
            <a:spLocks noGrp="1"/>
          </p:cNvSpPr>
          <p:nvPr>
            <p:ph type="body" idx="1"/>
            <p:custDataLst>
              <p:tags r:id="rId2"/>
            </p:custDataLst>
          </p:nvPr>
        </p:nvSpPr>
        <p:spPr/>
        <p:txBody>
          <a:bodyPr/>
          <a:lstStyle/>
          <a:p>
            <a:pPr marL="633412" indent="-514350">
              <a:spcBef>
                <a:spcPct val="20000"/>
              </a:spcBef>
              <a:spcAft>
                <a:spcPts val="0"/>
              </a:spcAft>
              <a:buFont typeface="Wingdings 2" pitchFamily="18" charset="2"/>
              <a:buAutoNum type="alphaUcPeriod"/>
            </a:pPr>
            <a:r>
              <a:rPr lang="en-US"/>
              <a:t>Promotion</a:t>
            </a:r>
          </a:p>
          <a:p>
            <a:pPr marL="633412" indent="-514350">
              <a:spcBef>
                <a:spcPct val="20000"/>
              </a:spcBef>
              <a:spcAft>
                <a:spcPts val="0"/>
              </a:spcAft>
              <a:buFont typeface="Wingdings 2" pitchFamily="18" charset="2"/>
              <a:buAutoNum type="alphaUcPeriod"/>
            </a:pPr>
            <a:r>
              <a:rPr lang="en-US"/>
              <a:t>Ribbons</a:t>
            </a:r>
          </a:p>
        </p:txBody>
      </p:sp>
      <p:sp>
        <p:nvSpPr>
          <p:cNvPr id="6" name="Text Placeholder 5">
            <a:extLst>
              <a:ext uri="{FF2B5EF4-FFF2-40B4-BE49-F238E27FC236}">
                <a16:creationId xmlns:a16="http://schemas.microsoft.com/office/drawing/2014/main" id="{80484924-8D06-4DCF-A5C5-8CF8F635EE5A}"/>
              </a:ext>
            </a:extLst>
          </p:cNvPr>
          <p:cNvSpPr>
            <a:spLocks noGrp="1"/>
          </p:cNvSpPr>
          <p:nvPr>
            <p:ph type="body" sz="quarter" idx="10"/>
          </p:nvPr>
        </p:nvSpPr>
        <p:spPr/>
        <p:txBody>
          <a:bodyPr/>
          <a:lstStyle/>
          <a:p>
            <a:r>
              <a:rPr lang="en-US" dirty="0"/>
              <a:t>(LE1-C5S1T5:KW1)</a:t>
            </a:r>
          </a:p>
        </p:txBody>
      </p:sp>
      <p:sp>
        <p:nvSpPr>
          <p:cNvPr id="4" name="TPPolling" title="Polling Shape">
            <a:extLst>
              <a:ext uri="{FF2B5EF4-FFF2-40B4-BE49-F238E27FC236}">
                <a16:creationId xmlns:a16="http://schemas.microsoft.com/office/drawing/2014/main" id="{E693B21A-07D9-4E88-865C-AE9BB834EF12}"/>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a:extLst>
              <a:ext uri="{FF2B5EF4-FFF2-40B4-BE49-F238E27FC236}">
                <a16:creationId xmlns:a16="http://schemas.microsoft.com/office/drawing/2014/main" id="{F04C9894-99F1-4864-9372-82494F3C269B}"/>
              </a:ext>
            </a:extLst>
          </p:cNvPr>
          <p:cNvSpPr/>
          <p:nvPr>
            <p:custDataLst>
              <p:tags r:id="rId3"/>
            </p:custDataLst>
          </p:nvPr>
        </p:nvSpPr>
        <p:spPr>
          <a:xfrm>
            <a:off x="8497188" y="3398838"/>
            <a:ext cx="618460" cy="2827337"/>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I1" title="Correct Answer Indicator">
            <a:extLst>
              <a:ext uri="{FF2B5EF4-FFF2-40B4-BE49-F238E27FC236}">
                <a16:creationId xmlns:a16="http://schemas.microsoft.com/office/drawing/2014/main" id="{5BA32344-D43E-4153-AD94-A32D1FDE0B90}"/>
              </a:ext>
            </a:extLst>
          </p:cNvPr>
          <p:cNvSpPr/>
          <p:nvPr>
            <p:custDataLst>
              <p:tags r:id="rId4"/>
            </p:custDataLst>
          </p:nvPr>
        </p:nvSpPr>
        <p:spPr>
          <a:xfrm rot="10800000">
            <a:off x="28352" y="3581400"/>
            <a:ext cx="391210" cy="39121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7178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897917b9-d70b-4af7-a0cb-619568cf7743"/>
  <p:tag name="WASPOLLED" val="B7D7504FF2C040FBA33CEBE06607F3A5"/>
  <p:tag name="TPVERSION" val="8"/>
  <p:tag name="TPFULLVERSION" val="8.3.0.202"/>
  <p:tag name="PPTVERSION" val="16"/>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1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CE8DCC48AA24EF4BEBD14A69F08FABB&lt;/guid&gt;&#10;        &lt;description /&gt;&#10;        &lt;date&gt;2/20/2018 2:35: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B48F9BEF4944BDBBCCC348460F48269&lt;/guid&gt;&#10;            &lt;repollguid&gt;458E9B2E311C4BB7BCA873A517E34E84&lt;/repollguid&gt;&#10;            &lt;sourceid&gt;857B584B032A46F3BE2C24FCCA5E0DCF&lt;/sourceid&gt;&#10;            &lt;questiontext&gt;The act of furthering the growth or development of something&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correctanswerindicator&gt;True&lt;/correctanswerindicator&gt;&#10;            &lt;answers&gt;&#10;                &lt;answer&gt;&#10;                    &lt;guid&gt;7D376AE723A049629D707E09BDBF8DD9&lt;/guid&gt;&#10;                    &lt;answertext&gt;Promotion&lt;/answertext&gt;&#10;                    &lt;valuetype&gt;1&lt;/valuetype&gt;&#10;                &lt;/answer&gt;&#10;                &lt;answer&gt;&#10;                    &lt;guid&gt;B673D82E14E544898AF18B6EEA46AB34&lt;/guid&gt;&#10;                    &lt;answertext&gt;Ribbon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1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347616F6F9C43A880FD1C8080F335B7&lt;/guid&gt;&#10;        &lt;description /&gt;&#10;        &lt;date&gt;2/20/2018 2:35: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A0B6369708341DF9F8CDF02E9F38016&lt;/guid&gt;&#10;            &lt;repollguid&gt;BCCBE1D41FEB41748C3B1FA412F67013&lt;/repollguid&gt;&#10;            &lt;sourceid&gt;381865A0B24942CB8A8CBBA7768E684C&lt;/sourceid&gt;&#10;            &lt;questiontext&gt;Awards provided to recognize superior performance by units or individual cadets&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correctanswerindicator&gt;True&lt;/correctanswerindicator&gt;&#10;            &lt;answers&gt;&#10;                &lt;answer&gt;&#10;                    &lt;guid&gt;F3A2ED5598A7436B880ECFBC3802B3D4&lt;/guid&gt;&#10;                    &lt;answertext&gt;Promotion&lt;/answertext&gt;&#10;                    &lt;valuetype&gt;-1&lt;/valuetype&gt;&#10;                &lt;/answer&gt;&#10;                &lt;answer&gt;&#10;                    &lt;guid&gt;4F6DFE9FA5D04BB58BB02DB03069F481&lt;/guid&gt;&#10;                    &lt;answertext&gt;Ribbon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7.xml><?xml version="1.0" encoding="utf-8"?>
<p:tagLst xmlns:a="http://schemas.openxmlformats.org/drawingml/2006/main" xmlns:r="http://schemas.openxmlformats.org/officeDocument/2006/relationships" xmlns:p="http://schemas.openxmlformats.org/presentationml/2006/main">
  <p:tag name="ZEROBASED" val="False"/>
</p:tagLst>
</file>

<file path=ppt/tags/tag18.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1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F2E516E0551429695EACC03D4234135&lt;/guid&gt;&#10;        &lt;description /&gt;&#10;        &lt;date&gt;1/18/2018 1:25:0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C160A5D41B5441CB4D23B30DDB26675&lt;/guid&gt;&#10;            &lt;repollguid&gt;8A6B1907861F42D88A22AA7EFD880DD3&lt;/repollguid&gt;&#10;            &lt;sourceid&gt;71158D8468C94A2CB8562FEFABD623CD&lt;/sourceid&gt;&#10;            &lt;questiontext&gt;Team Assignment&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demographic&gt;True&lt;/demographic&gt;&#10;            &lt;team&gt;True&lt;/team&gt;&#10;            &lt;groupname&gt;Team&lt;/groupname&gt;&#10;            &lt;answers&gt;&#10;                &lt;answer&gt;&#10;                    &lt;guid&gt;E15A7CD1832B440D9975AFD2B71166C4&lt;/guid&gt;&#10;                    &lt;answertext&gt;Alpha&lt;/answertext&gt;&#10;                    &lt;valuetype&gt;0&lt;/valuetype&gt;&#10;                &lt;/answer&gt;&#10;                &lt;answer&gt;&#10;                    &lt;guid&gt;2EEE4B3E92AA4938B7397BB402A02C8E&lt;/guid&gt;&#10;                    &lt;answertext&gt;Bravo&lt;/answertext&gt;&#10;                    &lt;valuetype&gt;0&lt;/valuetype&gt;&#10;                &lt;/answer&gt;&#10;                &lt;answer&gt;&#10;                    &lt;guid&gt;F2A56E8C1AD14D83B4DAA6C191E87B0E&lt;/guid&gt;&#10;                    &lt;answertext&gt;Charlie&lt;/answertext&gt;&#10;                    &lt;valuetype&gt;0&lt;/valuetype&gt;&#10;                &lt;/answer&gt;&#10;                &lt;answer&gt;&#10;                    &lt;guid&gt;6C8404816DF84545BEF46B3230FF2371&lt;/guid&gt;&#10;                    &lt;answertext&gt;Delta&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0.xml><?xml version="1.0" encoding="utf-8"?>
<p:tagLst xmlns:a="http://schemas.openxmlformats.org/drawingml/2006/main" xmlns:r="http://schemas.openxmlformats.org/officeDocument/2006/relationships" xmlns:p="http://schemas.openxmlformats.org/presentationml/2006/main">
  <p:tag name="TYPE" val="ShortAnswerSlide"/>
  <p:tag name="TPQUESTIONXML" val="﻿&lt;?xml version=&quot;1.0&quot; encoding=&quot;utf-8&quot;?&gt;&#10;&lt;questionlist&gt;&#10;    &lt;properties&gt;&#10;        &lt;guid&gt;59790CED2A00425887598B6C4EBCFB38&lt;/guid&gt;&#10;        &lt;description /&gt;&#10;        &lt;date&gt;1/16/2018 1:09: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940E3CF4CB55479CAFD7FF669AF14A66&lt;/guid&gt;&#10;            &lt;repollguid&gt;4968F6DB42C54CB1940F9EFBFB7076EB&lt;/repollguid&gt;&#10;            &lt;sourceid&gt;9DFB9D2F7F2644449D19DB72C1047504&lt;/sourceid&gt;&#10;            &lt;questiontext&gt;Opening Question&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True&lt;/value&gt;&#10;                &lt;/entry&gt;&#10;                &lt;entry&gt;&#10;                    &lt;key&gt;AUTOOPENPOLL&lt;/key&gt;&#10;                    &lt;value&gt;True&lt;/value&gt;&#10;                &lt;/entry&gt;&#10;                &lt;entry&gt;&#10;                    &lt;key&gt;LIVECHARTING&lt;/key&gt;&#10;                    &lt;value&gt;False&lt;/value&gt;&#10;                &lt;/entry&gt;&#10;            &lt;/metadata&gt;&#10;        &lt;/shortanswer&gt;&#10;    &lt;/questions&gt;&#10;&lt;/questionlist&gt;"/>
  <p:tag name="AUTOOPENPOLL" val="True"/>
  <p:tag name="AUTOFORMATCHART" val="True"/>
  <p:tag name="HASRESULTS" val="False"/>
</p:tagLst>
</file>

<file path=ppt/tags/tag2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C25A31C6D3F485A83B451F2E068DA9F&lt;/guid&gt;&#10;        &lt;description /&gt;&#10;        &lt;date&gt;2/20/2018 2:30:1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777E7DB25774993AA047F15483CE1F0&lt;/guid&gt;&#10;            &lt;repollguid&gt;4376C1E8C3F3457484F3442AC7BA45CE&lt;/repollguid&gt;&#10;            &lt;sourceid&gt;0D1A39289FAA489C8D4997E0C3304BAA&lt;/sourceid&gt;&#10;            &lt;questiontext&gt;What term does the MCJROTC program use to classify cadets?&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correctanswerindicator&gt;True&lt;/correctanswerindicator&gt;&#10;            &lt;answers&gt;&#10;                &lt;answer&gt;&#10;                    &lt;guid&gt;BEFF30987743469196974C8BA0768C09&lt;/guid&gt;&#10;                    &lt;answertext&gt;Grade&lt;/answertext&gt;&#10;                    &lt;valuetype&gt;-1&lt;/valuetype&gt;&#10;                &lt;/answer&gt;&#10;                &lt;answer&gt;&#10;                    &lt;guid&gt;B7020957CB09435381BFC91A283F9724&lt;/guid&gt;&#10;                    &lt;answertext&gt;Rank&lt;/answertext&gt;&#10;                    &lt;valuetype&gt;1&lt;/valuetype&gt;&#10;                &lt;/answer&gt;&#10;                &lt;answer&gt;&#10;                    &lt;guid&gt;FC320A3CEA23464CBEE0A5D8F5C2CF4F&lt;/guid&gt;&#10;                    &lt;answertext&gt;Letter combinations&lt;/answertext&gt;&#10;                    &lt;valuetype&gt;-1&lt;/valuetype&gt;&#10;                &lt;/answer&gt;&#10;                &lt;answer&gt;&#10;                    &lt;guid&gt;75B580F068AA4FBE850F26B7B2DD6521&lt;/guid&gt;&#10;                    &lt;answertext&gt;Number combination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2.xml><?xml version="1.0" encoding="utf-8"?>
<p:tagLst xmlns:a="http://schemas.openxmlformats.org/drawingml/2006/main" xmlns:r="http://schemas.openxmlformats.org/officeDocument/2006/relationships" xmlns:p="http://schemas.openxmlformats.org/presentationml/2006/main">
  <p:tag name="ZEROBASED" val="False"/>
</p:tagLst>
</file>

<file path=ppt/tags/tag23.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2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756887E74394636B110CE9A168ED321&lt;/guid&gt;&#10;        &lt;description /&gt;&#10;        &lt;date&gt;2/20/2018 2:30:1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42BB66182204C9899D62AD2865A50E5&lt;/guid&gt;&#10;            &lt;repollguid&gt;654A512E27484AAF8FF9FDA3B32E75E5&lt;/repollguid&gt;&#10;            &lt;sourceid&gt;82965D52AA5B4229B930CA7DE711A13A&lt;/sourceid&gt;&#10;            &lt;questiontext&gt;During his first year in MCJROTC a cadet told you that he was promoted to Lance Corporal by Staff Sergeant Thompson because of the skills and abilities he demonstrated.  You have a hard time believing this because…&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correctanswerindicator&gt;True&lt;/correctanswerindicator&gt;&#10;            &lt;answers&gt;&#10;                &lt;answer&gt;&#10;                    &lt;guid&gt;A7505702DC6E4994BB1A516E44A9D3A5&lt;/guid&gt;&#10;                    &lt;answertext&gt;promotions are not based on demonstrated skills and abilities.&lt;/answertext&gt;&#10;                    &lt;valuetype&gt;-1&lt;/valuetype&gt;&#10;                &lt;/answer&gt;&#10;                &lt;answer&gt;&#10;                    &lt;guid&gt;F47B283174D1441E987E4716F1AF1AD4&lt;/guid&gt;&#10;                    &lt;answertext&gt;promotions are typically limited during the first and second year.&lt;/answertext&gt;&#10;                    &lt;valuetype&gt;-1&lt;/valuetype&gt;&#10;                &lt;/answer&gt;&#10;                &lt;answer&gt;&#10;                    &lt;guid&gt;C74AC924FADA450FBD09D585AACE7760&lt;/guid&gt;&#10;                    &lt;answertext&gt;promotions are determined by the Senior Marine Instructor (SMI), not other cadets.&lt;/answertext&gt;&#10;                    &lt;valuetype&gt;-1&lt;/valuetype&gt;&#10;                &lt;/answer&gt;&#10;                &lt;answer&gt;&#10;                    &lt;guid&gt;7D2728511A354F388BC910E89AB9DDA8&lt;/guid&gt;&#10;                    &lt;answertext&gt;Both B and C are correct&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6.xml><?xml version="1.0" encoding="utf-8"?>
<p:tagLst xmlns:a="http://schemas.openxmlformats.org/drawingml/2006/main" xmlns:r="http://schemas.openxmlformats.org/officeDocument/2006/relationships" xmlns:p="http://schemas.openxmlformats.org/presentationml/2006/main">
  <p:tag name="ZEROBASED" val="False"/>
</p:tagLst>
</file>

<file path=ppt/tags/tag27.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2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9.xml><?xml version="1.0" encoding="utf-8"?>
<p:tagLst xmlns:a="http://schemas.openxmlformats.org/drawingml/2006/main" xmlns:r="http://schemas.openxmlformats.org/officeDocument/2006/relationships" xmlns:p="http://schemas.openxmlformats.org/presentationml/2006/main">
  <p:tag name="TYPE" val="TrueFalse"/>
  <p:tag name="TPQUESTIONXML" val="﻿&lt;?xml version=&quot;1.0&quot; encoding=&quot;utf-8&quot;?&gt;&#10;&lt;questionlist&gt;&#10;    &lt;properties&gt;&#10;        &lt;guid&gt;CE44D03B02224678AF21B9BF86DCAA39&lt;/guid&gt;&#10;        &lt;description /&gt;&#10;        &lt;date&gt;1/24/2018 3:36:1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E6784A3854548E79236B0C0FB10245F&lt;/guid&gt;&#10;            &lt;repollguid&gt;6F317C7B4EC94EECAB6883C875F4975E&lt;/repollguid&gt;&#10;            &lt;sourceid&gt;0D658B03A4A446E088698D3A52D41FD1&lt;/sourceid&gt;&#10;            &lt;questiontext&gt;True or False:The Commanding General determines promotions and promotion policies.&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truefalse&gt;True&lt;/truefalse&gt;&#10;            &lt;answers&gt;&#10;                &lt;answer&gt;&#10;                    &lt;guid&gt;D071928E7252446DB9116B903058EBA3&lt;/guid&gt;&#10;                    &lt;answertext&gt;True&lt;/answertext&gt;&#10;                    &lt;valuetype&gt;-1&lt;/valuetype&gt;&#10;                &lt;/answer&gt;&#10;                &lt;answer&gt;&#10;                    &lt;guid&gt;BE1345DEE04C4F188143DCE8A17714D1&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LABELFORMAT" val="1"/>
  <p:tag name="COLORTYPE" val="DEFINED"/>
  <p:tag name="DEFINEDCOLORS" val="3,6,10,45,32,50,13,4,9,55,1"/>
  <p:tag name="NUMBERFORMAT" val="3"/>
</p:tagLst>
</file>

<file path=ppt/tags/tag30.xml><?xml version="1.0" encoding="utf-8"?>
<p:tagLst xmlns:a="http://schemas.openxmlformats.org/drawingml/2006/main" xmlns:r="http://schemas.openxmlformats.org/officeDocument/2006/relationships" xmlns:p="http://schemas.openxmlformats.org/presentationml/2006/main">
  <p:tag name="TYPE" val="0"/>
  <p:tag name="LABELFORMAT" val="1"/>
  <p:tag name="COLORTYPE" val="DEFINED"/>
  <p:tag name="DEFINEDCOLORS" val="3,6,10,45,32,50,13,4,9,55,1"/>
  <p:tag name="NUMBERFORMAT" val="3"/>
</p:tagLst>
</file>

<file path=ppt/tags/tag3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80963ACBC33E4CC8AF405992EEC2AA5E&lt;/guid&gt;&#10;        &lt;description /&gt;&#10;        &lt;date&gt;2/20/2018 2:30:1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8DE8E46BF8F457080227CA182EA400E&lt;/guid&gt;&#10;            &lt;repollguid&gt;C3ABBB17BD424F9487F1FF00609B6807&lt;/repollguid&gt;&#10;            &lt;sourceid&gt;C4E4B27E6468441C8F66F4F6A7DCA177&lt;/sourceid&gt;&#10;            &lt;questiontext&gt;You are introducing another MCJROTC cadet to a guest speaker in your class.  Which of the following would be the most appropriate address to use? Dr. Huff, I would like to introduce you to _____________.  She will be handling the logistics for your presentation.&quot;&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correctanswerindicator&gt;True&lt;/correctanswerindicator&gt;&#10;            &lt;answers&gt;&#10;                &lt;answer&gt;&#10;                    &lt;guid&gt;FBD51E851E5042B28694E1599D4A9E7A&lt;/guid&gt;&#10;                    &lt;answertext&gt;Staff Sergeant Williams&lt;/answertext&gt;&#10;                    &lt;valuetype&gt;-1&lt;/valuetype&gt;&#10;                &lt;/answer&gt;&#10;                &lt;answer&gt;&#10;                    &lt;guid&gt;F4595ADCB22D476CAD8F38941D1DFD58&lt;/guid&gt;&#10;                    &lt;answertext&gt;Sergeant Williams&lt;/answertext&gt;&#10;                    &lt;valuetype&gt;-1&lt;/valuetype&gt;&#10;                &lt;/answer&gt;&#10;                &lt;answer&gt;&#10;                    &lt;guid&gt;C51163ADCFEC4F558B31B3777509B58F&lt;/guid&gt;&#10;                    &lt;answertext&gt;E6 Williams&lt;/answertext&gt;&#10;                    &lt;valuetype&gt;-1&lt;/valuetype&gt;&#10;                &lt;/answer&gt;&#10;                &lt;answer&gt;&#10;                    &lt;guid&gt;8F88D970643E47DBB9D5684EE067B40C&lt;/guid&gt;&#10;                    &lt;answertext&gt;Cadet Staff Sergeant William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3.xml><?xml version="1.0" encoding="utf-8"?>
<p:tagLst xmlns:a="http://schemas.openxmlformats.org/drawingml/2006/main" xmlns:r="http://schemas.openxmlformats.org/officeDocument/2006/relationships" xmlns:p="http://schemas.openxmlformats.org/presentationml/2006/main">
  <p:tag name="ZEROBASED" val="False"/>
</p:tagLst>
</file>

<file path=ppt/tags/tag34.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3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C183DBD186664751B0722C4F06CB725C&lt;/guid&gt;&#10;        &lt;description /&gt;&#10;        &lt;date&gt;2/20/2018 2:30:1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53587A84C7F4B5E87B1369FEAA48B01&lt;/guid&gt;&#10;            &lt;repollguid&gt;883982DB94544653AEB9DF80A592C3DF&lt;/repollguid&gt;&#10;            &lt;sourceid&gt;83CD4451E0C343C3AE256CF051D5312C&lt;/sourceid&gt;&#10;            &lt;questiontext&gt;Because of the discipline, motivation, and study skills you learned in MCJROTC you were able to achieve straight A's during the first semester of your junior year in high school.  The SAI tells you that you are going to receive a ribbon for this achievement.  Which ribbon are you most likely to receive?&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correctanswerindicator&gt;True&lt;/correctanswerindicator&gt;&#10;            &lt;answers&gt;&#10;                &lt;answer&gt;&#10;                    &lt;guid&gt;4BB197844B1E442DA039072CE0363AEE&lt;/guid&gt;&#10;                    &lt;answertext&gt;Civic Service Award&lt;/answertext&gt;&#10;                    &lt;valuetype&gt;-1&lt;/valuetype&gt;&#10;                &lt;/answer&gt;&#10;                &lt;answer&gt;&#10;                    &lt;guid&gt;80239FBFA1064B7084C9CF2F6DF137D3&lt;/guid&gt;&#10;                    &lt;answertext&gt;NCO Leadership Award&lt;/answertext&gt;&#10;                    &lt;valuetype&gt;-1&lt;/valuetype&gt;&#10;                &lt;/answer&gt;&#10;                &lt;answer&gt;&#10;                    &lt;guid&gt;F8C5713C952748C68209B553BAFC65FA&lt;/guid&gt;&#10;                    &lt;answertext&gt;Superior Marksman Award&lt;/answertext&gt;&#10;                    &lt;valuetype&gt;-1&lt;/valuetype&gt;&#10;                &lt;/answer&gt;&#10;                &lt;answer&gt;&#10;                    &lt;guid&gt;94EC4F75569F4074945B0DF63D712768&lt;/guid&gt;&#10;                    &lt;answertext&gt;Distinguished Scholastic Achievement Award&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7.xml><?xml version="1.0" encoding="utf-8"?>
<p:tagLst xmlns:a="http://schemas.openxmlformats.org/drawingml/2006/main" xmlns:r="http://schemas.openxmlformats.org/officeDocument/2006/relationships" xmlns:p="http://schemas.openxmlformats.org/presentationml/2006/main">
  <p:tag name="ZEROBASED" val="False"/>
</p:tagLst>
</file>

<file path=ppt/tags/tag38.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3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40.xml><?xml version="1.0" encoding="utf-8"?>
<p:tagLst xmlns:a="http://schemas.openxmlformats.org/drawingml/2006/main" xmlns:r="http://schemas.openxmlformats.org/officeDocument/2006/relationships" xmlns:p="http://schemas.openxmlformats.org/presentationml/2006/main">
  <p:tag name="TYPE" val="ShortAnswerSlide"/>
  <p:tag name="TPQUESTIONXML" val="﻿&lt;?xml version=&quot;1.0&quot; encoding=&quot;utf-8&quot;?&gt;&#10;&lt;questionlist&gt;&#10;    &lt;properties&gt;&#10;        &lt;guid&gt;59790CED2A00425887598B6C4EBCFB38&lt;/guid&gt;&#10;        &lt;description /&gt;&#10;        &lt;date&gt;1/16/2018 1:09: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4A5E6558B500487F90418A24BE60EDA1&lt;/guid&gt;&#10;            &lt;repollguid&gt;4968F6DB42C54CB1940F9EFBFB7076EB&lt;/repollguid&gt;&#10;            &lt;sourceid&gt;9DFB9D2F7F2644449D19DB72C1047504&lt;/sourceid&gt;&#10;            &lt;questiontext&gt;Closing Question&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True&lt;/value&gt;&#10;                &lt;/entry&gt;&#10;                &lt;entry&gt;&#10;                    &lt;key&gt;AUTOOPENPOLL&lt;/key&gt;&#10;                    &lt;value&gt;True&lt;/value&gt;&#10;                &lt;/entry&gt;&#10;                &lt;entry&gt;&#10;                    &lt;key&gt;LIVECHARTING&lt;/key&gt;&#10;                    &lt;value&gt;False&lt;/value&gt;&#10;                &lt;/entry&gt;&#10;            &lt;/metadata&gt;&#10;        &lt;/shortanswer&gt;&#10;    &lt;/questions&gt;&#10;&lt;/questionlist&gt;"/>
  <p:tag name="AUTOOPENPOLL" val="True"/>
  <p:tag name="AUTOFORMATCHART" val="True"/>
  <p:tag name="HASRESULTS" val="False"/>
</p:tagLst>
</file>

<file path=ppt/tags/tag41.xml><?xml version="1.0" encoding="utf-8"?>
<p:tagLst xmlns:a="http://schemas.openxmlformats.org/drawingml/2006/main" xmlns:r="http://schemas.openxmlformats.org/officeDocument/2006/relationships" xmlns:p="http://schemas.openxmlformats.org/presentationml/2006/main">
  <p:tag name="PARTICIPANTDISPLAY" val="1"/>
  <p:tag name="NUMBERTODISPLAY" val="10"/>
  <p:tag name="SCORECALCULATION" val="1"/>
  <p:tag name="DISPLAYPOINTSLESSTHANONE" val="False"/>
  <p:tag name="CORRECTONLY" val="False"/>
  <p:tag name="TYPE" val="ParticipantLeaderboardSlide"/>
</p:tagLst>
</file>

<file path=ppt/tags/tag42.xml><?xml version="1.0" encoding="utf-8"?>
<p:tagLst xmlns:a="http://schemas.openxmlformats.org/drawingml/2006/main" xmlns:r="http://schemas.openxmlformats.org/officeDocument/2006/relationships" xmlns:p="http://schemas.openxmlformats.org/presentationml/2006/main">
  <p:tag name="NUMBERTODISPLAY" val="10"/>
  <p:tag name="SCORECALCULATION" val="1"/>
  <p:tag name="PARTICIPANTDISPLAY" val="1"/>
  <p:tag name="DISPLAYPOINTSLESSTHANONE" val="False"/>
  <p:tag name="CORRECTONLY" val="False"/>
  <p:tag name="TYPE" val="TeamLeaderboardSlide"/>
</p:tagLst>
</file>

<file path=ppt/tags/tag43.xml><?xml version="1.0" encoding="utf-8"?>
<p:tagLst xmlns:a="http://schemas.openxmlformats.org/drawingml/2006/main" xmlns:r="http://schemas.openxmlformats.org/officeDocument/2006/relationships" xmlns:p="http://schemas.openxmlformats.org/presentationml/2006/main">
  <p:tag name="PARTICIPANTDISPLAY" val="1"/>
  <p:tag name="NUMBERTODISPLAY" val="10"/>
  <p:tag name="SCORECALCULATION" val="1"/>
  <p:tag name="DISPLAYPOINTSLESSTHANONE" val="False"/>
  <p:tag name="CORRECTONLY" val="False"/>
  <p:tag name="TYPE" val="TeamMVPSlide"/>
</p:tagLst>
</file>

<file path=ppt/tags/tag44.xml><?xml version="1.0" encoding="utf-8"?>
<p:tagLst xmlns:a="http://schemas.openxmlformats.org/drawingml/2006/main" xmlns:r="http://schemas.openxmlformats.org/officeDocument/2006/relationships" xmlns:p="http://schemas.openxmlformats.org/presentationml/2006/main">
  <p:tag name="CORRECTONLY" val="True"/>
  <p:tag name="PARTICIPANTDISPLAY" val="1"/>
  <p:tag name="NUMBERTODISPLAY" val="10"/>
  <p:tag name="SCORECALCULATION" val="1"/>
  <p:tag name="DISPLAYPOINTSLESSTHANONE" val="False"/>
  <p:tag name="TYPE" val="FastestResponderSlide"/>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5E8FFBD00FB4C3783E90F21C35C12CB&lt;/guid&gt;&#10;        &lt;description /&gt;&#10;        &lt;date&gt;2/20/2018 2:30:1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147A981EFD745748C804ED6EE7A87C5&lt;/guid&gt;&#10;            &lt;repollguid&gt;9BEF886CDAFE46A78F5CB38ABA3E82E3&lt;/repollguid&gt;&#10;            &lt;sourceid&gt;E3A33687FEE4455FB4F78F2D15131FF1&lt;/sourceid&gt;&#10;            &lt;questiontext&gt;How important is it to you to achieve success and advance in MCJROTC?&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answers&gt;&#10;                &lt;answer&gt;&#10;                    &lt;guid&gt;961D1A374A6F49E5BF71F7C6145DC4EC&lt;/guid&gt;&#10;                    &lt;answertext&gt;Extremely - I am competitive and want to achieve great success in MCJROTC.&lt;/answertext&gt;&#10;                    &lt;valuetype&gt;0&lt;/valuetype&gt;&#10;                &lt;/answer&gt;&#10;                &lt;answer&gt;&#10;                    &lt;guid&gt;7D8B2F196F674B3AA68317963CB85EEA&lt;/guid&gt;&#10;                    &lt;answertext&gt;Very - I would like to advance in MCJROTC, but just participating and learning is my main goal.&lt;/answertext&gt;&#10;                    &lt;valuetype&gt;0&lt;/valuetype&gt;&#10;                &lt;/answer&gt;&#10;                &lt;answer&gt;&#10;                    &lt;guid&gt;AC212477FDE54AE88D77593024F4CE03&lt;/guid&gt;&#10;                    &lt;answertext&gt;Somewhat - Awards and advancement is not that important to m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A66811F4F8B4F239967AB5660D9F61D&lt;/guid&gt;&#10;        &lt;description /&gt;&#10;        &lt;date&gt;2/20/2018 2:30:1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A5C62C8F1BD46C4B224820609219655&lt;/guid&gt;&#10;            &lt;repollguid&gt;9E9B61027AD24E34B851B156BF05309F&lt;/repollguid&gt;&#10;            &lt;sourceid&gt;FF14202284884CDEB6407C7A41330E2D&lt;/sourceid&gt;&#10;            &lt;questiontext&gt;Every MCJROTC unit is organized as either a _______ or a _______.&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correctanswerindicator&gt;True&lt;/correctanswerindicator&gt;&#10;            &lt;answers&gt;&#10;                &lt;answer&gt;&#10;                    &lt;guid&gt;3626CDCAA8CC431FB054F6ADD690DC1E&lt;/guid&gt;&#10;                    &lt;answertext&gt;unit / company&lt;/answertext&gt;&#10;                    &lt;valuetype&gt;-1&lt;/valuetype&gt;&#10;                &lt;/answer&gt;&#10;                &lt;answer&gt;&#10;                    &lt;guid&gt;52DC14048D7F4998BDB3537F70EAEB85&lt;/guid&gt;&#10;                    &lt;answertext&gt;battalion / unit&lt;/answertext&gt;&#10;                    &lt;valuetype&gt;-1&lt;/valuetype&gt;&#10;                &lt;/answer&gt;&#10;                &lt;answer&gt;&#10;                    &lt;guid&gt;30C03AF3B51C4D1185BF16EBF1428BF4&lt;/guid&gt;&#10;                    &lt;answertext&gt;system / team&lt;/answertext&gt;&#10;                    &lt;valuetype&gt;-1&lt;/valuetype&gt;&#10;                &lt;/answer&gt;&#10;                &lt;answer&gt;&#10;                    &lt;guid&gt;27ED5933C015462E9DE86D200F3C05AC&lt;/guid&gt;&#10;                    &lt;answertext&gt;None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CJROTC Template">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2_MCJROTC Template">
  <a:themeElements>
    <a:clrScheme name="Custom 2">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004CE2"/>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MCJROTC UPDATE-FINALZ">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4_MCJROTC Template">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A9B7334651024585F5470222F653BC" ma:contentTypeVersion="3" ma:contentTypeDescription="Create a new document." ma:contentTypeScope="" ma:versionID="211ed72d6f8688ce03155945470a18bb">
  <xsd:schema xmlns:xsd="http://www.w3.org/2001/XMLSchema" xmlns:p="http://schemas.microsoft.com/office/2006/metadata/properties" xmlns:ns2="9c2bfba9-47f6-47e1-8856-589adc02ca19" targetNamespace="http://schemas.microsoft.com/office/2006/metadata/properties" ma:root="true" ma:fieldsID="d57e24b0d86b6a7544594fd75093cbcd" ns2:_="">
    <xsd:import namespace="9c2bfba9-47f6-47e1-8856-589adc02ca19"/>
    <xsd:element name="properties">
      <xsd:complexType>
        <xsd:sequence>
          <xsd:element name="documentManagement">
            <xsd:complexType>
              <xsd:all>
                <xsd:element ref="ns2:Team_x0020_Member" minOccurs="0"/>
                <xsd:element ref="ns2:Status" minOccurs="0"/>
                <xsd:element ref="ns2:RD" minOccurs="0"/>
              </xsd:all>
            </xsd:complexType>
          </xsd:element>
        </xsd:sequence>
      </xsd:complexType>
    </xsd:element>
  </xsd:schema>
  <xsd:schema xmlns:xsd="http://www.w3.org/2001/XMLSchema" xmlns:dms="http://schemas.microsoft.com/office/2006/documentManagement/types" targetNamespace="9c2bfba9-47f6-47e1-8856-589adc02ca19" elementFormDefault="qualified">
    <xsd:import namespace="http://schemas.microsoft.com/office/2006/documentManagement/types"/>
    <xsd:element name="Team_x0020_Member" ma:index="8" nillable="true" ma:displayName="Team Member" ma:default="" ma:format="Dropdown" ma:internalName="Team_x0020_Member">
      <xsd:simpleType>
        <xsd:restriction base="dms:Choice">
          <xsd:enumeration value="All"/>
          <xsd:enumeration value="Carrie Wolak"/>
          <xsd:enumeration value="Col Richardson"/>
          <xsd:enumeration value="Liz Pimpinella"/>
          <xsd:enumeration value="Lynn Nesbit"/>
          <xsd:enumeration value="Mike Romero"/>
          <xsd:enumeration value="Scott Bakken"/>
          <xsd:enumeration value="Steve Huff"/>
          <xsd:enumeration value="Derrick Small"/>
          <xsd:enumeration value="Larry Resendez"/>
          <xsd:enumeration value="Steve Sessis"/>
          <xsd:enumeration value="Brian Josten"/>
          <xsd:enumeration value="Acension Fierro"/>
          <xsd:enumeration value="Bruce Barnes"/>
          <xsd:enumeration value="Ken Hicks"/>
        </xsd:restriction>
      </xsd:simpleType>
    </xsd:element>
    <xsd:element name="Status" ma:index="9" nillable="true" ma:displayName="Status" ma:default="" ma:format="Dropdown" ma:internalName="Status">
      <xsd:simpleType>
        <xsd:restriction base="dms:Choice">
          <xsd:enumeration value="Unvetted"/>
          <xsd:enumeration value="Template"/>
          <xsd:enumeration value="Rough Draft"/>
          <xsd:enumeration value="Final"/>
        </xsd:restriction>
      </xsd:simpleType>
    </xsd:element>
    <xsd:element name="RD" ma:index="10" nillable="true" ma:displayName="RD" ma:default="0" ma:internalName="R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m_x0020_Member xmlns="9c2bfba9-47f6-47e1-8856-589adc02ca19">Liz Pimpinella</Team_x0020_Member>
    <RD xmlns="9c2bfba9-47f6-47e1-8856-589adc02ca19">false</RD>
    <Status xmlns="9c2bfba9-47f6-47e1-8856-589adc02ca19">Template</Statu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8A6FE889-46A8-4826-A27A-206857CBCB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2bfba9-47f6-47e1-8856-589adc02ca1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5C20604-6E9D-48C8-B24B-2075DD8D48E0}">
  <ds:schemaRefs>
    <ds:schemaRef ds:uri="http://schemas.microsoft.com/sharepoint/v3/contenttype/forms"/>
  </ds:schemaRefs>
</ds:datastoreItem>
</file>

<file path=customXml/itemProps3.xml><?xml version="1.0" encoding="utf-8"?>
<ds:datastoreItem xmlns:ds="http://schemas.openxmlformats.org/officeDocument/2006/customXml" ds:itemID="{4FD1B9A4-40DE-4CC0-94AD-4F2BE276B1AA}">
  <ds:schemaRefs>
    <ds:schemaRef ds:uri="http://schemas.microsoft.com/office/2006/metadata/properties"/>
    <ds:schemaRef ds:uri="http://schemas.microsoft.com/office/infopath/2007/PartnerControls"/>
    <ds:schemaRef ds:uri="9c2bfba9-47f6-47e1-8856-589adc02ca19"/>
  </ds:schemaRefs>
</ds:datastoreItem>
</file>

<file path=customXml/itemProps4.xml><?xml version="1.0" encoding="utf-8"?>
<ds:datastoreItem xmlns:ds="http://schemas.openxmlformats.org/officeDocument/2006/customXml" ds:itemID="{1D19DC94-1EFC-48AB-891D-511A725E567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16473</TotalTime>
  <Words>956</Words>
  <Application>Microsoft Office PowerPoint</Application>
  <PresentationFormat>On-screen Show (4:3)</PresentationFormat>
  <Paragraphs>211</Paragraphs>
  <Slides>37</Slides>
  <Notes>19</Notes>
  <HiddenSlides>6</HiddenSlides>
  <MMClips>0</MMClips>
  <ScaleCrop>false</ScaleCrop>
  <HeadingPairs>
    <vt:vector size="10"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37</vt:i4>
      </vt:variant>
      <vt:variant>
        <vt:lpstr>Custom Shows</vt:lpstr>
      </vt:variant>
      <vt:variant>
        <vt:i4>5</vt:i4>
      </vt:variant>
    </vt:vector>
  </HeadingPairs>
  <TitlesOfParts>
    <vt:vector size="55" baseType="lpstr">
      <vt:lpstr>Arial</vt:lpstr>
      <vt:lpstr>Calibri</vt:lpstr>
      <vt:lpstr>Corbel</vt:lpstr>
      <vt:lpstr>Times New Roman</vt:lpstr>
      <vt:lpstr>Verdana</vt:lpstr>
      <vt:lpstr>Wingdings</vt:lpstr>
      <vt:lpstr>Wingdings 2</vt:lpstr>
      <vt:lpstr>Wingdings 3</vt:lpstr>
      <vt:lpstr>1_MCJROTC Template</vt:lpstr>
      <vt:lpstr>2_MCJROTC Template</vt:lpstr>
      <vt:lpstr>MCJROTC UPDATE-FINALZ</vt:lpstr>
      <vt:lpstr>4_MCJROTC Template</vt:lpstr>
      <vt:lpstr>Picture</vt:lpstr>
      <vt:lpstr>Promotions and Awards –           Signs of Success</vt:lpstr>
      <vt:lpstr>PowerPoint Presentation</vt:lpstr>
      <vt:lpstr>Lesson Objectives</vt:lpstr>
      <vt:lpstr>Team Assignment</vt:lpstr>
      <vt:lpstr>How important is it to you to achieve success and advance in MCJROTC?</vt:lpstr>
      <vt:lpstr>Every MCJROTC unit is organized as either a _______ or a _______.</vt:lpstr>
      <vt:lpstr>Key Words</vt:lpstr>
      <vt:lpstr>Key Word Question Slide Index</vt:lpstr>
      <vt:lpstr>The act of furthering the growth or development of something</vt:lpstr>
      <vt:lpstr>Awards provided to recognize superior performance by units or individual cadets</vt:lpstr>
      <vt:lpstr>Opening Question</vt:lpstr>
      <vt:lpstr>Introduction</vt:lpstr>
      <vt:lpstr>Organizational Structure</vt:lpstr>
      <vt:lpstr>Organizational Structure</vt:lpstr>
      <vt:lpstr>Cadet Officer Rank Structure </vt:lpstr>
      <vt:lpstr>Cadet Enlisted Rank Structure </vt:lpstr>
      <vt:lpstr>Rank Structure </vt:lpstr>
      <vt:lpstr>What term does the MCJROTC program use to classify cadets?</vt:lpstr>
      <vt:lpstr>During his first year in MCJROTC a cadet told you that he was promoted to Lance Corporal by Staff Sergeant Thompson because of the skills and abilities he demonstrated.  You have a hard time believing this because…</vt:lpstr>
      <vt:lpstr>Promotions</vt:lpstr>
      <vt:lpstr>Awards</vt:lpstr>
      <vt:lpstr>Ribbons</vt:lpstr>
      <vt:lpstr>MCJROTC Ribbons</vt:lpstr>
      <vt:lpstr>MCJROTC Ribbons</vt:lpstr>
      <vt:lpstr>MCJROTC Ribbons</vt:lpstr>
      <vt:lpstr>MCJROTC Ribbons</vt:lpstr>
      <vt:lpstr>True or False: The Commanding General determines promotions and promotion policies.</vt:lpstr>
      <vt:lpstr>You are introducing another MCJROTC cadet to a guest speaker in your class.  Which of the following would be the most appropriate address to use? Dr. Huff, I would like to introduce you to _____________.  She will be handling the logistics for your presentation."</vt:lpstr>
      <vt:lpstr>Because of the discipline, motivation, and study skills you learned in MCJROTC you were able to achieve straight A's during the first semester of your junior year in high school.  The SAI tells you that you are going to receive a ribbon for this achievement.   Which ribbon are you most likely to receive?</vt:lpstr>
      <vt:lpstr>Closing Question</vt:lpstr>
      <vt:lpstr>Questions</vt:lpstr>
      <vt:lpstr>Copyright Information</vt:lpstr>
      <vt:lpstr>Participant Leaders</vt:lpstr>
      <vt:lpstr>Team Scores</vt:lpstr>
      <vt:lpstr>Team MVP</vt:lpstr>
      <vt:lpstr>Fastest Responders</vt:lpstr>
      <vt:lpstr>Whiteboard</vt:lpstr>
      <vt:lpstr>Participant Leaders</vt:lpstr>
      <vt:lpstr>Team Scores</vt:lpstr>
      <vt:lpstr>Team MVP</vt:lpstr>
      <vt:lpstr>Fastest</vt:lpstr>
      <vt:lpstr>Whiteboard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steve huff</dc:creator>
  <cp:lastModifiedBy>Andy Bennetts</cp:lastModifiedBy>
  <cp:revision>765</cp:revision>
  <dcterms:created xsi:type="dcterms:W3CDTF">2009-11-04T16:56:31Z</dcterms:created>
  <dcterms:modified xsi:type="dcterms:W3CDTF">2018-02-20T21:40:40Z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