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6" r:id="rId5"/>
    <p:sldId id="258" r:id="rId6"/>
    <p:sldId id="259" r:id="rId7"/>
    <p:sldId id="260" r:id="rId8"/>
    <p:sldId id="261" r:id="rId9"/>
    <p:sldId id="262" r:id="rId10"/>
    <p:sldId id="263" r:id="rId11"/>
    <p:sldId id="267" r:id="rId12"/>
    <p:sldId id="270" r:id="rId13"/>
    <p:sldId id="269" r:id="rId14"/>
    <p:sldId id="268" r:id="rId1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6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CD34E-C09B-4565-A500-A41E2810CE51}" type="datetimeFigureOut">
              <a:rPr lang="en-US"/>
              <a:pPr>
                <a:defRPr/>
              </a:pPr>
              <a:t>8/25/2011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5B7CE-DEDC-4770-8BD3-567257B9B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F96AC-65A5-46B8-B0B7-6FF1D6BC52BF}" type="datetimeFigureOut">
              <a:rPr lang="en-US"/>
              <a:pPr>
                <a:defRPr/>
              </a:pPr>
              <a:t>8/25/2011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02486-72BC-4BC4-8B06-6603AA076C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E3F4B-248B-461B-ADCA-D74A6451BB73}" type="datetimeFigureOut">
              <a:rPr lang="en-US"/>
              <a:pPr>
                <a:defRPr/>
              </a:pPr>
              <a:t>8/25/2011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A2AE8-C1EE-48AC-946E-07DA9372D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960BB-7790-4CDC-A301-BBCD7643C509}" type="datetimeFigureOut">
              <a:rPr lang="en-US"/>
              <a:pPr>
                <a:defRPr/>
              </a:pPr>
              <a:t>8/25/2011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45392-586F-4D19-B1B2-5D5B47EF73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E9079-6815-456E-BBE8-1221C27AA569}" type="datetimeFigureOut">
              <a:rPr lang="en-US"/>
              <a:pPr>
                <a:defRPr/>
              </a:pPr>
              <a:t>8/25/2011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72A51-1BCC-48FD-8B1B-66E06FEB79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96869-458C-4EB8-BE35-6686A144D6DA}" type="datetimeFigureOut">
              <a:rPr lang="en-US"/>
              <a:pPr>
                <a:defRPr/>
              </a:pPr>
              <a:t>8/25/2011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B11B0-1752-4DC7-8AA1-3B9882CAEC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CCB3F-28AB-4A5A-B63D-922B50F258C7}" type="datetimeFigureOut">
              <a:rPr lang="en-US"/>
              <a:pPr>
                <a:defRPr/>
              </a:pPr>
              <a:t>8/25/2011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94195-7752-4C88-AB98-D706A44970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E3174-B32A-4E81-A074-80AF03CB3B14}" type="datetimeFigureOut">
              <a:rPr lang="en-US"/>
              <a:pPr>
                <a:defRPr/>
              </a:pPr>
              <a:t>8/25/2011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20C6B-D078-4B69-AAD3-DE8F79FF1E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F9FE1-9AB6-4BF4-B0E5-8282B5F4538C}" type="datetimeFigureOut">
              <a:rPr lang="en-US"/>
              <a:pPr>
                <a:defRPr/>
              </a:pPr>
              <a:t>8/25/2011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8A753-7A01-463C-8A95-5723D4ADE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CB7A-7A9B-46AB-9861-8442F1A0B4D6}" type="datetimeFigureOut">
              <a:rPr lang="en-US"/>
              <a:pPr>
                <a:defRPr/>
              </a:pPr>
              <a:t>8/25/2011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1F3C2-DF28-4C8F-B65F-236023691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7F9C5-BB94-4F57-8253-27FCB26A0802}" type="datetimeFigureOut">
              <a:rPr lang="en-US"/>
              <a:pPr>
                <a:defRPr/>
              </a:pPr>
              <a:t>8/25/2011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CF7DF-1395-4CC1-9106-319F7E3FC5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A9C5CF9-9401-4264-8CB9-B4D85CB1E81A}" type="datetimeFigureOut">
              <a:rPr lang="en-US"/>
              <a:pPr>
                <a:defRPr/>
              </a:pPr>
              <a:t>8/25/2011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E4AEB06-9665-4D66-9B0F-DF67A12AFA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Welcome to Geometry!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Mr. </a:t>
            </a:r>
            <a:r>
              <a:rPr lang="en-US" dirty="0" smtClean="0"/>
              <a:t>Flynn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Ms. </a:t>
            </a:r>
            <a:r>
              <a:rPr lang="en-US" smtClean="0"/>
              <a:t>Myers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Grades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Everything you do in class is graded.</a:t>
            </a:r>
            <a:endParaRPr lang="en-US" dirty="0" smtClean="0"/>
          </a:p>
          <a:p>
            <a:pPr eaLnBrk="1" hangingPunct="1"/>
            <a:r>
              <a:rPr lang="en-US" dirty="0" smtClean="0"/>
              <a:t>Chapter Tests – </a:t>
            </a:r>
            <a:r>
              <a:rPr lang="en-US" dirty="0" smtClean="0"/>
              <a:t>These will be announced and practiced.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pic>
        <p:nvPicPr>
          <p:cNvPr id="2355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3505200"/>
            <a:ext cx="1290638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Fire Drill</a:t>
            </a:r>
            <a:br>
              <a:rPr lang="en-US" sz="4000" smtClean="0"/>
            </a:br>
            <a:endParaRPr lang="en-US" sz="4000" smtClean="0"/>
          </a:p>
        </p:txBody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Go out room, take a left.</a:t>
            </a:r>
          </a:p>
          <a:p>
            <a:r>
              <a:rPr lang="en-US" u="sng" smtClean="0"/>
              <a:t>Walk</a:t>
            </a:r>
            <a:r>
              <a:rPr lang="en-US" smtClean="0"/>
              <a:t> out Door 2 and proceed to Field Hockey field.  Stay together so I can get a count.</a:t>
            </a:r>
          </a:p>
          <a:p>
            <a:endParaRPr lang="en-US" smtClean="0"/>
          </a:p>
        </p:txBody>
      </p:sp>
      <p:pic>
        <p:nvPicPr>
          <p:cNvPr id="24580" name="Picture 4" descr="fire dri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2800" y="3581400"/>
            <a:ext cx="2362200" cy="19097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Go to website: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610600" cy="1752600"/>
          </a:xfrm>
        </p:spPr>
        <p:txBody>
          <a:bodyPr/>
          <a:lstStyle/>
          <a:p>
            <a:r>
              <a:rPr lang="en-US" sz="4400" b="1" i="1" dirty="0">
                <a:solidFill>
                  <a:schemeClr val="tx1"/>
                </a:solidFill>
              </a:rPr>
              <a:t>www.aaamath.com/geo318x4.htm</a:t>
            </a:r>
            <a:endParaRPr lang="en-US" sz="4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3913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9964"/>
            <a:ext cx="7758113" cy="610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062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Questions?</a:t>
            </a:r>
          </a:p>
        </p:txBody>
      </p:sp>
      <p:pic>
        <p:nvPicPr>
          <p:cNvPr id="25604" name="Content Placeholder 3"/>
          <p:cNvPicPr>
            <a:picLocks noGrp="1" noChangeAspect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805238" y="2376488"/>
            <a:ext cx="1533525" cy="29718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Reasons why you will be successful this year: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arenR"/>
              <a:defRPr/>
            </a:pPr>
            <a:r>
              <a:rPr lang="en-US" dirty="0" smtClean="0"/>
              <a:t>Move slowly.</a:t>
            </a:r>
            <a:endParaRPr lang="en-US" dirty="0" smtClean="0"/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arenR"/>
              <a:defRPr/>
            </a:pPr>
            <a:r>
              <a:rPr lang="en-US" dirty="0" smtClean="0"/>
              <a:t>Incredible Instruction</a:t>
            </a:r>
            <a:r>
              <a:rPr lang="en-US" dirty="0" smtClean="0">
                <a:sym typeface="Wingdings" pitchFamily="2" charset="2"/>
              </a:rPr>
              <a:t>.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arenR"/>
              <a:defRPr/>
            </a:pPr>
            <a:r>
              <a:rPr lang="en-US" dirty="0" smtClean="0">
                <a:sym typeface="Wingdings" pitchFamily="2" charset="2"/>
              </a:rPr>
              <a:t>Geometry is visual/hands on.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arenR"/>
              <a:defRPr/>
            </a:pPr>
            <a:endParaRPr lang="en-US" dirty="0">
              <a:sym typeface="Wingdings" pitchFamily="2" charset="2"/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arenR"/>
              <a:defRPr/>
            </a:pPr>
            <a:endParaRPr lang="en-US" dirty="0" smtClean="0">
              <a:sym typeface="Wingdings" pitchFamily="2" charset="2"/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arenR"/>
              <a:defRPr/>
            </a:pPr>
            <a:endParaRPr lang="en-US" dirty="0" smtClean="0">
              <a:sym typeface="Wingdings" pitchFamily="2" charset="2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  <p:pic>
        <p:nvPicPr>
          <p:cNvPr id="14339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4713" y="3733800"/>
            <a:ext cx="231457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Structure of the class</a:t>
            </a:r>
          </a:p>
        </p:txBody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First thing:  Objective of the class will be on the board.  </a:t>
            </a:r>
          </a:p>
          <a:p>
            <a:r>
              <a:rPr lang="en-US" smtClean="0"/>
              <a:t>If someone comes into the room and asks, “What are you learning today?”, the Objective written on the board is your answer.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If you mentioned any of the term below, you are right!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smtClean="0"/>
              <a:t>Points</a:t>
            </a:r>
          </a:p>
          <a:p>
            <a:r>
              <a:rPr lang="en-US" sz="1600" smtClean="0"/>
              <a:t>Lines</a:t>
            </a:r>
          </a:p>
          <a:p>
            <a:r>
              <a:rPr lang="en-US" sz="1600" smtClean="0"/>
              <a:t>Segments</a:t>
            </a:r>
          </a:p>
          <a:p>
            <a:r>
              <a:rPr lang="en-US" sz="1600" smtClean="0"/>
              <a:t>Planes</a:t>
            </a:r>
          </a:p>
          <a:p>
            <a:r>
              <a:rPr lang="en-US" sz="1600" smtClean="0"/>
              <a:t>Shapes (circles, squares, triangles, rectangles, etc., many of which are </a:t>
            </a:r>
            <a:r>
              <a:rPr lang="en-US" sz="1600" i="1" smtClean="0"/>
              <a:t>polygons)</a:t>
            </a:r>
            <a:endParaRPr lang="en-US" sz="1600" smtClean="0"/>
          </a:p>
          <a:p>
            <a:r>
              <a:rPr lang="en-US" sz="1600" smtClean="0"/>
              <a:t>Area</a:t>
            </a:r>
          </a:p>
          <a:p>
            <a:r>
              <a:rPr lang="en-US" sz="1600" smtClean="0"/>
              <a:t>Perimeter</a:t>
            </a:r>
          </a:p>
          <a:p>
            <a:r>
              <a:rPr lang="en-US" sz="1600" smtClean="0"/>
              <a:t>Angles</a:t>
            </a:r>
          </a:p>
          <a:p>
            <a:r>
              <a:rPr lang="en-US" sz="1600" smtClean="0"/>
              <a:t>Measurement</a:t>
            </a:r>
          </a:p>
          <a:p>
            <a:r>
              <a:rPr lang="en-US" sz="1600" smtClean="0"/>
              <a:t>Parallel/perpendicular</a:t>
            </a:r>
          </a:p>
          <a:p>
            <a:r>
              <a:rPr lang="en-US" sz="1600" smtClean="0"/>
              <a:t>Pythagorean Theorem</a:t>
            </a:r>
          </a:p>
          <a:p>
            <a:r>
              <a:rPr lang="en-US" sz="1600" smtClean="0"/>
              <a:t>Surface area</a:t>
            </a:r>
          </a:p>
          <a:p>
            <a:r>
              <a:rPr lang="en-US" sz="1600" smtClean="0"/>
              <a:t>Volume</a:t>
            </a:r>
          </a:p>
          <a:p>
            <a:r>
              <a:rPr lang="en-US" sz="1600" smtClean="0"/>
              <a:t>If you said “hard”, “impossible” or “dumb” – you are WRONG!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geometry?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Let’s brainstorm what we know about geometry.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pic>
        <p:nvPicPr>
          <p:cNvPr id="17411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05238" y="2819400"/>
            <a:ext cx="1533525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Class rules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Arial" charset="0"/>
              <a:buAutoNum type="arabicParenR"/>
            </a:pPr>
            <a:r>
              <a:rPr lang="en-US" smtClean="0"/>
              <a:t>Movement:  If you need something, have to sharpen a pencil, go to the bathroom, or just need to move your body, please raise your hand and ask permission.</a:t>
            </a:r>
          </a:p>
          <a:p>
            <a:pPr marL="514350" indent="-514350" eaLnBrk="1" hangingPunct="1">
              <a:buFont typeface="Arial" charset="0"/>
              <a:buAutoNum type="arabicParenR"/>
            </a:pPr>
            <a:r>
              <a:rPr lang="en-US" smtClean="0"/>
              <a:t>If you need to leave the room, you need to get a pass.</a:t>
            </a:r>
          </a:p>
          <a:p>
            <a:pPr marL="514350" indent="-514350" eaLnBrk="1" hangingPunct="1">
              <a:buFont typeface="Arial" charset="0"/>
              <a:buAutoNum type="arabicParenR"/>
            </a:pPr>
            <a:endParaRPr lang="en-US" smtClean="0"/>
          </a:p>
        </p:txBody>
      </p:sp>
      <p:pic>
        <p:nvPicPr>
          <p:cNvPr id="1843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4191000"/>
            <a:ext cx="2105025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Sleeping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Sleep is a very important aspect of good health.  Please get it at night.  You cannot have your head down in class.  No exceptions.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pic>
        <p:nvPicPr>
          <p:cNvPr id="19459" name="Picture 4" descr="sleep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6200" y="3581400"/>
            <a:ext cx="117157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Structure of class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First thing in class – problem of the day.  This will usually be based on previous work. This will be on the board.  </a:t>
            </a:r>
          </a:p>
          <a:p>
            <a:pPr eaLnBrk="1" hangingPunct="1"/>
            <a:r>
              <a:rPr lang="en-US" dirty="0" smtClean="0"/>
              <a:t>Second activity – </a:t>
            </a:r>
            <a:r>
              <a:rPr lang="en-US" dirty="0" smtClean="0"/>
              <a:t>KWL</a:t>
            </a:r>
          </a:p>
          <a:p>
            <a:pPr eaLnBrk="1" hangingPunct="1"/>
            <a:r>
              <a:rPr lang="en-US" dirty="0" smtClean="0"/>
              <a:t>Lesson</a:t>
            </a:r>
          </a:p>
          <a:p>
            <a:pPr eaLnBrk="1" hangingPunct="1"/>
            <a:r>
              <a:rPr lang="en-US" dirty="0" smtClean="0"/>
              <a:t>Activity</a:t>
            </a: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Required Materials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752600"/>
          </a:xfrm>
        </p:spPr>
        <p:txBody>
          <a:bodyPr/>
          <a:lstStyle/>
          <a:p>
            <a:pPr eaLnBrk="1" hangingPunct="1"/>
            <a:r>
              <a:rPr lang="en-US" smtClean="0"/>
              <a:t>3-Ring Binder.  All your handouts, notes, quizzes, and tests will be put in your binder.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pic>
        <p:nvPicPr>
          <p:cNvPr id="21507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63950" y="3443288"/>
            <a:ext cx="1885950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342</Words>
  <Application>Microsoft Office PowerPoint</Application>
  <PresentationFormat>On-screen Show (4:3)</PresentationFormat>
  <Paragraphs>52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Welcome to Geometry!</vt:lpstr>
      <vt:lpstr>Reasons why you will be successful this year:</vt:lpstr>
      <vt:lpstr>Structure of the class</vt:lpstr>
      <vt:lpstr>If you mentioned any of the term below, you are right!</vt:lpstr>
      <vt:lpstr>What is geometry?</vt:lpstr>
      <vt:lpstr>Class rules</vt:lpstr>
      <vt:lpstr>Sleeping</vt:lpstr>
      <vt:lpstr>Structure of class</vt:lpstr>
      <vt:lpstr>Required Materials</vt:lpstr>
      <vt:lpstr>Grades</vt:lpstr>
      <vt:lpstr>Fire Drill </vt:lpstr>
      <vt:lpstr>Go to website:</vt:lpstr>
      <vt:lpstr>PowerPoint Presentation</vt:lpstr>
      <vt:lpstr>Questions?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Geometry!</dc:title>
  <dc:creator>kelly flynn</dc:creator>
  <cp:lastModifiedBy>Flynn, Kelly</cp:lastModifiedBy>
  <cp:revision>15</cp:revision>
  <dcterms:created xsi:type="dcterms:W3CDTF">2010-08-27T01:52:39Z</dcterms:created>
  <dcterms:modified xsi:type="dcterms:W3CDTF">2011-08-25T14:42:38Z</dcterms:modified>
</cp:coreProperties>
</file>