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activeX/activeX1.xml" ContentType="application/vnd.ms-office.activeX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2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activeX/activeX2.xml" ContentType="application/vnd.ms-office.activeX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997" r:id="rId2"/>
    <p:sldMasterId id="2147484002" r:id="rId3"/>
    <p:sldMasterId id="2147484007" r:id="rId4"/>
    <p:sldMasterId id="2147484011" r:id="rId5"/>
  </p:sldMasterIdLst>
  <p:notesMasterIdLst>
    <p:notesMasterId r:id="rId37"/>
  </p:notesMasterIdLst>
  <p:sldIdLst>
    <p:sldId id="328" r:id="rId6"/>
    <p:sldId id="354" r:id="rId7"/>
    <p:sldId id="330" r:id="rId8"/>
    <p:sldId id="400" r:id="rId9"/>
    <p:sldId id="413" r:id="rId10"/>
    <p:sldId id="402" r:id="rId11"/>
    <p:sldId id="386" r:id="rId12"/>
    <p:sldId id="405" r:id="rId13"/>
    <p:sldId id="416" r:id="rId14"/>
    <p:sldId id="417" r:id="rId15"/>
    <p:sldId id="418" r:id="rId16"/>
    <p:sldId id="419" r:id="rId17"/>
    <p:sldId id="406" r:id="rId18"/>
    <p:sldId id="331" r:id="rId19"/>
    <p:sldId id="367" r:id="rId20"/>
    <p:sldId id="388" r:id="rId21"/>
    <p:sldId id="389" r:id="rId22"/>
    <p:sldId id="395" r:id="rId23"/>
    <p:sldId id="390" r:id="rId24"/>
    <p:sldId id="391" r:id="rId25"/>
    <p:sldId id="414" r:id="rId26"/>
    <p:sldId id="368" r:id="rId27"/>
    <p:sldId id="415" r:id="rId28"/>
    <p:sldId id="407" r:id="rId29"/>
    <p:sldId id="397" r:id="rId30"/>
    <p:sldId id="398" r:id="rId31"/>
    <p:sldId id="408" r:id="rId32"/>
    <p:sldId id="409" r:id="rId33"/>
    <p:sldId id="410" r:id="rId34"/>
    <p:sldId id="411" r:id="rId35"/>
    <p:sldId id="412" r:id="rId36"/>
  </p:sldIdLst>
  <p:sldSz cx="9144000" cy="6858000" type="screen4x3"/>
  <p:notesSz cx="6858000" cy="9144000"/>
  <p:custShowLst>
    <p:custShow name="Participant Leaders" id="0">
      <p:sldLst>
        <p:sld r:id="rId32"/>
      </p:sldLst>
    </p:custShow>
    <p:custShow name="Team Scores" id="1">
      <p:sldLst>
        <p:sld r:id="rId33"/>
      </p:sldLst>
    </p:custShow>
    <p:custShow name="Team MVP" id="2">
      <p:sldLst>
        <p:sld r:id="rId34"/>
      </p:sldLst>
    </p:custShow>
    <p:custShow name="Fastest" id="3">
      <p:sldLst>
        <p:sld r:id="rId35"/>
      </p:sldLst>
    </p:custShow>
    <p:custShow name="Whiteboard" id="4">
      <p:sldLst>
        <p:sld r:id="rId36"/>
      </p:sldLst>
    </p:custShow>
  </p:custShowLst>
  <p:custDataLst>
    <p:tags r:id="rId3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FCC00"/>
    <a:srgbClr val="100C20"/>
    <a:srgbClr val="001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5" autoAdjust="0"/>
    <p:restoredTop sz="94110" autoAdjust="0"/>
  </p:normalViewPr>
  <p:slideViewPr>
    <p:cSldViewPr>
      <p:cViewPr varScale="1">
        <p:scale>
          <a:sx n="107" d="100"/>
          <a:sy n="107" d="100"/>
        </p:scale>
        <p:origin x="88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15FB474-DC9B-4330-AD1D-9509CD7973B4}" type="datetimeFigureOut">
              <a:rPr lang="en-US"/>
              <a:pPr>
                <a:defRPr/>
              </a:pPr>
              <a:t>2/20/2018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1F6615C-857F-4EF3-8E2D-FDD032F78B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0518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DA4476-A629-4BC5-978F-F0BAEFEA01D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ECCC20-148E-4094-8AEA-6598C8B1C3B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C3CE45-B1DB-4966-AC8D-FD161A19DF4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700290-06B2-4F62-B644-23B4E4CEDCD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BBF1CC-6EF8-49CB-AAD2-CFA05F1E27C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897014-4D2C-48BB-BDF2-2D1D9C0C058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86851E-BC4E-449E-9201-EFA95412727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D805E8-B9FA-428D-96EE-8EEBBFFB18D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E96742-3CC0-481D-B322-429C6DA33A5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43454A-3762-4A4A-91C8-9874F2161EC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D25A1C-064E-4F9F-A7CC-FBCBD8B91D9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B38D95-A778-4687-837D-69A75443FE6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982A0E-260E-4111-91FF-E5BD9C14BB6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FEC35A-9A51-43B6-BC36-EF9B300516A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11.png"/><Relationship Id="rId9" Type="http://schemas.openxmlformats.org/officeDocument/2006/relationships/slide" Target="../slides/slide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11.png"/><Relationship Id="rId9" Type="http://schemas.openxmlformats.org/officeDocument/2006/relationships/slide" Target="../slides/slide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11.png"/><Relationship Id="rId9" Type="http://schemas.openxmlformats.org/officeDocument/2006/relationships/slide" Target="../slides/slide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8" descr="MCJROTCLogo2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09600"/>
            <a:ext cx="22415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657600"/>
            <a:ext cx="8839200" cy="1371600"/>
          </a:xfrm>
          <a:solidFill>
            <a:srgbClr val="00133A"/>
          </a:solidFill>
        </p:spPr>
        <p:txBody>
          <a:bodyPr tIns="0" bIns="0" anchor="t"/>
          <a:lstStyle>
            <a:lvl1pPr algn="ctr">
              <a:defRPr sz="4800" b="1">
                <a:solidFill>
                  <a:schemeClr val="bg1"/>
                </a:solidFill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2AB0EED-3162-42A8-A867-4187A9FB24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990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6172200" cy="1143000"/>
          </a:xfrm>
        </p:spPr>
        <p:txBody>
          <a:bodyPr lIns="73152" bIns="0" anchor="b">
            <a:sp3d prstMaterial="matte"/>
          </a:bodyPr>
          <a:lstStyle>
            <a:lvl1pPr algn="l">
              <a:defRPr sz="3200" b="0"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828800"/>
            <a:ext cx="6247397" cy="4419600"/>
          </a:xfrm>
          <a:solidFill>
            <a:srgbClr val="00133A"/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828800" y="6477000"/>
            <a:ext cx="5194300" cy="201613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305800" y="6477000"/>
            <a:ext cx="733425" cy="2016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5D3DDD7-E098-439E-BFB4-8A7CFAAA1F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54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2323FA-D862-4FD0-B49D-1CF14ECAA2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08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381000"/>
            <a:ext cx="6781800" cy="993775"/>
          </a:xfr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5908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0" y="6477000"/>
            <a:ext cx="5486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4B3089-DD26-47D8-9593-9BCD8FF54C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518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ss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2" descr="Logo Wednesday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914400"/>
            <a:ext cx="19240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657600"/>
            <a:ext cx="8839200" cy="1371600"/>
          </a:xfrm>
          <a:solidFill>
            <a:srgbClr val="00133A"/>
          </a:solidFill>
        </p:spPr>
        <p:txBody>
          <a:bodyPr tIns="0" bIns="0" anchor="t"/>
          <a:lstStyle>
            <a:lvl1pPr algn="l">
              <a:defRPr sz="4800" b="1">
                <a:solidFill>
                  <a:schemeClr val="bg1"/>
                </a:solidFill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E1CEB36-3A0F-4D55-8972-B7055E3E4A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271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ss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ltGray">
          <a:xfrm>
            <a:off x="0" y="1676400"/>
            <a:ext cx="9144000" cy="3352800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698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/>
          </a:p>
        </p:txBody>
      </p:sp>
      <p:sp>
        <p:nvSpPr>
          <p:cNvPr id="3" name="Rectangle 2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752600" y="381000"/>
            <a:ext cx="2095500" cy="7080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>
                <a:solidFill>
                  <a:schemeClr val="bg1"/>
                </a:solidFill>
              </a:rPr>
              <a:t>Purpose</a:t>
            </a: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533400" y="2209800"/>
            <a:ext cx="8077200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>
                <a:solidFill>
                  <a:schemeClr val="bg1"/>
                </a:solidFill>
              </a:rPr>
              <a:t>Click to Add Purpose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9130A6-CAEF-46D8-994E-D8D19B7133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819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invGray">
          <a:xfrm>
            <a:off x="0" y="5791200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1752600" y="304800"/>
            <a:ext cx="2994025" cy="8302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800" b="1">
                <a:solidFill>
                  <a:schemeClr val="bg1"/>
                </a:solidFill>
                <a:latin typeface="Calibri" pitchFamily="34" charset="0"/>
              </a:rPr>
              <a:t>Objectives</a:t>
            </a:r>
          </a:p>
        </p:txBody>
      </p:sp>
      <p:sp>
        <p:nvSpPr>
          <p:cNvPr id="4" name="Rectangle 3"/>
          <p:cNvSpPr/>
          <p:nvPr userDrawn="1"/>
        </p:nvSpPr>
        <p:spPr bwMode="ltGray">
          <a:xfrm>
            <a:off x="0" y="5943600"/>
            <a:ext cx="9144000" cy="914400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228600" y="1905000"/>
            <a:ext cx="8458200" cy="3733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CADA3FF-881D-452B-9962-C8FE05B859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127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0" y="4953000"/>
            <a:ext cx="9144000" cy="141288"/>
          </a:xfrm>
          <a:prstGeom prst="rect">
            <a:avLst/>
          </a:prstGeom>
          <a:solidFill>
            <a:srgbClr val="C00000"/>
          </a:solidFill>
          <a:ln w="50800" cap="flat" cmpd="thickThin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5181600"/>
            <a:ext cx="9144000" cy="1676400"/>
          </a:xfrm>
          <a:prstGeom prst="rect">
            <a:avLst/>
          </a:prstGeom>
          <a:solidFill>
            <a:srgbClr val="0013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0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>
                <a:solidFill>
                  <a:srgbClr val="00133A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9624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C63F76-FEE5-4DE7-8851-58A36881A3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91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5176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W Q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63040" y="0"/>
            <a:ext cx="7223760" cy="140335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dirty="0"/>
              <a:t>Key Word Question Slide Index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5B72137A-D12F-48D2-9ACE-83BA9D32A5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7975" y="2045731"/>
            <a:ext cx="8520113" cy="4163875"/>
          </a:xfrm>
          <a:noFill/>
          <a:ln>
            <a:noFill/>
          </a:ln>
        </p:spPr>
        <p:txBody>
          <a:bodyPr/>
          <a:lstStyle>
            <a:lvl1pPr marL="514350" indent="-51435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10000"/>
                </a:schemeClr>
              </a:buClr>
              <a:buSzPct val="100000"/>
              <a:buFont typeface="+mj-lt"/>
              <a:buAutoNum type="arabicPeriod"/>
              <a:defRPr>
                <a:solidFill>
                  <a:schemeClr val="accent1">
                    <a:lumMod val="10000"/>
                  </a:schemeClr>
                </a:solidFill>
              </a:defRPr>
            </a:lvl1pPr>
            <a:lvl2pPr marL="971550" indent="-51435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10000"/>
                </a:schemeClr>
              </a:buClr>
              <a:buFont typeface="+mj-lt"/>
              <a:buAutoNum type="arabicPeriod"/>
              <a:defRPr>
                <a:solidFill>
                  <a:schemeClr val="accent1">
                    <a:lumMod val="10000"/>
                  </a:schemeClr>
                </a:solidFill>
              </a:defRPr>
            </a:lvl2pPr>
            <a:lvl3pPr marL="1223963" indent="-45720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10000"/>
                </a:schemeClr>
              </a:buClr>
              <a:buFont typeface="+mj-lt"/>
              <a:buAutoNum type="arabicPeriod"/>
              <a:defRPr>
                <a:solidFill>
                  <a:schemeClr val="accent1">
                    <a:lumMod val="10000"/>
                  </a:schemeClr>
                </a:solidFill>
              </a:defRPr>
            </a:lvl3pPr>
            <a:lvl4pPr marL="1490662" indent="-45720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10000"/>
                </a:schemeClr>
              </a:buClr>
              <a:buFont typeface="+mj-lt"/>
              <a:buAutoNum type="arabicPeriod"/>
              <a:defRPr>
                <a:solidFill>
                  <a:schemeClr val="accent1">
                    <a:lumMod val="10000"/>
                  </a:schemeClr>
                </a:solidFill>
              </a:defRPr>
            </a:lvl4pPr>
            <a:lvl5pPr marL="1700212" indent="-45720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10000"/>
                </a:schemeClr>
              </a:buClr>
              <a:buFont typeface="+mj-lt"/>
              <a:buAutoNum type="arabicPeriod"/>
              <a:defRPr>
                <a:solidFill>
                  <a:schemeClr val="accent1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8028B6-F1AF-417F-9B3D-86484EBCE5CB}"/>
              </a:ext>
            </a:extLst>
          </p:cNvPr>
          <p:cNvSpPr/>
          <p:nvPr userDrawn="1"/>
        </p:nvSpPr>
        <p:spPr>
          <a:xfrm>
            <a:off x="-32657" y="1676400"/>
            <a:ext cx="91766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en-US" b="1" i="1" dirty="0">
                <a:solidFill>
                  <a:schemeClr val="accent1">
                    <a:lumMod val="10000"/>
                  </a:schemeClr>
                </a:solidFill>
                <a:latin typeface="Calibri"/>
              </a:rPr>
              <a:t>Click any link below to go directly to polling that question.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B9067C-20A6-4209-A30E-FA9CB35783C6}"/>
              </a:ext>
            </a:extLst>
          </p:cNvPr>
          <p:cNvSpPr txBox="1"/>
          <p:nvPr userDrawn="1"/>
        </p:nvSpPr>
        <p:spPr>
          <a:xfrm>
            <a:off x="1353591" y="6343650"/>
            <a:ext cx="4170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here to return to this index. </a:t>
            </a:r>
          </a:p>
        </p:txBody>
      </p:sp>
      <p:sp>
        <p:nvSpPr>
          <p:cNvPr id="9" name="Left Arrow 1">
            <a:extLst>
              <a:ext uri="{FF2B5EF4-FFF2-40B4-BE49-F238E27FC236}">
                <a16:creationId xmlns:a16="http://schemas.microsoft.com/office/drawing/2014/main" id="{2DC0AC89-9CF9-47F7-AFD6-9E1C9AC397B3}"/>
              </a:ext>
            </a:extLst>
          </p:cNvPr>
          <p:cNvSpPr/>
          <p:nvPr userDrawn="1"/>
        </p:nvSpPr>
        <p:spPr bwMode="auto">
          <a:xfrm flipH="1">
            <a:off x="5489202" y="6469191"/>
            <a:ext cx="588789" cy="250958"/>
          </a:xfrm>
          <a:prstGeom prst="leftArrow">
            <a:avLst/>
          </a:prstGeom>
          <a:solidFill>
            <a:srgbClr val="002060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E0E0E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D7FA57-F71D-4E4B-A8D6-0D77296A24A1}"/>
              </a:ext>
            </a:extLst>
          </p:cNvPr>
          <p:cNvGrpSpPr/>
          <p:nvPr userDrawn="1"/>
        </p:nvGrpSpPr>
        <p:grpSpPr>
          <a:xfrm>
            <a:off x="6018602" y="6246717"/>
            <a:ext cx="612338" cy="613707"/>
            <a:chOff x="6018602" y="6246717"/>
            <a:chExt cx="612338" cy="613707"/>
          </a:xfrm>
        </p:grpSpPr>
        <p:pic>
          <p:nvPicPr>
            <p:cNvPr id="11" name="Picture 10">
              <a:hlinkClick r:id="rId2" action="ppaction://hlinksldjump"/>
              <a:extLst>
                <a:ext uri="{FF2B5EF4-FFF2-40B4-BE49-F238E27FC236}">
                  <a16:creationId xmlns:a16="http://schemas.microsoft.com/office/drawing/2014/main" id="{6FE3DD08-6B88-4968-9257-34B2A7367E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3195" y="6429988"/>
              <a:ext cx="430436" cy="430436"/>
            </a:xfrm>
            <a:prstGeom prst="rect">
              <a:avLst/>
            </a:prstGeom>
          </p:spPr>
        </p:pic>
        <p:sp>
          <p:nvSpPr>
            <p:cNvPr id="12" name="Rectangle 11">
              <a:hlinkClick r:id="rId2" action="ppaction://hlinksldjump"/>
              <a:extLst>
                <a:ext uri="{FF2B5EF4-FFF2-40B4-BE49-F238E27FC236}">
                  <a16:creationId xmlns:a16="http://schemas.microsoft.com/office/drawing/2014/main" id="{82C16EFA-7E34-4D04-A552-6F52D06E0BD7}"/>
                </a:ext>
              </a:extLst>
            </p:cNvPr>
            <p:cNvSpPr/>
            <p:nvPr userDrawn="1"/>
          </p:nvSpPr>
          <p:spPr>
            <a:xfrm>
              <a:off x="6018602" y="6246717"/>
              <a:ext cx="6123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Index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983011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5448"/>
            <a:ext cx="6858000" cy="1252728"/>
          </a:xfrm>
          <a:solidFill>
            <a:srgbClr val="00133A"/>
          </a:solidFill>
          <a:ln w="25400">
            <a:noFill/>
          </a:ln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133A"/>
          </a:solidFill>
          <a:ln>
            <a:solidFill>
              <a:srgbClr val="C00000"/>
            </a:solidFill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9890338-FB5C-46FA-85B2-8EE896B137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410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ss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ltGray">
          <a:xfrm>
            <a:off x="0" y="1676400"/>
            <a:ext cx="9144000" cy="3352800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698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914400" y="2133600"/>
            <a:ext cx="73152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760BE59-655A-4BA2-9DD6-B787BEB3DB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4328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A20C5-A034-4C3B-9D03-A5A65FF62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D41FF5-8AA0-4F5E-B9B2-C1785CE8FC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79322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Ques - No 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902C46C2-8226-4E11-920A-FEA6D57396C0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8437418" y="6313336"/>
          <a:ext cx="702886" cy="544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886">
                  <a:extLst>
                    <a:ext uri="{9D8B030D-6E8A-4147-A177-3AD203B41FA5}">
                      <a16:colId xmlns:a16="http://schemas.microsoft.com/office/drawing/2014/main" val="2522408306"/>
                    </a:ext>
                  </a:extLst>
                </a:gridCol>
              </a:tblGrid>
              <a:tr h="5446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28849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629FCD9-5063-4A0A-9059-E1670184E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128" y="365760"/>
            <a:ext cx="8075472" cy="2606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992A4-B42A-4241-8EB0-69B3E03DC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398838"/>
            <a:ext cx="8039988" cy="2893897"/>
          </a:xfrm>
        </p:spPr>
        <p:txBody>
          <a:bodyPr lIns="91440"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513C722-6F91-46C5-9E8E-773687A9A0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9652"/>
            <a:ext cx="2514600" cy="304800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r">
              <a:buNone/>
              <a:defRPr lang="en-US" sz="1600" dirty="0"/>
            </a:lvl1pPr>
          </a:lstStyle>
          <a:p>
            <a:r>
              <a:rPr lang="en-US" dirty="0"/>
              <a:t>(Question Code)</a:t>
            </a:r>
          </a:p>
        </p:txBody>
      </p:sp>
      <p:pic>
        <p:nvPicPr>
          <p:cNvPr id="23" name="Picture 2" descr="See the source image">
            <a:hlinkClick r:id="" action="ppaction://customshow?id=4&amp;return=true"/>
            <a:extLst>
              <a:ext uri="{FF2B5EF4-FFF2-40B4-BE49-F238E27FC236}">
                <a16:creationId xmlns:a16="http://schemas.microsoft.com/office/drawing/2014/main" id="{0DD67DAD-FFA9-47E2-927B-EE3093B3E77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89844" l="10000" r="97109">
                        <a14:foregroundMark x1="60078" y1="65625" x2="90547" y2="30566"/>
                        <a14:foregroundMark x1="90547" y1="30566" x2="92891" y2="24023"/>
                        <a14:foregroundMark x1="92891" y1="24023" x2="91250" y2="16895"/>
                        <a14:foregroundMark x1="91250" y1="16895" x2="63594" y2="49023"/>
                        <a14:foregroundMark x1="63594" y1="49023" x2="58438" y2="63770"/>
                        <a14:foregroundMark x1="58438" y1="63770" x2="65156" y2="64551"/>
                        <a14:foregroundMark x1="65156" y1="64551" x2="88516" y2="48340"/>
                        <a14:foregroundMark x1="96719" y1="22754" x2="97109" y2="24414"/>
                        <a14:foregroundMark x1="11641" y1="18652" x2="15234" y2="75586"/>
                        <a14:foregroundMark x1="15234" y1="75586" x2="22031" y2="82813"/>
                        <a14:foregroundMark x1="22031" y1="82813" x2="54609" y2="84277"/>
                        <a14:foregroundMark x1="54609" y1="84277" x2="81875" y2="81934"/>
                        <a14:foregroundMark x1="81875" y1="81934" x2="86328" y2="71973"/>
                        <a14:foregroundMark x1="86328" y1="71973" x2="86250" y2="21582"/>
                        <a14:foregroundMark x1="86250" y1="21582" x2="84453" y2="14551"/>
                        <a14:foregroundMark x1="84453" y1="14551" x2="20000" y2="15039"/>
                        <a14:foregroundMark x1="20000" y1="15039" x2="14453" y2="16992"/>
                        <a14:foregroundMark x1="14453" y1="16992" x2="11641" y2="20117"/>
                        <a14:foregroundMark x1="15859" y1="19141" x2="32734" y2="41797"/>
                        <a14:foregroundMark x1="32734" y1="41797" x2="72656" y2="74805"/>
                        <a14:foregroundMark x1="75391" y1="20117" x2="33281" y2="43457"/>
                        <a14:foregroundMark x1="33281" y1="43457" x2="26875" y2="50879"/>
                        <a14:foregroundMark x1="26875" y1="50879" x2="23594" y2="59180"/>
                        <a14:foregroundMark x1="23594" y1="59180" x2="23047" y2="62695"/>
                        <a14:foregroundMark x1="14375" y1="39453" x2="15703" y2="70605"/>
                        <a14:foregroundMark x1="15703" y1="70605" x2="18438" y2="78320"/>
                        <a14:foregroundMark x1="18438" y1="78320" x2="23047" y2="82227"/>
                        <a14:foregroundMark x1="23047" y1="82227" x2="62422" y2="79785"/>
                        <a14:foregroundMark x1="62422" y1="79785" x2="64766" y2="73047"/>
                        <a14:foregroundMark x1="64766" y1="73047" x2="64141" y2="62695"/>
                        <a14:foregroundMark x1="64141" y1="62695" x2="28672" y2="49023"/>
                        <a14:foregroundMark x1="28672" y1="49023" x2="14766" y2="46973"/>
                        <a14:foregroundMark x1="13984" y1="46777" x2="14531" y2="76172"/>
                        <a14:foregroundMark x1="14531" y1="76172" x2="16250" y2="83105"/>
                        <a14:foregroundMark x1="16250" y1="83105" x2="51172" y2="83301"/>
                        <a14:foregroundMark x1="51172" y1="83301" x2="58984" y2="83105"/>
                        <a14:foregroundMark x1="58984" y1="83105" x2="61016" y2="71387"/>
                        <a14:foregroundMark x1="61016" y1="71387" x2="59844" y2="54590"/>
                        <a14:foregroundMark x1="59844" y1="54590" x2="13750" y2="47266"/>
                        <a14:foregroundMark x1="18438" y1="63672" x2="29688" y2="73828"/>
                        <a14:foregroundMark x1="29688" y1="73828" x2="43750" y2="78320"/>
                        <a14:foregroundMark x1="43750" y1="78320" x2="51016" y2="78516"/>
                        <a14:foregroundMark x1="51016" y1="78516" x2="46406" y2="74316"/>
                        <a14:foregroundMark x1="46406" y1="74316" x2="23594" y2="65137"/>
                        <a14:foregroundMark x1="23594" y1="65137" x2="18594" y2="58887"/>
                        <a14:backgroundMark x1="92656" y1="34180" x2="91094" y2="40820"/>
                        <a14:backgroundMark x1="91094" y1="40820" x2="93047" y2="34863"/>
                        <a14:backgroundMark x1="93203" y1="34375" x2="90859" y2="40723"/>
                        <a14:backgroundMark x1="90859" y1="40723" x2="93203" y2="34863"/>
                        <a14:backgroundMark x1="91484" y1="46484" x2="91094" y2="44043"/>
                        <a14:backgroundMark x1="90859" y1="40723" x2="92188" y2="41699"/>
                        <a14:backgroundMark x1="90859" y1="42676" x2="91250" y2="43457"/>
                        <a14:backgroundMark x1="91016" y1="43359" x2="91250" y2="43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83" t="10645" r="70" b="11563"/>
          <a:stretch/>
        </p:blipFill>
        <p:spPr bwMode="auto">
          <a:xfrm>
            <a:off x="8518316" y="6473332"/>
            <a:ext cx="507378" cy="34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hlinkClick r:id="" action="ppaction://customshow?id=4&amp;return=true"/>
            <a:extLst>
              <a:ext uri="{FF2B5EF4-FFF2-40B4-BE49-F238E27FC236}">
                <a16:creationId xmlns:a16="http://schemas.microsoft.com/office/drawing/2014/main" id="{3B82AB41-6F66-455D-B3DA-87466B51DA98}"/>
              </a:ext>
            </a:extLst>
          </p:cNvPr>
          <p:cNvSpPr/>
          <p:nvPr userDrawn="1"/>
        </p:nvSpPr>
        <p:spPr>
          <a:xfrm>
            <a:off x="8352168" y="6272372"/>
            <a:ext cx="841708" cy="24622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000" b="1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Whiteboard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68488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Ques with 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0B2BA24F-4F85-449F-AA99-FF54EF18CC41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6533804" y="6313336"/>
          <a:ext cx="2601882" cy="544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076">
                  <a:extLst>
                    <a:ext uri="{9D8B030D-6E8A-4147-A177-3AD203B41FA5}">
                      <a16:colId xmlns:a16="http://schemas.microsoft.com/office/drawing/2014/main" val="1204113710"/>
                    </a:ext>
                  </a:extLst>
                </a:gridCol>
                <a:gridCol w="474345">
                  <a:extLst>
                    <a:ext uri="{9D8B030D-6E8A-4147-A177-3AD203B41FA5}">
                      <a16:colId xmlns:a16="http://schemas.microsoft.com/office/drawing/2014/main" val="4274957838"/>
                    </a:ext>
                  </a:extLst>
                </a:gridCol>
                <a:gridCol w="406803">
                  <a:extLst>
                    <a:ext uri="{9D8B030D-6E8A-4147-A177-3AD203B41FA5}">
                      <a16:colId xmlns:a16="http://schemas.microsoft.com/office/drawing/2014/main" val="2306891673"/>
                    </a:ext>
                  </a:extLst>
                </a:gridCol>
                <a:gridCol w="510772">
                  <a:extLst>
                    <a:ext uri="{9D8B030D-6E8A-4147-A177-3AD203B41FA5}">
                      <a16:colId xmlns:a16="http://schemas.microsoft.com/office/drawing/2014/main" val="4140960875"/>
                    </a:ext>
                  </a:extLst>
                </a:gridCol>
                <a:gridCol w="702886">
                  <a:extLst>
                    <a:ext uri="{9D8B030D-6E8A-4147-A177-3AD203B41FA5}">
                      <a16:colId xmlns:a16="http://schemas.microsoft.com/office/drawing/2014/main" val="2522408306"/>
                    </a:ext>
                  </a:extLst>
                </a:gridCol>
              </a:tblGrid>
              <a:tr h="5446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28849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629FCD9-5063-4A0A-9059-E1670184E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128" y="365760"/>
            <a:ext cx="8075472" cy="2606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992A4-B42A-4241-8EB0-69B3E03DC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398838"/>
            <a:ext cx="8039988" cy="2893897"/>
          </a:xfrm>
        </p:spPr>
        <p:txBody>
          <a:bodyPr lIns="91440"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513C722-6F91-46C5-9E8E-773687A9A0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9652"/>
            <a:ext cx="2514600" cy="304800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r">
              <a:buNone/>
              <a:defRPr lang="en-US" sz="1600" dirty="0"/>
            </a:lvl1pPr>
          </a:lstStyle>
          <a:p>
            <a:r>
              <a:rPr lang="en-US" dirty="0"/>
              <a:t>(Question Code)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F878591-8E79-42DB-81A4-7461F21BC56A}"/>
              </a:ext>
            </a:extLst>
          </p:cNvPr>
          <p:cNvGrpSpPr/>
          <p:nvPr userDrawn="1"/>
        </p:nvGrpSpPr>
        <p:grpSpPr>
          <a:xfrm>
            <a:off x="6478725" y="6251171"/>
            <a:ext cx="612338" cy="573577"/>
            <a:chOff x="6478725" y="6251171"/>
            <a:chExt cx="612338" cy="573577"/>
          </a:xfrm>
        </p:grpSpPr>
        <p:pic>
          <p:nvPicPr>
            <p:cNvPr id="24" name="Picture 2" descr="https://cdn3.iconfinder.com/data/icons/award-and-trohpy/78/Award_ribbon_cup-05-512.png">
              <a:hlinkClick r:id="" action="ppaction://customshow?id=0&amp;return=true"/>
              <a:extLst>
                <a:ext uri="{FF2B5EF4-FFF2-40B4-BE49-F238E27FC236}">
                  <a16:creationId xmlns:a16="http://schemas.microsoft.com/office/drawing/2014/main" id="{1EDC2E24-8874-48F7-85A7-92263EA4F96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6034" y="6480890"/>
              <a:ext cx="283708" cy="343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>
              <a:hlinkClick r:id="" action="ppaction://customshow?id=0&amp;return=true"/>
              <a:extLst>
                <a:ext uri="{FF2B5EF4-FFF2-40B4-BE49-F238E27FC236}">
                  <a16:creationId xmlns:a16="http://schemas.microsoft.com/office/drawing/2014/main" id="{680675F8-04C8-4C6E-AD96-5D5D7D462197}"/>
                </a:ext>
              </a:extLst>
            </p:cNvPr>
            <p:cNvSpPr/>
            <p:nvPr userDrawn="1"/>
          </p:nvSpPr>
          <p:spPr>
            <a:xfrm>
              <a:off x="6478725" y="6251171"/>
              <a:ext cx="6123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Leader</a:t>
              </a:r>
              <a:endParaRPr lang="en-US" sz="1200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1A3C0C8-2A19-4D92-836C-B93D6428714B}"/>
              </a:ext>
            </a:extLst>
          </p:cNvPr>
          <p:cNvGrpSpPr/>
          <p:nvPr userDrawn="1"/>
        </p:nvGrpSpPr>
        <p:grpSpPr>
          <a:xfrm>
            <a:off x="6974103" y="6251171"/>
            <a:ext cx="612338" cy="588950"/>
            <a:chOff x="6974103" y="6251171"/>
            <a:chExt cx="612338" cy="588950"/>
          </a:xfrm>
        </p:grpSpPr>
        <p:pic>
          <p:nvPicPr>
            <p:cNvPr id="27" name="Picture 26">
              <a:hlinkClick r:id="" action="ppaction://customshow?id=1&amp;return=true"/>
              <a:extLst>
                <a:ext uri="{FF2B5EF4-FFF2-40B4-BE49-F238E27FC236}">
                  <a16:creationId xmlns:a16="http://schemas.microsoft.com/office/drawing/2014/main" id="{51663B23-0A2D-4B28-B30F-B2A5A4110A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5" t="3334" r="3332" b="18889"/>
            <a:stretch/>
          </p:blipFill>
          <p:spPr>
            <a:xfrm>
              <a:off x="7081931" y="6494091"/>
              <a:ext cx="394532" cy="346030"/>
            </a:xfrm>
            <a:prstGeom prst="rect">
              <a:avLst/>
            </a:prstGeom>
          </p:spPr>
        </p:pic>
        <p:sp>
          <p:nvSpPr>
            <p:cNvPr id="28" name="Rectangle 27">
              <a:hlinkClick r:id="" action="ppaction://customshow?id=1&amp;return=true"/>
              <a:extLst>
                <a:ext uri="{FF2B5EF4-FFF2-40B4-BE49-F238E27FC236}">
                  <a16:creationId xmlns:a16="http://schemas.microsoft.com/office/drawing/2014/main" id="{833A2E8B-567C-467A-8434-20FB7238A1C9}"/>
                </a:ext>
              </a:extLst>
            </p:cNvPr>
            <p:cNvSpPr/>
            <p:nvPr userDrawn="1"/>
          </p:nvSpPr>
          <p:spPr>
            <a:xfrm>
              <a:off x="6974103" y="6251171"/>
              <a:ext cx="612338" cy="276999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Team</a:t>
              </a:r>
              <a:endParaRPr lang="en-US" sz="1200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172834B-7659-4843-8012-23FE14A383C9}"/>
              </a:ext>
            </a:extLst>
          </p:cNvPr>
          <p:cNvGrpSpPr/>
          <p:nvPr userDrawn="1"/>
        </p:nvGrpSpPr>
        <p:grpSpPr>
          <a:xfrm>
            <a:off x="7419603" y="6250131"/>
            <a:ext cx="612338" cy="580409"/>
            <a:chOff x="7419603" y="6250131"/>
            <a:chExt cx="612338" cy="580409"/>
          </a:xfrm>
        </p:grpSpPr>
        <p:pic>
          <p:nvPicPr>
            <p:cNvPr id="30" name="Picture 29">
              <a:hlinkClick r:id="" action="ppaction://customshow?id=2&amp;return=true"/>
              <a:extLst>
                <a:ext uri="{FF2B5EF4-FFF2-40B4-BE49-F238E27FC236}">
                  <a16:creationId xmlns:a16="http://schemas.microsoft.com/office/drawing/2014/main" id="{A64DBE12-4155-4ED3-A8B2-D525E50DCA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duotone>
                <a:prstClr val="black"/>
                <a:schemeClr val="accent6">
                  <a:lumMod val="5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64895" y="6480890"/>
              <a:ext cx="313545" cy="349650"/>
            </a:xfrm>
            <a:prstGeom prst="rect">
              <a:avLst/>
            </a:prstGeom>
          </p:spPr>
        </p:pic>
        <p:sp>
          <p:nvSpPr>
            <p:cNvPr id="31" name="Rectangle 30">
              <a:hlinkClick r:id="" action="ppaction://customshow?id=2&amp;return=true"/>
              <a:extLst>
                <a:ext uri="{FF2B5EF4-FFF2-40B4-BE49-F238E27FC236}">
                  <a16:creationId xmlns:a16="http://schemas.microsoft.com/office/drawing/2014/main" id="{160465F6-C076-47A5-B492-3B51854528D4}"/>
                </a:ext>
              </a:extLst>
            </p:cNvPr>
            <p:cNvSpPr/>
            <p:nvPr userDrawn="1"/>
          </p:nvSpPr>
          <p:spPr>
            <a:xfrm>
              <a:off x="7419603" y="6250131"/>
              <a:ext cx="612338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MVP</a:t>
              </a:r>
              <a:endParaRPr lang="en-US" sz="1200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870C6C8-2886-430A-B9C4-55D650B8D35E}"/>
              </a:ext>
            </a:extLst>
          </p:cNvPr>
          <p:cNvGrpSpPr/>
          <p:nvPr userDrawn="1"/>
        </p:nvGrpSpPr>
        <p:grpSpPr>
          <a:xfrm>
            <a:off x="7850033" y="6251770"/>
            <a:ext cx="661888" cy="578106"/>
            <a:chOff x="7850033" y="6251770"/>
            <a:chExt cx="661888" cy="578106"/>
          </a:xfrm>
        </p:grpSpPr>
        <p:pic>
          <p:nvPicPr>
            <p:cNvPr id="33" name="Picture 32">
              <a:hlinkClick r:id="" action="ppaction://customshow?id=3&amp;return=true"/>
              <a:extLst>
                <a:ext uri="{FF2B5EF4-FFF2-40B4-BE49-F238E27FC236}">
                  <a16:creationId xmlns:a16="http://schemas.microsoft.com/office/drawing/2014/main" id="{588B96A6-D216-4877-B514-E4A08B1FCA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5315" y="6480226"/>
              <a:ext cx="331325" cy="349650"/>
            </a:xfrm>
            <a:prstGeom prst="rect">
              <a:avLst/>
            </a:prstGeom>
          </p:spPr>
        </p:pic>
        <p:sp>
          <p:nvSpPr>
            <p:cNvPr id="34" name="Rectangle 33">
              <a:hlinkClick r:id="" action="ppaction://customshow?id=3&amp;return=true"/>
              <a:extLst>
                <a:ext uri="{FF2B5EF4-FFF2-40B4-BE49-F238E27FC236}">
                  <a16:creationId xmlns:a16="http://schemas.microsoft.com/office/drawing/2014/main" id="{7F6EE106-BE23-4C33-BBEC-54B00A03838B}"/>
                </a:ext>
              </a:extLst>
            </p:cNvPr>
            <p:cNvSpPr/>
            <p:nvPr userDrawn="1"/>
          </p:nvSpPr>
          <p:spPr>
            <a:xfrm>
              <a:off x="7850033" y="6251770"/>
              <a:ext cx="661888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Fastest</a:t>
              </a:r>
              <a:endParaRPr lang="en-US" sz="1100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6BC0C33-A7BE-47A3-BB75-38452C695E3B}"/>
              </a:ext>
            </a:extLst>
          </p:cNvPr>
          <p:cNvGrpSpPr/>
          <p:nvPr userDrawn="1"/>
        </p:nvGrpSpPr>
        <p:grpSpPr>
          <a:xfrm>
            <a:off x="8352168" y="6272372"/>
            <a:ext cx="841708" cy="547772"/>
            <a:chOff x="8352168" y="6272372"/>
            <a:chExt cx="841708" cy="547772"/>
          </a:xfrm>
        </p:grpSpPr>
        <p:pic>
          <p:nvPicPr>
            <p:cNvPr id="36" name="Picture 2" descr="See the source image">
              <a:hlinkClick r:id="" action="ppaction://customshow?id=4&amp;return=true"/>
              <a:extLst>
                <a:ext uri="{FF2B5EF4-FFF2-40B4-BE49-F238E27FC236}">
                  <a16:creationId xmlns:a16="http://schemas.microsoft.com/office/drawing/2014/main" id="{669D9DF6-55FF-4E37-B717-C1138115A53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61" b="89844" l="10000" r="97109">
                          <a14:foregroundMark x1="60078" y1="65625" x2="90547" y2="30566"/>
                          <a14:foregroundMark x1="90547" y1="30566" x2="92891" y2="24023"/>
                          <a14:foregroundMark x1="92891" y1="24023" x2="91250" y2="16895"/>
                          <a14:foregroundMark x1="91250" y1="16895" x2="63594" y2="49023"/>
                          <a14:foregroundMark x1="63594" y1="49023" x2="58438" y2="63770"/>
                          <a14:foregroundMark x1="58438" y1="63770" x2="65156" y2="64551"/>
                          <a14:foregroundMark x1="65156" y1="64551" x2="88516" y2="48340"/>
                          <a14:foregroundMark x1="96719" y1="22754" x2="97109" y2="24414"/>
                          <a14:foregroundMark x1="11641" y1="18652" x2="15234" y2="75586"/>
                          <a14:foregroundMark x1="15234" y1="75586" x2="22031" y2="82813"/>
                          <a14:foregroundMark x1="22031" y1="82813" x2="54609" y2="84277"/>
                          <a14:foregroundMark x1="54609" y1="84277" x2="81875" y2="81934"/>
                          <a14:foregroundMark x1="81875" y1="81934" x2="86328" y2="71973"/>
                          <a14:foregroundMark x1="86328" y1="71973" x2="86250" y2="21582"/>
                          <a14:foregroundMark x1="86250" y1="21582" x2="84453" y2="14551"/>
                          <a14:foregroundMark x1="84453" y1="14551" x2="20000" y2="15039"/>
                          <a14:foregroundMark x1="20000" y1="15039" x2="14453" y2="16992"/>
                          <a14:foregroundMark x1="14453" y1="16992" x2="11641" y2="20117"/>
                          <a14:foregroundMark x1="15859" y1="19141" x2="32734" y2="41797"/>
                          <a14:foregroundMark x1="32734" y1="41797" x2="72656" y2="74805"/>
                          <a14:foregroundMark x1="75391" y1="20117" x2="33281" y2="43457"/>
                          <a14:foregroundMark x1="33281" y1="43457" x2="26875" y2="50879"/>
                          <a14:foregroundMark x1="26875" y1="50879" x2="23594" y2="59180"/>
                          <a14:foregroundMark x1="23594" y1="59180" x2="23047" y2="62695"/>
                          <a14:foregroundMark x1="14375" y1="39453" x2="15703" y2="70605"/>
                          <a14:foregroundMark x1="15703" y1="70605" x2="18438" y2="78320"/>
                          <a14:foregroundMark x1="18438" y1="78320" x2="23047" y2="82227"/>
                          <a14:foregroundMark x1="23047" y1="82227" x2="62422" y2="79785"/>
                          <a14:foregroundMark x1="62422" y1="79785" x2="64766" y2="73047"/>
                          <a14:foregroundMark x1="64766" y1="73047" x2="64141" y2="62695"/>
                          <a14:foregroundMark x1="64141" y1="62695" x2="28672" y2="49023"/>
                          <a14:foregroundMark x1="28672" y1="49023" x2="14766" y2="46973"/>
                          <a14:foregroundMark x1="13984" y1="46777" x2="14531" y2="76172"/>
                          <a14:foregroundMark x1="14531" y1="76172" x2="16250" y2="83105"/>
                          <a14:foregroundMark x1="16250" y1="83105" x2="51172" y2="83301"/>
                          <a14:foregroundMark x1="51172" y1="83301" x2="58984" y2="83105"/>
                          <a14:foregroundMark x1="58984" y1="83105" x2="61016" y2="71387"/>
                          <a14:foregroundMark x1="61016" y1="71387" x2="59844" y2="54590"/>
                          <a14:foregroundMark x1="59844" y1="54590" x2="13750" y2="47266"/>
                          <a14:foregroundMark x1="18438" y1="63672" x2="29688" y2="73828"/>
                          <a14:foregroundMark x1="29688" y1="73828" x2="43750" y2="78320"/>
                          <a14:foregroundMark x1="43750" y1="78320" x2="51016" y2="78516"/>
                          <a14:foregroundMark x1="51016" y1="78516" x2="46406" y2="74316"/>
                          <a14:foregroundMark x1="46406" y1="74316" x2="23594" y2="65137"/>
                          <a14:foregroundMark x1="23594" y1="65137" x2="18594" y2="58887"/>
                          <a14:backgroundMark x1="92656" y1="34180" x2="91094" y2="40820"/>
                          <a14:backgroundMark x1="91094" y1="40820" x2="93047" y2="34863"/>
                          <a14:backgroundMark x1="93203" y1="34375" x2="90859" y2="40723"/>
                          <a14:backgroundMark x1="90859" y1="40723" x2="93203" y2="34863"/>
                          <a14:backgroundMark x1="91484" y1="46484" x2="91094" y2="44043"/>
                          <a14:backgroundMark x1="90859" y1="40723" x2="92188" y2="41699"/>
                          <a14:backgroundMark x1="90859" y1="42676" x2="91250" y2="43457"/>
                          <a14:backgroundMark x1="91016" y1="43359" x2="91250" y2="433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83" t="10645" r="70" b="11563"/>
            <a:stretch/>
          </p:blipFill>
          <p:spPr bwMode="auto">
            <a:xfrm>
              <a:off x="8518316" y="6473332"/>
              <a:ext cx="507378" cy="346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Rectangle 36">
              <a:hlinkClick r:id="" action="ppaction://customshow?id=4&amp;return=true"/>
              <a:extLst>
                <a:ext uri="{FF2B5EF4-FFF2-40B4-BE49-F238E27FC236}">
                  <a16:creationId xmlns:a16="http://schemas.microsoft.com/office/drawing/2014/main" id="{F39BE510-BDB8-4074-8D3D-EDBAC2C0A201}"/>
                </a:ext>
              </a:extLst>
            </p:cNvPr>
            <p:cNvSpPr/>
            <p:nvPr userDrawn="1"/>
          </p:nvSpPr>
          <p:spPr>
            <a:xfrm>
              <a:off x="8352168" y="6272372"/>
              <a:ext cx="841708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Whiteboard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7493444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KW 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0E07F1D7-F534-4FF2-9DCD-0752DA6F1688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6103196" y="6313336"/>
          <a:ext cx="3032491" cy="544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920">
                  <a:extLst>
                    <a:ext uri="{9D8B030D-6E8A-4147-A177-3AD203B41FA5}">
                      <a16:colId xmlns:a16="http://schemas.microsoft.com/office/drawing/2014/main" val="106133706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1204113710"/>
                    </a:ext>
                  </a:extLst>
                </a:gridCol>
                <a:gridCol w="474345">
                  <a:extLst>
                    <a:ext uri="{9D8B030D-6E8A-4147-A177-3AD203B41FA5}">
                      <a16:colId xmlns:a16="http://schemas.microsoft.com/office/drawing/2014/main" val="4274957838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306891673"/>
                    </a:ext>
                  </a:extLst>
                </a:gridCol>
                <a:gridCol w="511175">
                  <a:extLst>
                    <a:ext uri="{9D8B030D-6E8A-4147-A177-3AD203B41FA5}">
                      <a16:colId xmlns:a16="http://schemas.microsoft.com/office/drawing/2014/main" val="4140960875"/>
                    </a:ext>
                  </a:extLst>
                </a:gridCol>
                <a:gridCol w="702887">
                  <a:extLst>
                    <a:ext uri="{9D8B030D-6E8A-4147-A177-3AD203B41FA5}">
                      <a16:colId xmlns:a16="http://schemas.microsoft.com/office/drawing/2014/main" val="2522408306"/>
                    </a:ext>
                  </a:extLst>
                </a:gridCol>
              </a:tblGrid>
              <a:tr h="5446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28849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629FCD9-5063-4A0A-9059-E1670184E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128" y="365760"/>
            <a:ext cx="8075472" cy="2606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992A4-B42A-4241-8EB0-69B3E03DC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398838"/>
            <a:ext cx="8039988" cy="2893897"/>
          </a:xfrm>
        </p:spPr>
        <p:txBody>
          <a:bodyPr lIns="91440"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513C722-6F91-46C5-9E8E-773687A9A0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9652"/>
            <a:ext cx="2514600" cy="304800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r">
              <a:buNone/>
              <a:defRPr lang="en-US" sz="1600" dirty="0"/>
            </a:lvl1pPr>
          </a:lstStyle>
          <a:p>
            <a:r>
              <a:rPr lang="en-US" dirty="0"/>
              <a:t>(Question Code)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5953877-E8DC-4BD5-8F0F-072F77CEE617}"/>
              </a:ext>
            </a:extLst>
          </p:cNvPr>
          <p:cNvGrpSpPr/>
          <p:nvPr userDrawn="1"/>
        </p:nvGrpSpPr>
        <p:grpSpPr>
          <a:xfrm>
            <a:off x="6478725" y="6251171"/>
            <a:ext cx="612338" cy="573577"/>
            <a:chOff x="6478725" y="6251171"/>
            <a:chExt cx="612338" cy="573577"/>
          </a:xfrm>
        </p:grpSpPr>
        <p:pic>
          <p:nvPicPr>
            <p:cNvPr id="17" name="Picture 2" descr="https://cdn3.iconfinder.com/data/icons/award-and-trohpy/78/Award_ribbon_cup-05-512.png">
              <a:hlinkClick r:id="" action="ppaction://customshow?id=0&amp;return=true"/>
              <a:extLst>
                <a:ext uri="{FF2B5EF4-FFF2-40B4-BE49-F238E27FC236}">
                  <a16:creationId xmlns:a16="http://schemas.microsoft.com/office/drawing/2014/main" id="{DCB9A2A0-C63E-4926-87C6-6DD6C71EC32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6034" y="6480890"/>
              <a:ext cx="283708" cy="343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>
              <a:hlinkClick r:id="" action="ppaction://customshow?id=0&amp;return=true"/>
              <a:extLst>
                <a:ext uri="{FF2B5EF4-FFF2-40B4-BE49-F238E27FC236}">
                  <a16:creationId xmlns:a16="http://schemas.microsoft.com/office/drawing/2014/main" id="{7DAE0857-CEB2-4F97-8B63-30C94F01E2A8}"/>
                </a:ext>
              </a:extLst>
            </p:cNvPr>
            <p:cNvSpPr/>
            <p:nvPr userDrawn="1"/>
          </p:nvSpPr>
          <p:spPr>
            <a:xfrm>
              <a:off x="6478725" y="6251171"/>
              <a:ext cx="6123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Leader</a:t>
              </a:r>
              <a:endParaRPr lang="en-US" sz="12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48CEAB3-BBBA-4F4A-B563-FF804EA1FEA6}"/>
              </a:ext>
            </a:extLst>
          </p:cNvPr>
          <p:cNvGrpSpPr/>
          <p:nvPr userDrawn="1"/>
        </p:nvGrpSpPr>
        <p:grpSpPr>
          <a:xfrm>
            <a:off x="6974103" y="6251171"/>
            <a:ext cx="612338" cy="588950"/>
            <a:chOff x="6974103" y="6251171"/>
            <a:chExt cx="612338" cy="588950"/>
          </a:xfrm>
        </p:grpSpPr>
        <p:pic>
          <p:nvPicPr>
            <p:cNvPr id="18" name="Picture 17">
              <a:hlinkClick r:id="" action="ppaction://customshow?id=1&amp;return=true"/>
              <a:extLst>
                <a:ext uri="{FF2B5EF4-FFF2-40B4-BE49-F238E27FC236}">
                  <a16:creationId xmlns:a16="http://schemas.microsoft.com/office/drawing/2014/main" id="{D8CB7857-69CC-450B-943F-617E103D634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5" t="3334" r="3332" b="18889"/>
            <a:stretch/>
          </p:blipFill>
          <p:spPr>
            <a:xfrm>
              <a:off x="7081931" y="6494091"/>
              <a:ext cx="394532" cy="346030"/>
            </a:xfrm>
            <a:prstGeom prst="rect">
              <a:avLst/>
            </a:prstGeom>
          </p:spPr>
        </p:pic>
        <p:sp>
          <p:nvSpPr>
            <p:cNvPr id="23" name="Rectangle 22">
              <a:hlinkClick r:id="" action="ppaction://customshow?id=1&amp;return=true"/>
              <a:extLst>
                <a:ext uri="{FF2B5EF4-FFF2-40B4-BE49-F238E27FC236}">
                  <a16:creationId xmlns:a16="http://schemas.microsoft.com/office/drawing/2014/main" id="{4488CF74-CADA-4775-B4E0-D85E26378E8B}"/>
                </a:ext>
              </a:extLst>
            </p:cNvPr>
            <p:cNvSpPr/>
            <p:nvPr userDrawn="1"/>
          </p:nvSpPr>
          <p:spPr>
            <a:xfrm>
              <a:off x="6974103" y="6251171"/>
              <a:ext cx="612338" cy="276999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Team</a:t>
              </a:r>
              <a:endParaRPr lang="en-US" sz="12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0E46E51-F121-40D1-89C5-8AB8DC943FF3}"/>
              </a:ext>
            </a:extLst>
          </p:cNvPr>
          <p:cNvGrpSpPr/>
          <p:nvPr userDrawn="1"/>
        </p:nvGrpSpPr>
        <p:grpSpPr>
          <a:xfrm>
            <a:off x="7419603" y="6250131"/>
            <a:ext cx="612338" cy="580409"/>
            <a:chOff x="7419603" y="6250131"/>
            <a:chExt cx="612338" cy="580409"/>
          </a:xfrm>
        </p:grpSpPr>
        <p:pic>
          <p:nvPicPr>
            <p:cNvPr id="19" name="Picture 18">
              <a:hlinkClick r:id="" action="ppaction://customshow?id=2&amp;return=true"/>
              <a:extLst>
                <a:ext uri="{FF2B5EF4-FFF2-40B4-BE49-F238E27FC236}">
                  <a16:creationId xmlns:a16="http://schemas.microsoft.com/office/drawing/2014/main" id="{DDBA2FB9-3D64-442C-A784-581F05BDB0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duotone>
                <a:prstClr val="black"/>
                <a:schemeClr val="accent6">
                  <a:lumMod val="5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64895" y="6480890"/>
              <a:ext cx="313545" cy="349650"/>
            </a:xfrm>
            <a:prstGeom prst="rect">
              <a:avLst/>
            </a:prstGeom>
          </p:spPr>
        </p:pic>
        <p:sp>
          <p:nvSpPr>
            <p:cNvPr id="24" name="Rectangle 23">
              <a:hlinkClick r:id="" action="ppaction://customshow?id=2&amp;return=true"/>
              <a:extLst>
                <a:ext uri="{FF2B5EF4-FFF2-40B4-BE49-F238E27FC236}">
                  <a16:creationId xmlns:a16="http://schemas.microsoft.com/office/drawing/2014/main" id="{32FE400F-EC23-47D4-9BD0-43F1DFE3FBEB}"/>
                </a:ext>
              </a:extLst>
            </p:cNvPr>
            <p:cNvSpPr/>
            <p:nvPr userDrawn="1"/>
          </p:nvSpPr>
          <p:spPr>
            <a:xfrm>
              <a:off x="7419603" y="6250131"/>
              <a:ext cx="612338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MVP</a:t>
              </a:r>
              <a:endParaRPr lang="en-US" sz="12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40A85F-1EAC-4358-BF85-305F76F42FB3}"/>
              </a:ext>
            </a:extLst>
          </p:cNvPr>
          <p:cNvGrpSpPr/>
          <p:nvPr userDrawn="1"/>
        </p:nvGrpSpPr>
        <p:grpSpPr>
          <a:xfrm>
            <a:off x="7850033" y="6251770"/>
            <a:ext cx="661888" cy="578106"/>
            <a:chOff x="7850033" y="6251770"/>
            <a:chExt cx="661888" cy="578106"/>
          </a:xfrm>
        </p:grpSpPr>
        <p:pic>
          <p:nvPicPr>
            <p:cNvPr id="20" name="Picture 19">
              <a:hlinkClick r:id="" action="ppaction://customshow?id=3&amp;return=true"/>
              <a:extLst>
                <a:ext uri="{FF2B5EF4-FFF2-40B4-BE49-F238E27FC236}">
                  <a16:creationId xmlns:a16="http://schemas.microsoft.com/office/drawing/2014/main" id="{4CA8EE8E-A7F9-4E81-ACA6-794CADF87B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5315" y="6480226"/>
              <a:ext cx="331325" cy="349650"/>
            </a:xfrm>
            <a:prstGeom prst="rect">
              <a:avLst/>
            </a:prstGeom>
          </p:spPr>
        </p:pic>
        <p:sp>
          <p:nvSpPr>
            <p:cNvPr id="25" name="Rectangle 24">
              <a:hlinkClick r:id="" action="ppaction://customshow?id=3&amp;return=true"/>
              <a:extLst>
                <a:ext uri="{FF2B5EF4-FFF2-40B4-BE49-F238E27FC236}">
                  <a16:creationId xmlns:a16="http://schemas.microsoft.com/office/drawing/2014/main" id="{13E76314-F40E-4F53-A90E-CA90668E033F}"/>
                </a:ext>
              </a:extLst>
            </p:cNvPr>
            <p:cNvSpPr/>
            <p:nvPr userDrawn="1"/>
          </p:nvSpPr>
          <p:spPr>
            <a:xfrm>
              <a:off x="7850033" y="6251770"/>
              <a:ext cx="661888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Fastest</a:t>
              </a:r>
              <a:endParaRPr lang="en-US" sz="1100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F5373B4-6C3E-4A8F-B787-95B417163767}"/>
              </a:ext>
            </a:extLst>
          </p:cNvPr>
          <p:cNvGrpSpPr/>
          <p:nvPr userDrawn="1"/>
        </p:nvGrpSpPr>
        <p:grpSpPr>
          <a:xfrm>
            <a:off x="8352168" y="6272372"/>
            <a:ext cx="841708" cy="547772"/>
            <a:chOff x="8352168" y="6272372"/>
            <a:chExt cx="841708" cy="547772"/>
          </a:xfrm>
        </p:grpSpPr>
        <p:pic>
          <p:nvPicPr>
            <p:cNvPr id="21" name="Picture 2" descr="See the source image">
              <a:hlinkClick r:id="" action="ppaction://customshow?id=4&amp;return=true"/>
              <a:extLst>
                <a:ext uri="{FF2B5EF4-FFF2-40B4-BE49-F238E27FC236}">
                  <a16:creationId xmlns:a16="http://schemas.microsoft.com/office/drawing/2014/main" id="{6F2DEBC0-17ED-4C86-B721-52ABD5A3022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61" b="89844" l="10000" r="97109">
                          <a14:foregroundMark x1="60078" y1="65625" x2="90547" y2="30566"/>
                          <a14:foregroundMark x1="90547" y1="30566" x2="92891" y2="24023"/>
                          <a14:foregroundMark x1="92891" y1="24023" x2="91250" y2="16895"/>
                          <a14:foregroundMark x1="91250" y1="16895" x2="63594" y2="49023"/>
                          <a14:foregroundMark x1="63594" y1="49023" x2="58438" y2="63770"/>
                          <a14:foregroundMark x1="58438" y1="63770" x2="65156" y2="64551"/>
                          <a14:foregroundMark x1="65156" y1="64551" x2="88516" y2="48340"/>
                          <a14:foregroundMark x1="96719" y1="22754" x2="97109" y2="24414"/>
                          <a14:foregroundMark x1="11641" y1="18652" x2="15234" y2="75586"/>
                          <a14:foregroundMark x1="15234" y1="75586" x2="22031" y2="82813"/>
                          <a14:foregroundMark x1="22031" y1="82813" x2="54609" y2="84277"/>
                          <a14:foregroundMark x1="54609" y1="84277" x2="81875" y2="81934"/>
                          <a14:foregroundMark x1="81875" y1="81934" x2="86328" y2="71973"/>
                          <a14:foregroundMark x1="86328" y1="71973" x2="86250" y2="21582"/>
                          <a14:foregroundMark x1="86250" y1="21582" x2="84453" y2="14551"/>
                          <a14:foregroundMark x1="84453" y1="14551" x2="20000" y2="15039"/>
                          <a14:foregroundMark x1="20000" y1="15039" x2="14453" y2="16992"/>
                          <a14:foregroundMark x1="14453" y1="16992" x2="11641" y2="20117"/>
                          <a14:foregroundMark x1="15859" y1="19141" x2="32734" y2="41797"/>
                          <a14:foregroundMark x1="32734" y1="41797" x2="72656" y2="74805"/>
                          <a14:foregroundMark x1="75391" y1="20117" x2="33281" y2="43457"/>
                          <a14:foregroundMark x1="33281" y1="43457" x2="26875" y2="50879"/>
                          <a14:foregroundMark x1="26875" y1="50879" x2="23594" y2="59180"/>
                          <a14:foregroundMark x1="23594" y1="59180" x2="23047" y2="62695"/>
                          <a14:foregroundMark x1="14375" y1="39453" x2="15703" y2="70605"/>
                          <a14:foregroundMark x1="15703" y1="70605" x2="18438" y2="78320"/>
                          <a14:foregroundMark x1="18438" y1="78320" x2="23047" y2="82227"/>
                          <a14:foregroundMark x1="23047" y1="82227" x2="62422" y2="79785"/>
                          <a14:foregroundMark x1="62422" y1="79785" x2="64766" y2="73047"/>
                          <a14:foregroundMark x1="64766" y1="73047" x2="64141" y2="62695"/>
                          <a14:foregroundMark x1="64141" y1="62695" x2="28672" y2="49023"/>
                          <a14:foregroundMark x1="28672" y1="49023" x2="14766" y2="46973"/>
                          <a14:foregroundMark x1="13984" y1="46777" x2="14531" y2="76172"/>
                          <a14:foregroundMark x1="14531" y1="76172" x2="16250" y2="83105"/>
                          <a14:foregroundMark x1="16250" y1="83105" x2="51172" y2="83301"/>
                          <a14:foregroundMark x1="51172" y1="83301" x2="58984" y2="83105"/>
                          <a14:foregroundMark x1="58984" y1="83105" x2="61016" y2="71387"/>
                          <a14:foregroundMark x1="61016" y1="71387" x2="59844" y2="54590"/>
                          <a14:foregroundMark x1="59844" y1="54590" x2="13750" y2="47266"/>
                          <a14:foregroundMark x1="18438" y1="63672" x2="29688" y2="73828"/>
                          <a14:foregroundMark x1="29688" y1="73828" x2="43750" y2="78320"/>
                          <a14:foregroundMark x1="43750" y1="78320" x2="51016" y2="78516"/>
                          <a14:foregroundMark x1="51016" y1="78516" x2="46406" y2="74316"/>
                          <a14:foregroundMark x1="46406" y1="74316" x2="23594" y2="65137"/>
                          <a14:foregroundMark x1="23594" y1="65137" x2="18594" y2="58887"/>
                          <a14:backgroundMark x1="92656" y1="34180" x2="91094" y2="40820"/>
                          <a14:backgroundMark x1="91094" y1="40820" x2="93047" y2="34863"/>
                          <a14:backgroundMark x1="93203" y1="34375" x2="90859" y2="40723"/>
                          <a14:backgroundMark x1="90859" y1="40723" x2="93203" y2="34863"/>
                          <a14:backgroundMark x1="91484" y1="46484" x2="91094" y2="44043"/>
                          <a14:backgroundMark x1="90859" y1="40723" x2="92188" y2="41699"/>
                          <a14:backgroundMark x1="90859" y1="42676" x2="91250" y2="43457"/>
                          <a14:backgroundMark x1="91016" y1="43359" x2="91250" y2="433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83" t="10645" r="70" b="11563"/>
            <a:stretch/>
          </p:blipFill>
          <p:spPr bwMode="auto">
            <a:xfrm>
              <a:off x="8518316" y="6473332"/>
              <a:ext cx="507378" cy="346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>
              <a:hlinkClick r:id="" action="ppaction://customshow?id=4&amp;return=true"/>
              <a:extLst>
                <a:ext uri="{FF2B5EF4-FFF2-40B4-BE49-F238E27FC236}">
                  <a16:creationId xmlns:a16="http://schemas.microsoft.com/office/drawing/2014/main" id="{6F771C6D-4866-45A2-B867-A50068DC9891}"/>
                </a:ext>
              </a:extLst>
            </p:cNvPr>
            <p:cNvSpPr/>
            <p:nvPr userDrawn="1"/>
          </p:nvSpPr>
          <p:spPr>
            <a:xfrm>
              <a:off x="8352168" y="6272372"/>
              <a:ext cx="841708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Whiteboard</a:t>
              </a:r>
              <a:endParaRPr lang="en-US" sz="10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094C4F4-65B3-4BD0-95E3-49994AF7CD81}"/>
              </a:ext>
            </a:extLst>
          </p:cNvPr>
          <p:cNvGrpSpPr/>
          <p:nvPr userDrawn="1"/>
        </p:nvGrpSpPr>
        <p:grpSpPr>
          <a:xfrm>
            <a:off x="6018602" y="6246717"/>
            <a:ext cx="612338" cy="613707"/>
            <a:chOff x="6018602" y="6246717"/>
            <a:chExt cx="612338" cy="613707"/>
          </a:xfrm>
        </p:grpSpPr>
        <p:pic>
          <p:nvPicPr>
            <p:cNvPr id="11" name="Picture 10">
              <a:hlinkClick r:id="rId9" action="ppaction://hlinksldjump"/>
              <a:extLst>
                <a:ext uri="{FF2B5EF4-FFF2-40B4-BE49-F238E27FC236}">
                  <a16:creationId xmlns:a16="http://schemas.microsoft.com/office/drawing/2014/main" id="{F0CFFE07-30DD-4640-A772-E4DF75262D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3195" y="6429988"/>
              <a:ext cx="430436" cy="430436"/>
            </a:xfrm>
            <a:prstGeom prst="rect">
              <a:avLst/>
            </a:prstGeom>
          </p:spPr>
        </p:pic>
        <p:sp>
          <p:nvSpPr>
            <p:cNvPr id="27" name="Rectangle 26">
              <a:hlinkClick r:id="rId9" action="ppaction://hlinksldjump"/>
              <a:extLst>
                <a:ext uri="{FF2B5EF4-FFF2-40B4-BE49-F238E27FC236}">
                  <a16:creationId xmlns:a16="http://schemas.microsoft.com/office/drawing/2014/main" id="{C22E9B01-5DC4-4BE2-9958-ACA92BF01D80}"/>
                </a:ext>
              </a:extLst>
            </p:cNvPr>
            <p:cNvSpPr/>
            <p:nvPr userDrawn="1"/>
          </p:nvSpPr>
          <p:spPr>
            <a:xfrm>
              <a:off x="6018602" y="6246717"/>
              <a:ext cx="6123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Index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722617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85648-E4A4-41CF-81F9-2E4105F28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055B8E-96FE-4FAE-8585-4B8EDE37D6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76509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Ques No 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461" y="350566"/>
            <a:ext cx="7963593" cy="2617077"/>
          </a:xfrm>
          <a:solidFill>
            <a:srgbClr val="00133A"/>
          </a:solidFill>
          <a:ln w="25400">
            <a:noFill/>
          </a:ln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3386138"/>
            <a:ext cx="8039988" cy="2914498"/>
          </a:xfrm>
          <a:solidFill>
            <a:srgbClr val="00133A"/>
          </a:solidFill>
          <a:ln>
            <a:solidFill>
              <a:srgbClr val="C00000"/>
            </a:solidFill>
          </a:ln>
        </p:spPr>
        <p:txBody>
          <a:bodyPr lIns="91440"/>
          <a:lstStyle>
            <a:lvl1pPr marL="633412" indent="-514350">
              <a:buSzPct val="100000"/>
              <a:buFont typeface="+mj-lt"/>
              <a:buAutoNum type="alphaUcPeriod"/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9F911D5-01A9-4756-A5E7-CAD1430AD0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9652"/>
            <a:ext cx="2514600" cy="304800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r">
              <a:buNone/>
              <a:defRPr lang="en-US" sz="1600" dirty="0"/>
            </a:lvl1pPr>
          </a:lstStyle>
          <a:p>
            <a:r>
              <a:rPr lang="en-US" dirty="0"/>
              <a:t>(Question Code)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5C629AD-20E6-4E5B-9288-A53DC401F461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8437418" y="6313336"/>
          <a:ext cx="702886" cy="544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886">
                  <a:extLst>
                    <a:ext uri="{9D8B030D-6E8A-4147-A177-3AD203B41FA5}">
                      <a16:colId xmlns:a16="http://schemas.microsoft.com/office/drawing/2014/main" val="2522408306"/>
                    </a:ext>
                  </a:extLst>
                </a:gridCol>
              </a:tblGrid>
              <a:tr h="5446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288497"/>
                  </a:ext>
                </a:extLst>
              </a:tr>
            </a:tbl>
          </a:graphicData>
        </a:graphic>
      </p:graphicFrame>
      <p:pic>
        <p:nvPicPr>
          <p:cNvPr id="10" name="Picture 2" descr="See the source image">
            <a:hlinkClick r:id="" action="ppaction://customshow?id=4&amp;return=true"/>
            <a:extLst>
              <a:ext uri="{FF2B5EF4-FFF2-40B4-BE49-F238E27FC236}">
                <a16:creationId xmlns:a16="http://schemas.microsoft.com/office/drawing/2014/main" id="{C896478B-CA68-459F-9B23-CA14C60223D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89844" l="10000" r="97109">
                        <a14:foregroundMark x1="60078" y1="65625" x2="90547" y2="30566"/>
                        <a14:foregroundMark x1="90547" y1="30566" x2="92891" y2="24023"/>
                        <a14:foregroundMark x1="92891" y1="24023" x2="91250" y2="16895"/>
                        <a14:foregroundMark x1="91250" y1="16895" x2="63594" y2="49023"/>
                        <a14:foregroundMark x1="63594" y1="49023" x2="58438" y2="63770"/>
                        <a14:foregroundMark x1="58438" y1="63770" x2="65156" y2="64551"/>
                        <a14:foregroundMark x1="65156" y1="64551" x2="88516" y2="48340"/>
                        <a14:foregroundMark x1="96719" y1="22754" x2="97109" y2="24414"/>
                        <a14:foregroundMark x1="11641" y1="18652" x2="15234" y2="75586"/>
                        <a14:foregroundMark x1="15234" y1="75586" x2="22031" y2="82813"/>
                        <a14:foregroundMark x1="22031" y1="82813" x2="54609" y2="84277"/>
                        <a14:foregroundMark x1="54609" y1="84277" x2="81875" y2="81934"/>
                        <a14:foregroundMark x1="81875" y1="81934" x2="86328" y2="71973"/>
                        <a14:foregroundMark x1="86328" y1="71973" x2="86250" y2="21582"/>
                        <a14:foregroundMark x1="86250" y1="21582" x2="84453" y2="14551"/>
                        <a14:foregroundMark x1="84453" y1="14551" x2="20000" y2="15039"/>
                        <a14:foregroundMark x1="20000" y1="15039" x2="14453" y2="16992"/>
                        <a14:foregroundMark x1="14453" y1="16992" x2="11641" y2="20117"/>
                        <a14:foregroundMark x1="15859" y1="19141" x2="32734" y2="41797"/>
                        <a14:foregroundMark x1="32734" y1="41797" x2="72656" y2="74805"/>
                        <a14:foregroundMark x1="75391" y1="20117" x2="33281" y2="43457"/>
                        <a14:foregroundMark x1="33281" y1="43457" x2="26875" y2="50879"/>
                        <a14:foregroundMark x1="26875" y1="50879" x2="23594" y2="59180"/>
                        <a14:foregroundMark x1="23594" y1="59180" x2="23047" y2="62695"/>
                        <a14:foregroundMark x1="14375" y1="39453" x2="15703" y2="70605"/>
                        <a14:foregroundMark x1="15703" y1="70605" x2="18438" y2="78320"/>
                        <a14:foregroundMark x1="18438" y1="78320" x2="23047" y2="82227"/>
                        <a14:foregroundMark x1="23047" y1="82227" x2="62422" y2="79785"/>
                        <a14:foregroundMark x1="62422" y1="79785" x2="64766" y2="73047"/>
                        <a14:foregroundMark x1="64766" y1="73047" x2="64141" y2="62695"/>
                        <a14:foregroundMark x1="64141" y1="62695" x2="28672" y2="49023"/>
                        <a14:foregroundMark x1="28672" y1="49023" x2="14766" y2="46973"/>
                        <a14:foregroundMark x1="13984" y1="46777" x2="14531" y2="76172"/>
                        <a14:foregroundMark x1="14531" y1="76172" x2="16250" y2="83105"/>
                        <a14:foregroundMark x1="16250" y1="83105" x2="51172" y2="83301"/>
                        <a14:foregroundMark x1="51172" y1="83301" x2="58984" y2="83105"/>
                        <a14:foregroundMark x1="58984" y1="83105" x2="61016" y2="71387"/>
                        <a14:foregroundMark x1="61016" y1="71387" x2="59844" y2="54590"/>
                        <a14:foregroundMark x1="59844" y1="54590" x2="13750" y2="47266"/>
                        <a14:foregroundMark x1="18438" y1="63672" x2="29688" y2="73828"/>
                        <a14:foregroundMark x1="29688" y1="73828" x2="43750" y2="78320"/>
                        <a14:foregroundMark x1="43750" y1="78320" x2="51016" y2="78516"/>
                        <a14:foregroundMark x1="51016" y1="78516" x2="46406" y2="74316"/>
                        <a14:foregroundMark x1="46406" y1="74316" x2="23594" y2="65137"/>
                        <a14:foregroundMark x1="23594" y1="65137" x2="18594" y2="58887"/>
                        <a14:backgroundMark x1="92656" y1="34180" x2="91094" y2="40820"/>
                        <a14:backgroundMark x1="91094" y1="40820" x2="93047" y2="34863"/>
                        <a14:backgroundMark x1="93203" y1="34375" x2="90859" y2="40723"/>
                        <a14:backgroundMark x1="90859" y1="40723" x2="93203" y2="34863"/>
                        <a14:backgroundMark x1="91484" y1="46484" x2="91094" y2="44043"/>
                        <a14:backgroundMark x1="90859" y1="40723" x2="92188" y2="41699"/>
                        <a14:backgroundMark x1="90859" y1="42676" x2="91250" y2="43457"/>
                        <a14:backgroundMark x1="91016" y1="43359" x2="91250" y2="43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83" t="10645" r="70" b="11563"/>
          <a:stretch/>
        </p:blipFill>
        <p:spPr bwMode="auto">
          <a:xfrm>
            <a:off x="8518316" y="6473332"/>
            <a:ext cx="507378" cy="34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hlinkClick r:id="" action="ppaction://customshow?id=4&amp;return=true"/>
            <a:extLst>
              <a:ext uri="{FF2B5EF4-FFF2-40B4-BE49-F238E27FC236}">
                <a16:creationId xmlns:a16="http://schemas.microsoft.com/office/drawing/2014/main" id="{ECECE061-88DC-453F-91C3-1AF11FD59738}"/>
              </a:ext>
            </a:extLst>
          </p:cNvPr>
          <p:cNvSpPr/>
          <p:nvPr userDrawn="1"/>
        </p:nvSpPr>
        <p:spPr>
          <a:xfrm>
            <a:off x="8352168" y="6272372"/>
            <a:ext cx="841708" cy="24622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000" b="1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Whiteboard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858423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P Ques No 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461" y="350566"/>
            <a:ext cx="7963593" cy="2617077"/>
          </a:xfrm>
          <a:solidFill>
            <a:srgbClr val="00133A"/>
          </a:solidFill>
          <a:ln w="25400">
            <a:noFill/>
          </a:ln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3386138"/>
            <a:ext cx="8039988" cy="2914498"/>
          </a:xfrm>
          <a:solidFill>
            <a:srgbClr val="00133A"/>
          </a:solidFill>
          <a:ln>
            <a:solidFill>
              <a:srgbClr val="C00000"/>
            </a:solidFill>
          </a:ln>
        </p:spPr>
        <p:txBody>
          <a:bodyPr lIns="91440"/>
          <a:lstStyle>
            <a:lvl1pPr marL="633412" indent="-514350">
              <a:buSzPct val="100000"/>
              <a:buFont typeface="+mj-lt"/>
              <a:buAutoNum type="alphaUcPeriod"/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9F911D5-01A9-4756-A5E7-CAD1430AD0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9652"/>
            <a:ext cx="2514600" cy="304800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r">
              <a:buNone/>
              <a:defRPr lang="en-US" sz="1600" dirty="0"/>
            </a:lvl1pPr>
          </a:lstStyle>
          <a:p>
            <a:r>
              <a:rPr lang="en-US" dirty="0"/>
              <a:t>(Question Code)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895226F-909D-48FF-AD1B-32A2194B0539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6103196" y="6313336"/>
          <a:ext cx="3032491" cy="544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920">
                  <a:extLst>
                    <a:ext uri="{9D8B030D-6E8A-4147-A177-3AD203B41FA5}">
                      <a16:colId xmlns:a16="http://schemas.microsoft.com/office/drawing/2014/main" val="106133706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1204113710"/>
                    </a:ext>
                  </a:extLst>
                </a:gridCol>
                <a:gridCol w="474345">
                  <a:extLst>
                    <a:ext uri="{9D8B030D-6E8A-4147-A177-3AD203B41FA5}">
                      <a16:colId xmlns:a16="http://schemas.microsoft.com/office/drawing/2014/main" val="4274957838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306891673"/>
                    </a:ext>
                  </a:extLst>
                </a:gridCol>
                <a:gridCol w="511175">
                  <a:extLst>
                    <a:ext uri="{9D8B030D-6E8A-4147-A177-3AD203B41FA5}">
                      <a16:colId xmlns:a16="http://schemas.microsoft.com/office/drawing/2014/main" val="4140960875"/>
                    </a:ext>
                  </a:extLst>
                </a:gridCol>
                <a:gridCol w="702887">
                  <a:extLst>
                    <a:ext uri="{9D8B030D-6E8A-4147-A177-3AD203B41FA5}">
                      <a16:colId xmlns:a16="http://schemas.microsoft.com/office/drawing/2014/main" val="2522408306"/>
                    </a:ext>
                  </a:extLst>
                </a:gridCol>
              </a:tblGrid>
              <a:tr h="5446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288497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300C0B25-B734-4232-9072-EBA7BDABAF51}"/>
              </a:ext>
            </a:extLst>
          </p:cNvPr>
          <p:cNvGrpSpPr/>
          <p:nvPr userDrawn="1"/>
        </p:nvGrpSpPr>
        <p:grpSpPr>
          <a:xfrm>
            <a:off x="6478725" y="6251171"/>
            <a:ext cx="612338" cy="573577"/>
            <a:chOff x="6478725" y="6251171"/>
            <a:chExt cx="612338" cy="573577"/>
          </a:xfrm>
        </p:grpSpPr>
        <p:pic>
          <p:nvPicPr>
            <p:cNvPr id="13" name="Picture 2" descr="https://cdn3.iconfinder.com/data/icons/award-and-trohpy/78/Award_ribbon_cup-05-512.png">
              <a:hlinkClick r:id="" action="ppaction://customshow?id=0&amp;return=true"/>
              <a:extLst>
                <a:ext uri="{FF2B5EF4-FFF2-40B4-BE49-F238E27FC236}">
                  <a16:creationId xmlns:a16="http://schemas.microsoft.com/office/drawing/2014/main" id="{7299D5D4-7A70-4344-BB80-6EEF2071462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6034" y="6480890"/>
              <a:ext cx="283708" cy="343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>
              <a:hlinkClick r:id="" action="ppaction://customshow?id=0&amp;return=true"/>
              <a:extLst>
                <a:ext uri="{FF2B5EF4-FFF2-40B4-BE49-F238E27FC236}">
                  <a16:creationId xmlns:a16="http://schemas.microsoft.com/office/drawing/2014/main" id="{5E621D78-DC21-431E-B8F0-B0E2018C654E}"/>
                </a:ext>
              </a:extLst>
            </p:cNvPr>
            <p:cNvSpPr/>
            <p:nvPr userDrawn="1"/>
          </p:nvSpPr>
          <p:spPr>
            <a:xfrm>
              <a:off x="6478725" y="6251171"/>
              <a:ext cx="6123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Leader</a:t>
              </a:r>
              <a:endParaRPr lang="en-US" sz="12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70F1B0C-000D-4CDF-8400-D892F7F6D692}"/>
              </a:ext>
            </a:extLst>
          </p:cNvPr>
          <p:cNvGrpSpPr/>
          <p:nvPr userDrawn="1"/>
        </p:nvGrpSpPr>
        <p:grpSpPr>
          <a:xfrm>
            <a:off x="6974103" y="6251171"/>
            <a:ext cx="612338" cy="588950"/>
            <a:chOff x="6974103" y="6251171"/>
            <a:chExt cx="612338" cy="588950"/>
          </a:xfrm>
        </p:grpSpPr>
        <p:pic>
          <p:nvPicPr>
            <p:cNvPr id="16" name="Picture 15">
              <a:hlinkClick r:id="" action="ppaction://customshow?id=1&amp;return=true"/>
              <a:extLst>
                <a:ext uri="{FF2B5EF4-FFF2-40B4-BE49-F238E27FC236}">
                  <a16:creationId xmlns:a16="http://schemas.microsoft.com/office/drawing/2014/main" id="{0EE38959-0D2E-4602-A0B0-8C29CDFCDFB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5" t="3334" r="3332" b="18889"/>
            <a:stretch/>
          </p:blipFill>
          <p:spPr>
            <a:xfrm>
              <a:off x="7081931" y="6494091"/>
              <a:ext cx="394532" cy="346030"/>
            </a:xfrm>
            <a:prstGeom prst="rect">
              <a:avLst/>
            </a:prstGeom>
          </p:spPr>
        </p:pic>
        <p:sp>
          <p:nvSpPr>
            <p:cNvPr id="17" name="Rectangle 16">
              <a:hlinkClick r:id="" action="ppaction://customshow?id=1&amp;return=true"/>
              <a:extLst>
                <a:ext uri="{FF2B5EF4-FFF2-40B4-BE49-F238E27FC236}">
                  <a16:creationId xmlns:a16="http://schemas.microsoft.com/office/drawing/2014/main" id="{45CFCB07-74DD-4DF9-A44F-708C915F0960}"/>
                </a:ext>
              </a:extLst>
            </p:cNvPr>
            <p:cNvSpPr/>
            <p:nvPr userDrawn="1"/>
          </p:nvSpPr>
          <p:spPr>
            <a:xfrm>
              <a:off x="6974103" y="6251171"/>
              <a:ext cx="612338" cy="276999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Team</a:t>
              </a:r>
              <a:endParaRPr lang="en-US" sz="12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00B5378-FB6C-486F-A9E2-4379B53C8E3C}"/>
              </a:ext>
            </a:extLst>
          </p:cNvPr>
          <p:cNvGrpSpPr/>
          <p:nvPr userDrawn="1"/>
        </p:nvGrpSpPr>
        <p:grpSpPr>
          <a:xfrm>
            <a:off x="7419603" y="6250131"/>
            <a:ext cx="612338" cy="580409"/>
            <a:chOff x="7419603" y="6250131"/>
            <a:chExt cx="612338" cy="580409"/>
          </a:xfrm>
        </p:grpSpPr>
        <p:pic>
          <p:nvPicPr>
            <p:cNvPr id="19" name="Picture 18">
              <a:hlinkClick r:id="" action="ppaction://customshow?id=2&amp;return=true"/>
              <a:extLst>
                <a:ext uri="{FF2B5EF4-FFF2-40B4-BE49-F238E27FC236}">
                  <a16:creationId xmlns:a16="http://schemas.microsoft.com/office/drawing/2014/main" id="{F14E983E-77FF-4E0C-B676-AFFBC6769F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duotone>
                <a:prstClr val="black"/>
                <a:schemeClr val="accent6">
                  <a:lumMod val="5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64895" y="6480890"/>
              <a:ext cx="313545" cy="349650"/>
            </a:xfrm>
            <a:prstGeom prst="rect">
              <a:avLst/>
            </a:prstGeom>
          </p:spPr>
        </p:pic>
        <p:sp>
          <p:nvSpPr>
            <p:cNvPr id="20" name="Rectangle 19">
              <a:hlinkClick r:id="" action="ppaction://customshow?id=2&amp;return=true"/>
              <a:extLst>
                <a:ext uri="{FF2B5EF4-FFF2-40B4-BE49-F238E27FC236}">
                  <a16:creationId xmlns:a16="http://schemas.microsoft.com/office/drawing/2014/main" id="{A67B3254-57C0-436E-A70F-A6B1201E867D}"/>
                </a:ext>
              </a:extLst>
            </p:cNvPr>
            <p:cNvSpPr/>
            <p:nvPr userDrawn="1"/>
          </p:nvSpPr>
          <p:spPr>
            <a:xfrm>
              <a:off x="7419603" y="6250131"/>
              <a:ext cx="612338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MVP</a:t>
              </a:r>
              <a:endParaRPr lang="en-US" sz="12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4B7BE3E-D1B3-4629-92E9-1075A895B677}"/>
              </a:ext>
            </a:extLst>
          </p:cNvPr>
          <p:cNvGrpSpPr/>
          <p:nvPr userDrawn="1"/>
        </p:nvGrpSpPr>
        <p:grpSpPr>
          <a:xfrm>
            <a:off x="7850033" y="6251770"/>
            <a:ext cx="661888" cy="578106"/>
            <a:chOff x="7850033" y="6251770"/>
            <a:chExt cx="661888" cy="578106"/>
          </a:xfrm>
        </p:grpSpPr>
        <p:pic>
          <p:nvPicPr>
            <p:cNvPr id="22" name="Picture 21">
              <a:hlinkClick r:id="" action="ppaction://customshow?id=3&amp;return=true"/>
              <a:extLst>
                <a:ext uri="{FF2B5EF4-FFF2-40B4-BE49-F238E27FC236}">
                  <a16:creationId xmlns:a16="http://schemas.microsoft.com/office/drawing/2014/main" id="{7276918A-5205-447C-AB65-8DBE41A40E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5315" y="6480226"/>
              <a:ext cx="331325" cy="349650"/>
            </a:xfrm>
            <a:prstGeom prst="rect">
              <a:avLst/>
            </a:prstGeom>
          </p:spPr>
        </p:pic>
        <p:sp>
          <p:nvSpPr>
            <p:cNvPr id="23" name="Rectangle 22">
              <a:hlinkClick r:id="" action="ppaction://customshow?id=3&amp;return=true"/>
              <a:extLst>
                <a:ext uri="{FF2B5EF4-FFF2-40B4-BE49-F238E27FC236}">
                  <a16:creationId xmlns:a16="http://schemas.microsoft.com/office/drawing/2014/main" id="{2E0C1254-693D-40B6-BDB9-BF60583C78F0}"/>
                </a:ext>
              </a:extLst>
            </p:cNvPr>
            <p:cNvSpPr/>
            <p:nvPr userDrawn="1"/>
          </p:nvSpPr>
          <p:spPr>
            <a:xfrm>
              <a:off x="7850033" y="6251770"/>
              <a:ext cx="661888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Fastest</a:t>
              </a:r>
              <a:endParaRPr lang="en-US" sz="11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9ABD46-7707-44C1-A950-70553CA4A2E6}"/>
              </a:ext>
            </a:extLst>
          </p:cNvPr>
          <p:cNvGrpSpPr/>
          <p:nvPr userDrawn="1"/>
        </p:nvGrpSpPr>
        <p:grpSpPr>
          <a:xfrm>
            <a:off x="8352168" y="6272372"/>
            <a:ext cx="841708" cy="547772"/>
            <a:chOff x="8352168" y="6272372"/>
            <a:chExt cx="841708" cy="547772"/>
          </a:xfrm>
        </p:grpSpPr>
        <p:pic>
          <p:nvPicPr>
            <p:cNvPr id="25" name="Picture 2" descr="See the source image">
              <a:hlinkClick r:id="" action="ppaction://customshow?id=4&amp;return=true"/>
              <a:extLst>
                <a:ext uri="{FF2B5EF4-FFF2-40B4-BE49-F238E27FC236}">
                  <a16:creationId xmlns:a16="http://schemas.microsoft.com/office/drawing/2014/main" id="{DAB336F9-E11F-417C-A646-460E3B61D8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61" b="89844" l="10000" r="97109">
                          <a14:foregroundMark x1="60078" y1="65625" x2="90547" y2="30566"/>
                          <a14:foregroundMark x1="90547" y1="30566" x2="92891" y2="24023"/>
                          <a14:foregroundMark x1="92891" y1="24023" x2="91250" y2="16895"/>
                          <a14:foregroundMark x1="91250" y1="16895" x2="63594" y2="49023"/>
                          <a14:foregroundMark x1="63594" y1="49023" x2="58438" y2="63770"/>
                          <a14:foregroundMark x1="58438" y1="63770" x2="65156" y2="64551"/>
                          <a14:foregroundMark x1="65156" y1="64551" x2="88516" y2="48340"/>
                          <a14:foregroundMark x1="96719" y1="22754" x2="97109" y2="24414"/>
                          <a14:foregroundMark x1="11641" y1="18652" x2="15234" y2="75586"/>
                          <a14:foregroundMark x1="15234" y1="75586" x2="22031" y2="82813"/>
                          <a14:foregroundMark x1="22031" y1="82813" x2="54609" y2="84277"/>
                          <a14:foregroundMark x1="54609" y1="84277" x2="81875" y2="81934"/>
                          <a14:foregroundMark x1="81875" y1="81934" x2="86328" y2="71973"/>
                          <a14:foregroundMark x1="86328" y1="71973" x2="86250" y2="21582"/>
                          <a14:foregroundMark x1="86250" y1="21582" x2="84453" y2="14551"/>
                          <a14:foregroundMark x1="84453" y1="14551" x2="20000" y2="15039"/>
                          <a14:foregroundMark x1="20000" y1="15039" x2="14453" y2="16992"/>
                          <a14:foregroundMark x1="14453" y1="16992" x2="11641" y2="20117"/>
                          <a14:foregroundMark x1="15859" y1="19141" x2="32734" y2="41797"/>
                          <a14:foregroundMark x1="32734" y1="41797" x2="72656" y2="74805"/>
                          <a14:foregroundMark x1="75391" y1="20117" x2="33281" y2="43457"/>
                          <a14:foregroundMark x1="33281" y1="43457" x2="26875" y2="50879"/>
                          <a14:foregroundMark x1="26875" y1="50879" x2="23594" y2="59180"/>
                          <a14:foregroundMark x1="23594" y1="59180" x2="23047" y2="62695"/>
                          <a14:foregroundMark x1="14375" y1="39453" x2="15703" y2="70605"/>
                          <a14:foregroundMark x1="15703" y1="70605" x2="18438" y2="78320"/>
                          <a14:foregroundMark x1="18438" y1="78320" x2="23047" y2="82227"/>
                          <a14:foregroundMark x1="23047" y1="82227" x2="62422" y2="79785"/>
                          <a14:foregroundMark x1="62422" y1="79785" x2="64766" y2="73047"/>
                          <a14:foregroundMark x1="64766" y1="73047" x2="64141" y2="62695"/>
                          <a14:foregroundMark x1="64141" y1="62695" x2="28672" y2="49023"/>
                          <a14:foregroundMark x1="28672" y1="49023" x2="14766" y2="46973"/>
                          <a14:foregroundMark x1="13984" y1="46777" x2="14531" y2="76172"/>
                          <a14:foregroundMark x1="14531" y1="76172" x2="16250" y2="83105"/>
                          <a14:foregroundMark x1="16250" y1="83105" x2="51172" y2="83301"/>
                          <a14:foregroundMark x1="51172" y1="83301" x2="58984" y2="83105"/>
                          <a14:foregroundMark x1="58984" y1="83105" x2="61016" y2="71387"/>
                          <a14:foregroundMark x1="61016" y1="71387" x2="59844" y2="54590"/>
                          <a14:foregroundMark x1="59844" y1="54590" x2="13750" y2="47266"/>
                          <a14:foregroundMark x1="18438" y1="63672" x2="29688" y2="73828"/>
                          <a14:foregroundMark x1="29688" y1="73828" x2="43750" y2="78320"/>
                          <a14:foregroundMark x1="43750" y1="78320" x2="51016" y2="78516"/>
                          <a14:foregroundMark x1="51016" y1="78516" x2="46406" y2="74316"/>
                          <a14:foregroundMark x1="46406" y1="74316" x2="23594" y2="65137"/>
                          <a14:foregroundMark x1="23594" y1="65137" x2="18594" y2="58887"/>
                          <a14:backgroundMark x1="92656" y1="34180" x2="91094" y2="40820"/>
                          <a14:backgroundMark x1="91094" y1="40820" x2="93047" y2="34863"/>
                          <a14:backgroundMark x1="93203" y1="34375" x2="90859" y2="40723"/>
                          <a14:backgroundMark x1="90859" y1="40723" x2="93203" y2="34863"/>
                          <a14:backgroundMark x1="91484" y1="46484" x2="91094" y2="44043"/>
                          <a14:backgroundMark x1="90859" y1="40723" x2="92188" y2="41699"/>
                          <a14:backgroundMark x1="90859" y1="42676" x2="91250" y2="43457"/>
                          <a14:backgroundMark x1="91016" y1="43359" x2="91250" y2="433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83" t="10645" r="70" b="11563"/>
            <a:stretch/>
          </p:blipFill>
          <p:spPr bwMode="auto">
            <a:xfrm>
              <a:off x="8518316" y="6473332"/>
              <a:ext cx="507378" cy="346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>
              <a:hlinkClick r:id="" action="ppaction://customshow?id=4&amp;return=true"/>
              <a:extLst>
                <a:ext uri="{FF2B5EF4-FFF2-40B4-BE49-F238E27FC236}">
                  <a16:creationId xmlns:a16="http://schemas.microsoft.com/office/drawing/2014/main" id="{8826E97F-DA42-4568-94A2-44F698887A1E}"/>
                </a:ext>
              </a:extLst>
            </p:cNvPr>
            <p:cNvSpPr/>
            <p:nvPr userDrawn="1"/>
          </p:nvSpPr>
          <p:spPr>
            <a:xfrm>
              <a:off x="8352168" y="6272372"/>
              <a:ext cx="841708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Whiteboard</a:t>
              </a:r>
              <a:endParaRPr lang="en-US" sz="1000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64958E2-419F-4680-A973-4AA94D04756F}"/>
              </a:ext>
            </a:extLst>
          </p:cNvPr>
          <p:cNvGrpSpPr/>
          <p:nvPr userDrawn="1"/>
        </p:nvGrpSpPr>
        <p:grpSpPr>
          <a:xfrm>
            <a:off x="6018602" y="6246717"/>
            <a:ext cx="612338" cy="613707"/>
            <a:chOff x="6018602" y="6246717"/>
            <a:chExt cx="612338" cy="613707"/>
          </a:xfrm>
        </p:grpSpPr>
        <p:pic>
          <p:nvPicPr>
            <p:cNvPr id="28" name="Picture 27">
              <a:hlinkClick r:id="rId9" action="ppaction://hlinksldjump"/>
              <a:extLst>
                <a:ext uri="{FF2B5EF4-FFF2-40B4-BE49-F238E27FC236}">
                  <a16:creationId xmlns:a16="http://schemas.microsoft.com/office/drawing/2014/main" id="{68C53CC1-366A-4225-A7D2-B9DEC54430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3195" y="6429988"/>
              <a:ext cx="430436" cy="430436"/>
            </a:xfrm>
            <a:prstGeom prst="rect">
              <a:avLst/>
            </a:prstGeom>
          </p:spPr>
        </p:pic>
        <p:sp>
          <p:nvSpPr>
            <p:cNvPr id="29" name="Rectangle 28">
              <a:hlinkClick r:id="rId9" action="ppaction://hlinksldjump"/>
              <a:extLst>
                <a:ext uri="{FF2B5EF4-FFF2-40B4-BE49-F238E27FC236}">
                  <a16:creationId xmlns:a16="http://schemas.microsoft.com/office/drawing/2014/main" id="{A7AB4F14-993F-41B5-B8CB-E3C6B8E92A97}"/>
                </a:ext>
              </a:extLst>
            </p:cNvPr>
            <p:cNvSpPr/>
            <p:nvPr userDrawn="1"/>
          </p:nvSpPr>
          <p:spPr>
            <a:xfrm>
              <a:off x="6018602" y="6246717"/>
              <a:ext cx="6123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Index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146194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9FCD9-5063-4A0A-9059-E1670184E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992A4-B42A-4241-8EB0-69B3E03DCA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9144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24987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Ques - No 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902C46C2-8226-4E11-920A-FEA6D57396C0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8437418" y="6313336"/>
          <a:ext cx="702886" cy="544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886">
                  <a:extLst>
                    <a:ext uri="{9D8B030D-6E8A-4147-A177-3AD203B41FA5}">
                      <a16:colId xmlns:a16="http://schemas.microsoft.com/office/drawing/2014/main" val="2522408306"/>
                    </a:ext>
                  </a:extLst>
                </a:gridCol>
              </a:tblGrid>
              <a:tr h="5446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28849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629FCD9-5063-4A0A-9059-E1670184E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128" y="365760"/>
            <a:ext cx="8075472" cy="2606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992A4-B42A-4241-8EB0-69B3E03DC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398838"/>
            <a:ext cx="8039988" cy="2893897"/>
          </a:xfrm>
        </p:spPr>
        <p:txBody>
          <a:bodyPr lIns="91440"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513C722-6F91-46C5-9E8E-773687A9A0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9652"/>
            <a:ext cx="2514600" cy="304800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r">
              <a:buNone/>
              <a:defRPr lang="en-US" sz="1600" dirty="0"/>
            </a:lvl1pPr>
          </a:lstStyle>
          <a:p>
            <a:r>
              <a:rPr lang="en-US" dirty="0"/>
              <a:t>(Question Code)</a:t>
            </a:r>
          </a:p>
        </p:txBody>
      </p:sp>
      <p:pic>
        <p:nvPicPr>
          <p:cNvPr id="23" name="Picture 2" descr="See the source image">
            <a:hlinkClick r:id="" action="ppaction://customshow?id=4&amp;return=true"/>
            <a:extLst>
              <a:ext uri="{FF2B5EF4-FFF2-40B4-BE49-F238E27FC236}">
                <a16:creationId xmlns:a16="http://schemas.microsoft.com/office/drawing/2014/main" id="{0DD67DAD-FFA9-47E2-927B-EE3093B3E77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89844" l="10000" r="97109">
                        <a14:foregroundMark x1="60078" y1="65625" x2="90547" y2="30566"/>
                        <a14:foregroundMark x1="90547" y1="30566" x2="92891" y2="24023"/>
                        <a14:foregroundMark x1="92891" y1="24023" x2="91250" y2="16895"/>
                        <a14:foregroundMark x1="91250" y1="16895" x2="63594" y2="49023"/>
                        <a14:foregroundMark x1="63594" y1="49023" x2="58438" y2="63770"/>
                        <a14:foregroundMark x1="58438" y1="63770" x2="65156" y2="64551"/>
                        <a14:foregroundMark x1="65156" y1="64551" x2="88516" y2="48340"/>
                        <a14:foregroundMark x1="96719" y1="22754" x2="97109" y2="24414"/>
                        <a14:foregroundMark x1="11641" y1="18652" x2="15234" y2="75586"/>
                        <a14:foregroundMark x1="15234" y1="75586" x2="22031" y2="82813"/>
                        <a14:foregroundMark x1="22031" y1="82813" x2="54609" y2="84277"/>
                        <a14:foregroundMark x1="54609" y1="84277" x2="81875" y2="81934"/>
                        <a14:foregroundMark x1="81875" y1="81934" x2="86328" y2="71973"/>
                        <a14:foregroundMark x1="86328" y1="71973" x2="86250" y2="21582"/>
                        <a14:foregroundMark x1="86250" y1="21582" x2="84453" y2="14551"/>
                        <a14:foregroundMark x1="84453" y1="14551" x2="20000" y2="15039"/>
                        <a14:foregroundMark x1="20000" y1="15039" x2="14453" y2="16992"/>
                        <a14:foregroundMark x1="14453" y1="16992" x2="11641" y2="20117"/>
                        <a14:foregroundMark x1="15859" y1="19141" x2="32734" y2="41797"/>
                        <a14:foregroundMark x1="32734" y1="41797" x2="72656" y2="74805"/>
                        <a14:foregroundMark x1="75391" y1="20117" x2="33281" y2="43457"/>
                        <a14:foregroundMark x1="33281" y1="43457" x2="26875" y2="50879"/>
                        <a14:foregroundMark x1="26875" y1="50879" x2="23594" y2="59180"/>
                        <a14:foregroundMark x1="23594" y1="59180" x2="23047" y2="62695"/>
                        <a14:foregroundMark x1="14375" y1="39453" x2="15703" y2="70605"/>
                        <a14:foregroundMark x1="15703" y1="70605" x2="18438" y2="78320"/>
                        <a14:foregroundMark x1="18438" y1="78320" x2="23047" y2="82227"/>
                        <a14:foregroundMark x1="23047" y1="82227" x2="62422" y2="79785"/>
                        <a14:foregroundMark x1="62422" y1="79785" x2="64766" y2="73047"/>
                        <a14:foregroundMark x1="64766" y1="73047" x2="64141" y2="62695"/>
                        <a14:foregroundMark x1="64141" y1="62695" x2="28672" y2="49023"/>
                        <a14:foregroundMark x1="28672" y1="49023" x2="14766" y2="46973"/>
                        <a14:foregroundMark x1="13984" y1="46777" x2="14531" y2="76172"/>
                        <a14:foregroundMark x1="14531" y1="76172" x2="16250" y2="83105"/>
                        <a14:foregroundMark x1="16250" y1="83105" x2="51172" y2="83301"/>
                        <a14:foregroundMark x1="51172" y1="83301" x2="58984" y2="83105"/>
                        <a14:foregroundMark x1="58984" y1="83105" x2="61016" y2="71387"/>
                        <a14:foregroundMark x1="61016" y1="71387" x2="59844" y2="54590"/>
                        <a14:foregroundMark x1="59844" y1="54590" x2="13750" y2="47266"/>
                        <a14:foregroundMark x1="18438" y1="63672" x2="29688" y2="73828"/>
                        <a14:foregroundMark x1="29688" y1="73828" x2="43750" y2="78320"/>
                        <a14:foregroundMark x1="43750" y1="78320" x2="51016" y2="78516"/>
                        <a14:foregroundMark x1="51016" y1="78516" x2="46406" y2="74316"/>
                        <a14:foregroundMark x1="46406" y1="74316" x2="23594" y2="65137"/>
                        <a14:foregroundMark x1="23594" y1="65137" x2="18594" y2="58887"/>
                        <a14:backgroundMark x1="92656" y1="34180" x2="91094" y2="40820"/>
                        <a14:backgroundMark x1="91094" y1="40820" x2="93047" y2="34863"/>
                        <a14:backgroundMark x1="93203" y1="34375" x2="90859" y2="40723"/>
                        <a14:backgroundMark x1="90859" y1="40723" x2="93203" y2="34863"/>
                        <a14:backgroundMark x1="91484" y1="46484" x2="91094" y2="44043"/>
                        <a14:backgroundMark x1="90859" y1="40723" x2="92188" y2="41699"/>
                        <a14:backgroundMark x1="90859" y1="42676" x2="91250" y2="43457"/>
                        <a14:backgroundMark x1="91016" y1="43359" x2="91250" y2="43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83" t="10645" r="70" b="11563"/>
          <a:stretch/>
        </p:blipFill>
        <p:spPr bwMode="auto">
          <a:xfrm>
            <a:off x="8518316" y="6473332"/>
            <a:ext cx="507378" cy="34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hlinkClick r:id="" action="ppaction://customshow?id=4&amp;return=true"/>
            <a:extLst>
              <a:ext uri="{FF2B5EF4-FFF2-40B4-BE49-F238E27FC236}">
                <a16:creationId xmlns:a16="http://schemas.microsoft.com/office/drawing/2014/main" id="{3B82AB41-6F66-455D-B3DA-87466B51DA98}"/>
              </a:ext>
            </a:extLst>
          </p:cNvPr>
          <p:cNvSpPr/>
          <p:nvPr userDrawn="1"/>
        </p:nvSpPr>
        <p:spPr>
          <a:xfrm>
            <a:off x="8352168" y="6272372"/>
            <a:ext cx="841708" cy="24622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000" b="1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Whiteboard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48146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Ques with 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0B2BA24F-4F85-449F-AA99-FF54EF18CC41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6533804" y="6313336"/>
          <a:ext cx="2601882" cy="544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076">
                  <a:extLst>
                    <a:ext uri="{9D8B030D-6E8A-4147-A177-3AD203B41FA5}">
                      <a16:colId xmlns:a16="http://schemas.microsoft.com/office/drawing/2014/main" val="1204113710"/>
                    </a:ext>
                  </a:extLst>
                </a:gridCol>
                <a:gridCol w="474345">
                  <a:extLst>
                    <a:ext uri="{9D8B030D-6E8A-4147-A177-3AD203B41FA5}">
                      <a16:colId xmlns:a16="http://schemas.microsoft.com/office/drawing/2014/main" val="4274957838"/>
                    </a:ext>
                  </a:extLst>
                </a:gridCol>
                <a:gridCol w="406803">
                  <a:extLst>
                    <a:ext uri="{9D8B030D-6E8A-4147-A177-3AD203B41FA5}">
                      <a16:colId xmlns:a16="http://schemas.microsoft.com/office/drawing/2014/main" val="2306891673"/>
                    </a:ext>
                  </a:extLst>
                </a:gridCol>
                <a:gridCol w="510772">
                  <a:extLst>
                    <a:ext uri="{9D8B030D-6E8A-4147-A177-3AD203B41FA5}">
                      <a16:colId xmlns:a16="http://schemas.microsoft.com/office/drawing/2014/main" val="4140960875"/>
                    </a:ext>
                  </a:extLst>
                </a:gridCol>
                <a:gridCol w="702886">
                  <a:extLst>
                    <a:ext uri="{9D8B030D-6E8A-4147-A177-3AD203B41FA5}">
                      <a16:colId xmlns:a16="http://schemas.microsoft.com/office/drawing/2014/main" val="2522408306"/>
                    </a:ext>
                  </a:extLst>
                </a:gridCol>
              </a:tblGrid>
              <a:tr h="5446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28849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629FCD9-5063-4A0A-9059-E1670184E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128" y="365760"/>
            <a:ext cx="8075472" cy="2606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992A4-B42A-4241-8EB0-69B3E03DC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398838"/>
            <a:ext cx="8039988" cy="2893897"/>
          </a:xfrm>
        </p:spPr>
        <p:txBody>
          <a:bodyPr lIns="91440"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513C722-6F91-46C5-9E8E-773687A9A0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9652"/>
            <a:ext cx="2514600" cy="304800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r">
              <a:buNone/>
              <a:defRPr lang="en-US" sz="1600" dirty="0"/>
            </a:lvl1pPr>
          </a:lstStyle>
          <a:p>
            <a:r>
              <a:rPr lang="en-US" dirty="0"/>
              <a:t>(Question Code)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F878591-8E79-42DB-81A4-7461F21BC56A}"/>
              </a:ext>
            </a:extLst>
          </p:cNvPr>
          <p:cNvGrpSpPr/>
          <p:nvPr userDrawn="1"/>
        </p:nvGrpSpPr>
        <p:grpSpPr>
          <a:xfrm>
            <a:off x="6478725" y="6251171"/>
            <a:ext cx="612338" cy="573577"/>
            <a:chOff x="6478725" y="6251171"/>
            <a:chExt cx="612338" cy="573577"/>
          </a:xfrm>
        </p:grpSpPr>
        <p:pic>
          <p:nvPicPr>
            <p:cNvPr id="24" name="Picture 2" descr="https://cdn3.iconfinder.com/data/icons/award-and-trohpy/78/Award_ribbon_cup-05-512.png">
              <a:hlinkClick r:id="" action="ppaction://customshow?id=0&amp;return=true"/>
              <a:extLst>
                <a:ext uri="{FF2B5EF4-FFF2-40B4-BE49-F238E27FC236}">
                  <a16:creationId xmlns:a16="http://schemas.microsoft.com/office/drawing/2014/main" id="{1EDC2E24-8874-48F7-85A7-92263EA4F96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6034" y="6480890"/>
              <a:ext cx="283708" cy="343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>
              <a:hlinkClick r:id="" action="ppaction://customshow?id=0&amp;return=true"/>
              <a:extLst>
                <a:ext uri="{FF2B5EF4-FFF2-40B4-BE49-F238E27FC236}">
                  <a16:creationId xmlns:a16="http://schemas.microsoft.com/office/drawing/2014/main" id="{680675F8-04C8-4C6E-AD96-5D5D7D462197}"/>
                </a:ext>
              </a:extLst>
            </p:cNvPr>
            <p:cNvSpPr/>
            <p:nvPr userDrawn="1"/>
          </p:nvSpPr>
          <p:spPr>
            <a:xfrm>
              <a:off x="6478725" y="6251171"/>
              <a:ext cx="6123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Leader</a:t>
              </a:r>
              <a:endParaRPr lang="en-US" sz="1200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1A3C0C8-2A19-4D92-836C-B93D6428714B}"/>
              </a:ext>
            </a:extLst>
          </p:cNvPr>
          <p:cNvGrpSpPr/>
          <p:nvPr userDrawn="1"/>
        </p:nvGrpSpPr>
        <p:grpSpPr>
          <a:xfrm>
            <a:off x="6974103" y="6251171"/>
            <a:ext cx="612338" cy="588950"/>
            <a:chOff x="6974103" y="6251171"/>
            <a:chExt cx="612338" cy="588950"/>
          </a:xfrm>
        </p:grpSpPr>
        <p:pic>
          <p:nvPicPr>
            <p:cNvPr id="27" name="Picture 26">
              <a:hlinkClick r:id="" action="ppaction://customshow?id=1&amp;return=true"/>
              <a:extLst>
                <a:ext uri="{FF2B5EF4-FFF2-40B4-BE49-F238E27FC236}">
                  <a16:creationId xmlns:a16="http://schemas.microsoft.com/office/drawing/2014/main" id="{51663B23-0A2D-4B28-B30F-B2A5A4110A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5" t="3334" r="3332" b="18889"/>
            <a:stretch/>
          </p:blipFill>
          <p:spPr>
            <a:xfrm>
              <a:off x="7081931" y="6494091"/>
              <a:ext cx="394532" cy="346030"/>
            </a:xfrm>
            <a:prstGeom prst="rect">
              <a:avLst/>
            </a:prstGeom>
          </p:spPr>
        </p:pic>
        <p:sp>
          <p:nvSpPr>
            <p:cNvPr id="28" name="Rectangle 27">
              <a:hlinkClick r:id="" action="ppaction://customshow?id=1&amp;return=true"/>
              <a:extLst>
                <a:ext uri="{FF2B5EF4-FFF2-40B4-BE49-F238E27FC236}">
                  <a16:creationId xmlns:a16="http://schemas.microsoft.com/office/drawing/2014/main" id="{833A2E8B-567C-467A-8434-20FB7238A1C9}"/>
                </a:ext>
              </a:extLst>
            </p:cNvPr>
            <p:cNvSpPr/>
            <p:nvPr userDrawn="1"/>
          </p:nvSpPr>
          <p:spPr>
            <a:xfrm>
              <a:off x="6974103" y="6251171"/>
              <a:ext cx="612338" cy="276999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Team</a:t>
              </a:r>
              <a:endParaRPr lang="en-US" sz="1200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172834B-7659-4843-8012-23FE14A383C9}"/>
              </a:ext>
            </a:extLst>
          </p:cNvPr>
          <p:cNvGrpSpPr/>
          <p:nvPr userDrawn="1"/>
        </p:nvGrpSpPr>
        <p:grpSpPr>
          <a:xfrm>
            <a:off x="7419603" y="6250131"/>
            <a:ext cx="612338" cy="580409"/>
            <a:chOff x="7419603" y="6250131"/>
            <a:chExt cx="612338" cy="580409"/>
          </a:xfrm>
        </p:grpSpPr>
        <p:pic>
          <p:nvPicPr>
            <p:cNvPr id="30" name="Picture 29">
              <a:hlinkClick r:id="" action="ppaction://customshow?id=2&amp;return=true"/>
              <a:extLst>
                <a:ext uri="{FF2B5EF4-FFF2-40B4-BE49-F238E27FC236}">
                  <a16:creationId xmlns:a16="http://schemas.microsoft.com/office/drawing/2014/main" id="{A64DBE12-4155-4ED3-A8B2-D525E50DCA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duotone>
                <a:prstClr val="black"/>
                <a:schemeClr val="accent6">
                  <a:lumMod val="5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64895" y="6480890"/>
              <a:ext cx="313545" cy="349650"/>
            </a:xfrm>
            <a:prstGeom prst="rect">
              <a:avLst/>
            </a:prstGeom>
          </p:spPr>
        </p:pic>
        <p:sp>
          <p:nvSpPr>
            <p:cNvPr id="31" name="Rectangle 30">
              <a:hlinkClick r:id="" action="ppaction://customshow?id=2&amp;return=true"/>
              <a:extLst>
                <a:ext uri="{FF2B5EF4-FFF2-40B4-BE49-F238E27FC236}">
                  <a16:creationId xmlns:a16="http://schemas.microsoft.com/office/drawing/2014/main" id="{160465F6-C076-47A5-B492-3B51854528D4}"/>
                </a:ext>
              </a:extLst>
            </p:cNvPr>
            <p:cNvSpPr/>
            <p:nvPr userDrawn="1"/>
          </p:nvSpPr>
          <p:spPr>
            <a:xfrm>
              <a:off x="7419603" y="6250131"/>
              <a:ext cx="612338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MVP</a:t>
              </a:r>
              <a:endParaRPr lang="en-US" sz="1200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870C6C8-2886-430A-B9C4-55D650B8D35E}"/>
              </a:ext>
            </a:extLst>
          </p:cNvPr>
          <p:cNvGrpSpPr/>
          <p:nvPr userDrawn="1"/>
        </p:nvGrpSpPr>
        <p:grpSpPr>
          <a:xfrm>
            <a:off x="7850033" y="6251770"/>
            <a:ext cx="661888" cy="578106"/>
            <a:chOff x="7850033" y="6251770"/>
            <a:chExt cx="661888" cy="578106"/>
          </a:xfrm>
        </p:grpSpPr>
        <p:pic>
          <p:nvPicPr>
            <p:cNvPr id="33" name="Picture 32">
              <a:hlinkClick r:id="" action="ppaction://customshow?id=3&amp;return=true"/>
              <a:extLst>
                <a:ext uri="{FF2B5EF4-FFF2-40B4-BE49-F238E27FC236}">
                  <a16:creationId xmlns:a16="http://schemas.microsoft.com/office/drawing/2014/main" id="{588B96A6-D216-4877-B514-E4A08B1FCA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5315" y="6480226"/>
              <a:ext cx="331325" cy="349650"/>
            </a:xfrm>
            <a:prstGeom prst="rect">
              <a:avLst/>
            </a:prstGeom>
          </p:spPr>
        </p:pic>
        <p:sp>
          <p:nvSpPr>
            <p:cNvPr id="34" name="Rectangle 33">
              <a:hlinkClick r:id="" action="ppaction://customshow?id=3&amp;return=true"/>
              <a:extLst>
                <a:ext uri="{FF2B5EF4-FFF2-40B4-BE49-F238E27FC236}">
                  <a16:creationId xmlns:a16="http://schemas.microsoft.com/office/drawing/2014/main" id="{7F6EE106-BE23-4C33-BBEC-54B00A03838B}"/>
                </a:ext>
              </a:extLst>
            </p:cNvPr>
            <p:cNvSpPr/>
            <p:nvPr userDrawn="1"/>
          </p:nvSpPr>
          <p:spPr>
            <a:xfrm>
              <a:off x="7850033" y="6251770"/>
              <a:ext cx="661888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Fastest</a:t>
              </a:r>
              <a:endParaRPr lang="en-US" sz="1100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6BC0C33-A7BE-47A3-BB75-38452C695E3B}"/>
              </a:ext>
            </a:extLst>
          </p:cNvPr>
          <p:cNvGrpSpPr/>
          <p:nvPr userDrawn="1"/>
        </p:nvGrpSpPr>
        <p:grpSpPr>
          <a:xfrm>
            <a:off x="8352168" y="6272372"/>
            <a:ext cx="841708" cy="547772"/>
            <a:chOff x="8352168" y="6272372"/>
            <a:chExt cx="841708" cy="547772"/>
          </a:xfrm>
        </p:grpSpPr>
        <p:pic>
          <p:nvPicPr>
            <p:cNvPr id="36" name="Picture 2" descr="See the source image">
              <a:hlinkClick r:id="" action="ppaction://customshow?id=4&amp;return=true"/>
              <a:extLst>
                <a:ext uri="{FF2B5EF4-FFF2-40B4-BE49-F238E27FC236}">
                  <a16:creationId xmlns:a16="http://schemas.microsoft.com/office/drawing/2014/main" id="{669D9DF6-55FF-4E37-B717-C1138115A53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61" b="89844" l="10000" r="97109">
                          <a14:foregroundMark x1="60078" y1="65625" x2="90547" y2="30566"/>
                          <a14:foregroundMark x1="90547" y1="30566" x2="92891" y2="24023"/>
                          <a14:foregroundMark x1="92891" y1="24023" x2="91250" y2="16895"/>
                          <a14:foregroundMark x1="91250" y1="16895" x2="63594" y2="49023"/>
                          <a14:foregroundMark x1="63594" y1="49023" x2="58438" y2="63770"/>
                          <a14:foregroundMark x1="58438" y1="63770" x2="65156" y2="64551"/>
                          <a14:foregroundMark x1="65156" y1="64551" x2="88516" y2="48340"/>
                          <a14:foregroundMark x1="96719" y1="22754" x2="97109" y2="24414"/>
                          <a14:foregroundMark x1="11641" y1="18652" x2="15234" y2="75586"/>
                          <a14:foregroundMark x1="15234" y1="75586" x2="22031" y2="82813"/>
                          <a14:foregroundMark x1="22031" y1="82813" x2="54609" y2="84277"/>
                          <a14:foregroundMark x1="54609" y1="84277" x2="81875" y2="81934"/>
                          <a14:foregroundMark x1="81875" y1="81934" x2="86328" y2="71973"/>
                          <a14:foregroundMark x1="86328" y1="71973" x2="86250" y2="21582"/>
                          <a14:foregroundMark x1="86250" y1="21582" x2="84453" y2="14551"/>
                          <a14:foregroundMark x1="84453" y1="14551" x2="20000" y2="15039"/>
                          <a14:foregroundMark x1="20000" y1="15039" x2="14453" y2="16992"/>
                          <a14:foregroundMark x1="14453" y1="16992" x2="11641" y2="20117"/>
                          <a14:foregroundMark x1="15859" y1="19141" x2="32734" y2="41797"/>
                          <a14:foregroundMark x1="32734" y1="41797" x2="72656" y2="74805"/>
                          <a14:foregroundMark x1="75391" y1="20117" x2="33281" y2="43457"/>
                          <a14:foregroundMark x1="33281" y1="43457" x2="26875" y2="50879"/>
                          <a14:foregroundMark x1="26875" y1="50879" x2="23594" y2="59180"/>
                          <a14:foregroundMark x1="23594" y1="59180" x2="23047" y2="62695"/>
                          <a14:foregroundMark x1="14375" y1="39453" x2="15703" y2="70605"/>
                          <a14:foregroundMark x1="15703" y1="70605" x2="18438" y2="78320"/>
                          <a14:foregroundMark x1="18438" y1="78320" x2="23047" y2="82227"/>
                          <a14:foregroundMark x1="23047" y1="82227" x2="62422" y2="79785"/>
                          <a14:foregroundMark x1="62422" y1="79785" x2="64766" y2="73047"/>
                          <a14:foregroundMark x1="64766" y1="73047" x2="64141" y2="62695"/>
                          <a14:foregroundMark x1="64141" y1="62695" x2="28672" y2="49023"/>
                          <a14:foregroundMark x1="28672" y1="49023" x2="14766" y2="46973"/>
                          <a14:foregroundMark x1="13984" y1="46777" x2="14531" y2="76172"/>
                          <a14:foregroundMark x1="14531" y1="76172" x2="16250" y2="83105"/>
                          <a14:foregroundMark x1="16250" y1="83105" x2="51172" y2="83301"/>
                          <a14:foregroundMark x1="51172" y1="83301" x2="58984" y2="83105"/>
                          <a14:foregroundMark x1="58984" y1="83105" x2="61016" y2="71387"/>
                          <a14:foregroundMark x1="61016" y1="71387" x2="59844" y2="54590"/>
                          <a14:foregroundMark x1="59844" y1="54590" x2="13750" y2="47266"/>
                          <a14:foregroundMark x1="18438" y1="63672" x2="29688" y2="73828"/>
                          <a14:foregroundMark x1="29688" y1="73828" x2="43750" y2="78320"/>
                          <a14:foregroundMark x1="43750" y1="78320" x2="51016" y2="78516"/>
                          <a14:foregroundMark x1="51016" y1="78516" x2="46406" y2="74316"/>
                          <a14:foregroundMark x1="46406" y1="74316" x2="23594" y2="65137"/>
                          <a14:foregroundMark x1="23594" y1="65137" x2="18594" y2="58887"/>
                          <a14:backgroundMark x1="92656" y1="34180" x2="91094" y2="40820"/>
                          <a14:backgroundMark x1="91094" y1="40820" x2="93047" y2="34863"/>
                          <a14:backgroundMark x1="93203" y1="34375" x2="90859" y2="40723"/>
                          <a14:backgroundMark x1="90859" y1="40723" x2="93203" y2="34863"/>
                          <a14:backgroundMark x1="91484" y1="46484" x2="91094" y2="44043"/>
                          <a14:backgroundMark x1="90859" y1="40723" x2="92188" y2="41699"/>
                          <a14:backgroundMark x1="90859" y1="42676" x2="91250" y2="43457"/>
                          <a14:backgroundMark x1="91016" y1="43359" x2="91250" y2="433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83" t="10645" r="70" b="11563"/>
            <a:stretch/>
          </p:blipFill>
          <p:spPr bwMode="auto">
            <a:xfrm>
              <a:off x="8518316" y="6473332"/>
              <a:ext cx="507378" cy="346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Rectangle 36">
              <a:hlinkClick r:id="" action="ppaction://customshow?id=4&amp;return=true"/>
              <a:extLst>
                <a:ext uri="{FF2B5EF4-FFF2-40B4-BE49-F238E27FC236}">
                  <a16:creationId xmlns:a16="http://schemas.microsoft.com/office/drawing/2014/main" id="{F39BE510-BDB8-4074-8D3D-EDBAC2C0A201}"/>
                </a:ext>
              </a:extLst>
            </p:cNvPr>
            <p:cNvSpPr/>
            <p:nvPr userDrawn="1"/>
          </p:nvSpPr>
          <p:spPr>
            <a:xfrm>
              <a:off x="8352168" y="6272372"/>
              <a:ext cx="841708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Whiteboard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42935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invGray">
          <a:xfrm>
            <a:off x="0" y="5791200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1752600" y="304800"/>
            <a:ext cx="2994025" cy="8302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800" b="1">
                <a:solidFill>
                  <a:schemeClr val="bg1"/>
                </a:solidFill>
                <a:latin typeface="Calibri" pitchFamily="34" charset="0"/>
              </a:rPr>
              <a:t>Objectives</a:t>
            </a:r>
          </a:p>
        </p:txBody>
      </p:sp>
      <p:sp>
        <p:nvSpPr>
          <p:cNvPr id="4" name="Rectangle 3"/>
          <p:cNvSpPr/>
          <p:nvPr userDrawn="1"/>
        </p:nvSpPr>
        <p:spPr bwMode="ltGray">
          <a:xfrm>
            <a:off x="0" y="5943600"/>
            <a:ext cx="9144000" cy="914400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228600" y="1905000"/>
            <a:ext cx="8458200" cy="3733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F9ECE8-F234-49CA-93C7-863B299592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1576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KW 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0E07F1D7-F534-4FF2-9DCD-0752DA6F1688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6103196" y="6313336"/>
          <a:ext cx="3032491" cy="544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920">
                  <a:extLst>
                    <a:ext uri="{9D8B030D-6E8A-4147-A177-3AD203B41FA5}">
                      <a16:colId xmlns:a16="http://schemas.microsoft.com/office/drawing/2014/main" val="106133706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1204113710"/>
                    </a:ext>
                  </a:extLst>
                </a:gridCol>
                <a:gridCol w="474345">
                  <a:extLst>
                    <a:ext uri="{9D8B030D-6E8A-4147-A177-3AD203B41FA5}">
                      <a16:colId xmlns:a16="http://schemas.microsoft.com/office/drawing/2014/main" val="4274957838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306891673"/>
                    </a:ext>
                  </a:extLst>
                </a:gridCol>
                <a:gridCol w="511175">
                  <a:extLst>
                    <a:ext uri="{9D8B030D-6E8A-4147-A177-3AD203B41FA5}">
                      <a16:colId xmlns:a16="http://schemas.microsoft.com/office/drawing/2014/main" val="4140960875"/>
                    </a:ext>
                  </a:extLst>
                </a:gridCol>
                <a:gridCol w="702887">
                  <a:extLst>
                    <a:ext uri="{9D8B030D-6E8A-4147-A177-3AD203B41FA5}">
                      <a16:colId xmlns:a16="http://schemas.microsoft.com/office/drawing/2014/main" val="2522408306"/>
                    </a:ext>
                  </a:extLst>
                </a:gridCol>
              </a:tblGrid>
              <a:tr h="5446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28849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629FCD9-5063-4A0A-9059-E1670184E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128" y="365760"/>
            <a:ext cx="8075472" cy="2606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992A4-B42A-4241-8EB0-69B3E03DC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398838"/>
            <a:ext cx="8039988" cy="2893897"/>
          </a:xfrm>
        </p:spPr>
        <p:txBody>
          <a:bodyPr lIns="91440"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513C722-6F91-46C5-9E8E-773687A9A0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9652"/>
            <a:ext cx="2514600" cy="304800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r">
              <a:buNone/>
              <a:defRPr lang="en-US" sz="1600" dirty="0"/>
            </a:lvl1pPr>
          </a:lstStyle>
          <a:p>
            <a:r>
              <a:rPr lang="en-US" dirty="0"/>
              <a:t>(Question Code)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5953877-E8DC-4BD5-8F0F-072F77CEE617}"/>
              </a:ext>
            </a:extLst>
          </p:cNvPr>
          <p:cNvGrpSpPr/>
          <p:nvPr userDrawn="1"/>
        </p:nvGrpSpPr>
        <p:grpSpPr>
          <a:xfrm>
            <a:off x="6478725" y="6251171"/>
            <a:ext cx="612338" cy="573577"/>
            <a:chOff x="6478725" y="6251171"/>
            <a:chExt cx="612338" cy="573577"/>
          </a:xfrm>
        </p:grpSpPr>
        <p:pic>
          <p:nvPicPr>
            <p:cNvPr id="17" name="Picture 2" descr="https://cdn3.iconfinder.com/data/icons/award-and-trohpy/78/Award_ribbon_cup-05-512.png">
              <a:hlinkClick r:id="" action="ppaction://customshow?id=0&amp;return=true"/>
              <a:extLst>
                <a:ext uri="{FF2B5EF4-FFF2-40B4-BE49-F238E27FC236}">
                  <a16:creationId xmlns:a16="http://schemas.microsoft.com/office/drawing/2014/main" id="{DCB9A2A0-C63E-4926-87C6-6DD6C71EC32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6034" y="6480890"/>
              <a:ext cx="283708" cy="343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>
              <a:hlinkClick r:id="" action="ppaction://customshow?id=0&amp;return=true"/>
              <a:extLst>
                <a:ext uri="{FF2B5EF4-FFF2-40B4-BE49-F238E27FC236}">
                  <a16:creationId xmlns:a16="http://schemas.microsoft.com/office/drawing/2014/main" id="{7DAE0857-CEB2-4F97-8B63-30C94F01E2A8}"/>
                </a:ext>
              </a:extLst>
            </p:cNvPr>
            <p:cNvSpPr/>
            <p:nvPr userDrawn="1"/>
          </p:nvSpPr>
          <p:spPr>
            <a:xfrm>
              <a:off x="6478725" y="6251171"/>
              <a:ext cx="6123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Leader</a:t>
              </a:r>
              <a:endParaRPr lang="en-US" sz="12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48CEAB3-BBBA-4F4A-B563-FF804EA1FEA6}"/>
              </a:ext>
            </a:extLst>
          </p:cNvPr>
          <p:cNvGrpSpPr/>
          <p:nvPr userDrawn="1"/>
        </p:nvGrpSpPr>
        <p:grpSpPr>
          <a:xfrm>
            <a:off x="6974103" y="6251171"/>
            <a:ext cx="612338" cy="588950"/>
            <a:chOff x="6974103" y="6251171"/>
            <a:chExt cx="612338" cy="588950"/>
          </a:xfrm>
        </p:grpSpPr>
        <p:pic>
          <p:nvPicPr>
            <p:cNvPr id="18" name="Picture 17">
              <a:hlinkClick r:id="" action="ppaction://customshow?id=1&amp;return=true"/>
              <a:extLst>
                <a:ext uri="{FF2B5EF4-FFF2-40B4-BE49-F238E27FC236}">
                  <a16:creationId xmlns:a16="http://schemas.microsoft.com/office/drawing/2014/main" id="{D8CB7857-69CC-450B-943F-617E103D634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5" t="3334" r="3332" b="18889"/>
            <a:stretch/>
          </p:blipFill>
          <p:spPr>
            <a:xfrm>
              <a:off x="7081931" y="6494091"/>
              <a:ext cx="394532" cy="346030"/>
            </a:xfrm>
            <a:prstGeom prst="rect">
              <a:avLst/>
            </a:prstGeom>
          </p:spPr>
        </p:pic>
        <p:sp>
          <p:nvSpPr>
            <p:cNvPr id="23" name="Rectangle 22">
              <a:hlinkClick r:id="" action="ppaction://customshow?id=1&amp;return=true"/>
              <a:extLst>
                <a:ext uri="{FF2B5EF4-FFF2-40B4-BE49-F238E27FC236}">
                  <a16:creationId xmlns:a16="http://schemas.microsoft.com/office/drawing/2014/main" id="{4488CF74-CADA-4775-B4E0-D85E26378E8B}"/>
                </a:ext>
              </a:extLst>
            </p:cNvPr>
            <p:cNvSpPr/>
            <p:nvPr userDrawn="1"/>
          </p:nvSpPr>
          <p:spPr>
            <a:xfrm>
              <a:off x="6974103" y="6251171"/>
              <a:ext cx="612338" cy="276999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Team</a:t>
              </a:r>
              <a:endParaRPr lang="en-US" sz="12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0E46E51-F121-40D1-89C5-8AB8DC943FF3}"/>
              </a:ext>
            </a:extLst>
          </p:cNvPr>
          <p:cNvGrpSpPr/>
          <p:nvPr userDrawn="1"/>
        </p:nvGrpSpPr>
        <p:grpSpPr>
          <a:xfrm>
            <a:off x="7419603" y="6250131"/>
            <a:ext cx="612338" cy="580409"/>
            <a:chOff x="7419603" y="6250131"/>
            <a:chExt cx="612338" cy="580409"/>
          </a:xfrm>
        </p:grpSpPr>
        <p:pic>
          <p:nvPicPr>
            <p:cNvPr id="19" name="Picture 18">
              <a:hlinkClick r:id="" action="ppaction://customshow?id=2&amp;return=true"/>
              <a:extLst>
                <a:ext uri="{FF2B5EF4-FFF2-40B4-BE49-F238E27FC236}">
                  <a16:creationId xmlns:a16="http://schemas.microsoft.com/office/drawing/2014/main" id="{DDBA2FB9-3D64-442C-A784-581F05BDB0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duotone>
                <a:prstClr val="black"/>
                <a:schemeClr val="accent6">
                  <a:lumMod val="5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64895" y="6480890"/>
              <a:ext cx="313545" cy="349650"/>
            </a:xfrm>
            <a:prstGeom prst="rect">
              <a:avLst/>
            </a:prstGeom>
          </p:spPr>
        </p:pic>
        <p:sp>
          <p:nvSpPr>
            <p:cNvPr id="24" name="Rectangle 23">
              <a:hlinkClick r:id="" action="ppaction://customshow?id=2&amp;return=true"/>
              <a:extLst>
                <a:ext uri="{FF2B5EF4-FFF2-40B4-BE49-F238E27FC236}">
                  <a16:creationId xmlns:a16="http://schemas.microsoft.com/office/drawing/2014/main" id="{32FE400F-EC23-47D4-9BD0-43F1DFE3FBEB}"/>
                </a:ext>
              </a:extLst>
            </p:cNvPr>
            <p:cNvSpPr/>
            <p:nvPr userDrawn="1"/>
          </p:nvSpPr>
          <p:spPr>
            <a:xfrm>
              <a:off x="7419603" y="6250131"/>
              <a:ext cx="612338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MVP</a:t>
              </a:r>
              <a:endParaRPr lang="en-US" sz="12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40A85F-1EAC-4358-BF85-305F76F42FB3}"/>
              </a:ext>
            </a:extLst>
          </p:cNvPr>
          <p:cNvGrpSpPr/>
          <p:nvPr userDrawn="1"/>
        </p:nvGrpSpPr>
        <p:grpSpPr>
          <a:xfrm>
            <a:off x="7850033" y="6251770"/>
            <a:ext cx="661888" cy="578106"/>
            <a:chOff x="7850033" y="6251770"/>
            <a:chExt cx="661888" cy="578106"/>
          </a:xfrm>
        </p:grpSpPr>
        <p:pic>
          <p:nvPicPr>
            <p:cNvPr id="20" name="Picture 19">
              <a:hlinkClick r:id="" action="ppaction://customshow?id=3&amp;return=true"/>
              <a:extLst>
                <a:ext uri="{FF2B5EF4-FFF2-40B4-BE49-F238E27FC236}">
                  <a16:creationId xmlns:a16="http://schemas.microsoft.com/office/drawing/2014/main" id="{4CA8EE8E-A7F9-4E81-ACA6-794CADF87B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5315" y="6480226"/>
              <a:ext cx="331325" cy="349650"/>
            </a:xfrm>
            <a:prstGeom prst="rect">
              <a:avLst/>
            </a:prstGeom>
          </p:spPr>
        </p:pic>
        <p:sp>
          <p:nvSpPr>
            <p:cNvPr id="25" name="Rectangle 24">
              <a:hlinkClick r:id="" action="ppaction://customshow?id=3&amp;return=true"/>
              <a:extLst>
                <a:ext uri="{FF2B5EF4-FFF2-40B4-BE49-F238E27FC236}">
                  <a16:creationId xmlns:a16="http://schemas.microsoft.com/office/drawing/2014/main" id="{13E76314-F40E-4F53-A90E-CA90668E033F}"/>
                </a:ext>
              </a:extLst>
            </p:cNvPr>
            <p:cNvSpPr/>
            <p:nvPr userDrawn="1"/>
          </p:nvSpPr>
          <p:spPr>
            <a:xfrm>
              <a:off x="7850033" y="6251770"/>
              <a:ext cx="661888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Fastest</a:t>
              </a:r>
              <a:endParaRPr lang="en-US" sz="1100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F5373B4-6C3E-4A8F-B787-95B417163767}"/>
              </a:ext>
            </a:extLst>
          </p:cNvPr>
          <p:cNvGrpSpPr/>
          <p:nvPr userDrawn="1"/>
        </p:nvGrpSpPr>
        <p:grpSpPr>
          <a:xfrm>
            <a:off x="8352168" y="6272372"/>
            <a:ext cx="841708" cy="547772"/>
            <a:chOff x="8352168" y="6272372"/>
            <a:chExt cx="841708" cy="547772"/>
          </a:xfrm>
        </p:grpSpPr>
        <p:pic>
          <p:nvPicPr>
            <p:cNvPr id="21" name="Picture 2" descr="See the source image">
              <a:hlinkClick r:id="" action="ppaction://customshow?id=4&amp;return=true"/>
              <a:extLst>
                <a:ext uri="{FF2B5EF4-FFF2-40B4-BE49-F238E27FC236}">
                  <a16:creationId xmlns:a16="http://schemas.microsoft.com/office/drawing/2014/main" id="{6F2DEBC0-17ED-4C86-B721-52ABD5A3022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61" b="89844" l="10000" r="97109">
                          <a14:foregroundMark x1="60078" y1="65625" x2="90547" y2="30566"/>
                          <a14:foregroundMark x1="90547" y1="30566" x2="92891" y2="24023"/>
                          <a14:foregroundMark x1="92891" y1="24023" x2="91250" y2="16895"/>
                          <a14:foregroundMark x1="91250" y1="16895" x2="63594" y2="49023"/>
                          <a14:foregroundMark x1="63594" y1="49023" x2="58438" y2="63770"/>
                          <a14:foregroundMark x1="58438" y1="63770" x2="65156" y2="64551"/>
                          <a14:foregroundMark x1="65156" y1="64551" x2="88516" y2="48340"/>
                          <a14:foregroundMark x1="96719" y1="22754" x2="97109" y2="24414"/>
                          <a14:foregroundMark x1="11641" y1="18652" x2="15234" y2="75586"/>
                          <a14:foregroundMark x1="15234" y1="75586" x2="22031" y2="82813"/>
                          <a14:foregroundMark x1="22031" y1="82813" x2="54609" y2="84277"/>
                          <a14:foregroundMark x1="54609" y1="84277" x2="81875" y2="81934"/>
                          <a14:foregroundMark x1="81875" y1="81934" x2="86328" y2="71973"/>
                          <a14:foregroundMark x1="86328" y1="71973" x2="86250" y2="21582"/>
                          <a14:foregroundMark x1="86250" y1="21582" x2="84453" y2="14551"/>
                          <a14:foregroundMark x1="84453" y1="14551" x2="20000" y2="15039"/>
                          <a14:foregroundMark x1="20000" y1="15039" x2="14453" y2="16992"/>
                          <a14:foregroundMark x1="14453" y1="16992" x2="11641" y2="20117"/>
                          <a14:foregroundMark x1="15859" y1="19141" x2="32734" y2="41797"/>
                          <a14:foregroundMark x1="32734" y1="41797" x2="72656" y2="74805"/>
                          <a14:foregroundMark x1="75391" y1="20117" x2="33281" y2="43457"/>
                          <a14:foregroundMark x1="33281" y1="43457" x2="26875" y2="50879"/>
                          <a14:foregroundMark x1="26875" y1="50879" x2="23594" y2="59180"/>
                          <a14:foregroundMark x1="23594" y1="59180" x2="23047" y2="62695"/>
                          <a14:foregroundMark x1="14375" y1="39453" x2="15703" y2="70605"/>
                          <a14:foregroundMark x1="15703" y1="70605" x2="18438" y2="78320"/>
                          <a14:foregroundMark x1="18438" y1="78320" x2="23047" y2="82227"/>
                          <a14:foregroundMark x1="23047" y1="82227" x2="62422" y2="79785"/>
                          <a14:foregroundMark x1="62422" y1="79785" x2="64766" y2="73047"/>
                          <a14:foregroundMark x1="64766" y1="73047" x2="64141" y2="62695"/>
                          <a14:foregroundMark x1="64141" y1="62695" x2="28672" y2="49023"/>
                          <a14:foregroundMark x1="28672" y1="49023" x2="14766" y2="46973"/>
                          <a14:foregroundMark x1="13984" y1="46777" x2="14531" y2="76172"/>
                          <a14:foregroundMark x1="14531" y1="76172" x2="16250" y2="83105"/>
                          <a14:foregroundMark x1="16250" y1="83105" x2="51172" y2="83301"/>
                          <a14:foregroundMark x1="51172" y1="83301" x2="58984" y2="83105"/>
                          <a14:foregroundMark x1="58984" y1="83105" x2="61016" y2="71387"/>
                          <a14:foregroundMark x1="61016" y1="71387" x2="59844" y2="54590"/>
                          <a14:foregroundMark x1="59844" y1="54590" x2="13750" y2="47266"/>
                          <a14:foregroundMark x1="18438" y1="63672" x2="29688" y2="73828"/>
                          <a14:foregroundMark x1="29688" y1="73828" x2="43750" y2="78320"/>
                          <a14:foregroundMark x1="43750" y1="78320" x2="51016" y2="78516"/>
                          <a14:foregroundMark x1="51016" y1="78516" x2="46406" y2="74316"/>
                          <a14:foregroundMark x1="46406" y1="74316" x2="23594" y2="65137"/>
                          <a14:foregroundMark x1="23594" y1="65137" x2="18594" y2="58887"/>
                          <a14:backgroundMark x1="92656" y1="34180" x2="91094" y2="40820"/>
                          <a14:backgroundMark x1="91094" y1="40820" x2="93047" y2="34863"/>
                          <a14:backgroundMark x1="93203" y1="34375" x2="90859" y2="40723"/>
                          <a14:backgroundMark x1="90859" y1="40723" x2="93203" y2="34863"/>
                          <a14:backgroundMark x1="91484" y1="46484" x2="91094" y2="44043"/>
                          <a14:backgroundMark x1="90859" y1="40723" x2="92188" y2="41699"/>
                          <a14:backgroundMark x1="90859" y1="42676" x2="91250" y2="43457"/>
                          <a14:backgroundMark x1="91016" y1="43359" x2="91250" y2="433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83" t="10645" r="70" b="11563"/>
            <a:stretch/>
          </p:blipFill>
          <p:spPr bwMode="auto">
            <a:xfrm>
              <a:off x="8518316" y="6473332"/>
              <a:ext cx="507378" cy="346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>
              <a:hlinkClick r:id="" action="ppaction://customshow?id=4&amp;return=true"/>
              <a:extLst>
                <a:ext uri="{FF2B5EF4-FFF2-40B4-BE49-F238E27FC236}">
                  <a16:creationId xmlns:a16="http://schemas.microsoft.com/office/drawing/2014/main" id="{6F771C6D-4866-45A2-B867-A50068DC9891}"/>
                </a:ext>
              </a:extLst>
            </p:cNvPr>
            <p:cNvSpPr/>
            <p:nvPr userDrawn="1"/>
          </p:nvSpPr>
          <p:spPr>
            <a:xfrm>
              <a:off x="8352168" y="6272372"/>
              <a:ext cx="841708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Whiteboard</a:t>
              </a:r>
              <a:endParaRPr lang="en-US" sz="10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094C4F4-65B3-4BD0-95E3-49994AF7CD81}"/>
              </a:ext>
            </a:extLst>
          </p:cNvPr>
          <p:cNvGrpSpPr/>
          <p:nvPr userDrawn="1"/>
        </p:nvGrpSpPr>
        <p:grpSpPr>
          <a:xfrm>
            <a:off x="6018602" y="6246717"/>
            <a:ext cx="612338" cy="613707"/>
            <a:chOff x="6018602" y="6246717"/>
            <a:chExt cx="612338" cy="613707"/>
          </a:xfrm>
        </p:grpSpPr>
        <p:pic>
          <p:nvPicPr>
            <p:cNvPr id="11" name="Picture 10">
              <a:hlinkClick r:id="rId9" action="ppaction://hlinksldjump"/>
              <a:extLst>
                <a:ext uri="{FF2B5EF4-FFF2-40B4-BE49-F238E27FC236}">
                  <a16:creationId xmlns:a16="http://schemas.microsoft.com/office/drawing/2014/main" id="{F0CFFE07-30DD-4640-A772-E4DF75262D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3195" y="6429988"/>
              <a:ext cx="430436" cy="430436"/>
            </a:xfrm>
            <a:prstGeom prst="rect">
              <a:avLst/>
            </a:prstGeom>
          </p:spPr>
        </p:pic>
        <p:sp>
          <p:nvSpPr>
            <p:cNvPr id="27" name="Rectangle 26">
              <a:hlinkClick r:id="rId9" action="ppaction://hlinksldjump"/>
              <a:extLst>
                <a:ext uri="{FF2B5EF4-FFF2-40B4-BE49-F238E27FC236}">
                  <a16:creationId xmlns:a16="http://schemas.microsoft.com/office/drawing/2014/main" id="{C22E9B01-5DC4-4BE2-9958-ACA92BF01D80}"/>
                </a:ext>
              </a:extLst>
            </p:cNvPr>
            <p:cNvSpPr/>
            <p:nvPr userDrawn="1"/>
          </p:nvSpPr>
          <p:spPr>
            <a:xfrm>
              <a:off x="6018602" y="6246717"/>
              <a:ext cx="6123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Index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899870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85648-E4A4-41CF-81F9-2E4105F28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055B8E-96FE-4FAE-8585-4B8EDE37D6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6924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5448"/>
            <a:ext cx="6858000" cy="1252728"/>
          </a:xfrm>
          <a:solidFill>
            <a:srgbClr val="00133A"/>
          </a:solidFill>
          <a:ln w="25400">
            <a:noFill/>
          </a:ln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133A"/>
          </a:solidFill>
          <a:ln>
            <a:solidFill>
              <a:srgbClr val="C00000"/>
            </a:solidFill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FD858D6-4CAF-4613-932F-AD36F80715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739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5448"/>
            <a:ext cx="6858000" cy="1252728"/>
          </a:xfrm>
          <a:solidFill>
            <a:srgbClr val="00133A"/>
          </a:solidFill>
          <a:ln w="25400">
            <a:noFill/>
          </a:ln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133A"/>
          </a:solidFill>
          <a:ln>
            <a:solidFill>
              <a:srgbClr val="C00000"/>
            </a:solidFill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F771A29-CB85-4B4B-A6BF-51FD9CD702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370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0" y="4953000"/>
            <a:ext cx="9144000" cy="141288"/>
          </a:xfrm>
          <a:prstGeom prst="rect">
            <a:avLst/>
          </a:prstGeom>
          <a:solidFill>
            <a:srgbClr val="C00000"/>
          </a:solidFill>
          <a:ln w="50800" cap="flat" cmpd="thickThin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5181600"/>
            <a:ext cx="9144000" cy="1676400"/>
          </a:xfrm>
          <a:prstGeom prst="rect">
            <a:avLst/>
          </a:prstGeom>
          <a:solidFill>
            <a:srgbClr val="0013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0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>
                <a:solidFill>
                  <a:srgbClr val="00133A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9624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C37664-9303-44D3-90A1-9FA0D4DFA0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469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340352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57400"/>
            <a:ext cx="3810000" cy="43403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4524738-C6AA-4283-B300-20E952F04E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36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90800"/>
            <a:ext cx="4040188" cy="3798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752600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590800"/>
            <a:ext cx="4041775" cy="3798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56AD1A5-7280-497B-8067-6C55B8137C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221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1905000" y="0"/>
            <a:ext cx="46038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828800" y="0"/>
            <a:ext cx="46038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28600"/>
            <a:ext cx="6477000" cy="978408"/>
          </a:xfrm>
        </p:spPr>
        <p:txBody>
          <a:bodyPr lIns="73152" bIns="0" anchor="b">
            <a:sp3d prstMaterial="matte"/>
          </a:bodyPr>
          <a:lstStyle>
            <a:lvl1pPr algn="l">
              <a:defRPr sz="4000" b="0"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02CB3FD-C154-44E9-BE73-7A4A86F8A1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719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6858000" cy="1250950"/>
          </a:xfrm>
          <a:prstGeom prst="rect">
            <a:avLst/>
          </a:prstGeom>
          <a:ln w="25400" cmpd="sng">
            <a:noFill/>
            <a:prstDash val="solid"/>
          </a:ln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solidFill>
            <a:srgbClr val="00133A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0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02060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10" name="Rectangle 9"/>
          <p:cNvSpPr/>
          <p:nvPr/>
        </p:nvSpPr>
        <p:spPr bwMode="invGray">
          <a:xfrm>
            <a:off x="0" y="1524000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31" name="Picture 7" descr="MCJROTCLogo2.gif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58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  <p:sldLayoutId id="2147483993" r:id="rId13"/>
    <p:sldLayoutId id="2147483994" r:id="rId14"/>
    <p:sldLayoutId id="2147483995" r:id="rId15"/>
    <p:sldLayoutId id="2147483996" r:id="rId16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DDDDD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Font typeface="Arial" charset="0"/>
        <a:buChar char="▪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Font typeface="Arial" charset="0"/>
        <a:buChar char="▪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Wingdings 3" pitchFamily="18" charset="2"/>
        <a:buChar char=""/>
        <a:defRPr lang="en-US"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6858000" cy="1250950"/>
          </a:xfrm>
          <a:prstGeom prst="rect">
            <a:avLst/>
          </a:prstGeom>
          <a:ln w="25400" cmpd="sng">
            <a:noFill/>
            <a:prstDash val="solid"/>
          </a:ln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solidFill>
            <a:srgbClr val="00133A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0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02060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/>
              <a:t>LE1-C1S3T2pg 31-39  The Leadership Traits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1524000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1" name="Picture 7" descr="MCJROTCLogo2.gi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58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6409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DDDDD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Font typeface="Arial" charset="0"/>
        <a:buChar char="▪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Font typeface="Arial" charset="0"/>
        <a:buChar char="▪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Wingdings 3" pitchFamily="18" charset="2"/>
        <a:buChar char=""/>
        <a:defRPr lang="en-US"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9144000" cy="3076574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398838"/>
            <a:ext cx="8229600" cy="3001962"/>
          </a:xfrm>
          <a:prstGeom prst="rect">
            <a:avLst/>
          </a:prstGeom>
          <a:solidFill>
            <a:srgbClr val="00133A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" name="Rectangle 9"/>
          <p:cNvSpPr/>
          <p:nvPr/>
        </p:nvSpPr>
        <p:spPr bwMode="invGray">
          <a:xfrm>
            <a:off x="0" y="3214687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31" name="Picture 7" descr="MCJROTCLogo2.gi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58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PQuestion" title="Question Text Shape">
            <a:extLst>
              <a:ext uri="{FF2B5EF4-FFF2-40B4-BE49-F238E27FC236}">
                <a16:creationId xmlns:a16="http://schemas.microsoft.com/office/drawing/2014/main" id="{61250189-A62A-4818-AAAE-060655F59546}"/>
              </a:ext>
            </a:extLst>
          </p:cNvPr>
          <p:cNvSpPr txBox="1">
            <a:spLocks/>
          </p:cNvSpPr>
          <p:nvPr userDrawn="1"/>
        </p:nvSpPr>
        <p:spPr>
          <a:xfrm>
            <a:off x="152400" y="76601"/>
            <a:ext cx="1441508" cy="1315972"/>
          </a:xfrm>
          <a:prstGeom prst="rect">
            <a:avLst/>
          </a:prstGeom>
          <a:solidFill>
            <a:srgbClr val="00133A"/>
          </a:solidFill>
          <a:ln w="25400" cmpd="sng">
            <a:noFill/>
            <a:prstDash val="solid"/>
          </a:ln>
        </p:spPr>
        <p:txBody>
          <a:bodyPr vert="horz" lIns="91440" rIns="45720" rtlCol="0" anchor="ctr">
            <a:normAutofit fontScale="97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DDDDD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9pPr>
            <a:extLst/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3" name="TPPolling">
            <a:extLst>
              <a:ext uri="{FF2B5EF4-FFF2-40B4-BE49-F238E27FC236}">
                <a16:creationId xmlns:a16="http://schemas.microsoft.com/office/drawing/2014/main" id="{1BB967D3-30B5-4892-A38E-63AD01E9ECBA}"/>
              </a:ext>
            </a:extLst>
          </p:cNvPr>
          <p:cNvSpPr/>
          <p:nvPr userDrawn="1"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 descr="MCJROTCLogo2.gif">
            <a:extLst>
              <a:ext uri="{FF2B5EF4-FFF2-40B4-BE49-F238E27FC236}">
                <a16:creationId xmlns:a16="http://schemas.microsoft.com/office/drawing/2014/main" id="{D00F225B-56EC-465A-8388-85148C8A555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600"/>
            <a:ext cx="687528" cy="67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6128" y="152400"/>
            <a:ext cx="8075472" cy="2819400"/>
          </a:xfrm>
          <a:prstGeom prst="rect">
            <a:avLst/>
          </a:prstGeom>
          <a:ln w="25400" cmpd="sng">
            <a:noFill/>
            <a:prstDash val="solid"/>
          </a:ln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358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DDDDD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9pPr>
      <a:extLst/>
    </p:titleStyle>
    <p:bodyStyle>
      <a:lvl1pPr marL="633412" indent="-51435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+mj-lt"/>
        <a:buAutoNum type="alphaUcPeriod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971550" indent="-514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+mj-lt"/>
        <a:buAutoNum type="alphaUcPeriod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223963" indent="-4572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Font typeface="+mj-lt"/>
        <a:buAutoNum type="alphaUcPeriod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490662" indent="-457200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Font typeface="+mj-lt"/>
        <a:buAutoNum type="alphaUcPeriod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700212" indent="-457200" algn="l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+mj-lt"/>
        <a:buAutoNum type="alphaUcPeriod"/>
        <a:defRPr lang="en-US"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9144000" cy="3076574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398838"/>
            <a:ext cx="8229600" cy="3001962"/>
          </a:xfrm>
          <a:prstGeom prst="rect">
            <a:avLst/>
          </a:prstGeom>
          <a:solidFill>
            <a:srgbClr val="00133A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" name="Rectangle 9"/>
          <p:cNvSpPr/>
          <p:nvPr/>
        </p:nvSpPr>
        <p:spPr bwMode="invGray">
          <a:xfrm>
            <a:off x="0" y="3214687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1" name="Picture 7" descr="MCJROTCLogo2.gi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58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PQuestion" title="Question Text Shape">
            <a:extLst>
              <a:ext uri="{FF2B5EF4-FFF2-40B4-BE49-F238E27FC236}">
                <a16:creationId xmlns:a16="http://schemas.microsoft.com/office/drawing/2014/main" id="{61250189-A62A-4818-AAAE-060655F59546}"/>
              </a:ext>
            </a:extLst>
          </p:cNvPr>
          <p:cNvSpPr txBox="1">
            <a:spLocks/>
          </p:cNvSpPr>
          <p:nvPr userDrawn="1"/>
        </p:nvSpPr>
        <p:spPr>
          <a:xfrm>
            <a:off x="152400" y="76601"/>
            <a:ext cx="1441508" cy="1315972"/>
          </a:xfrm>
          <a:prstGeom prst="rect">
            <a:avLst/>
          </a:prstGeom>
          <a:solidFill>
            <a:srgbClr val="00133A"/>
          </a:solidFill>
          <a:ln w="25400" cmpd="sng">
            <a:noFill/>
            <a:prstDash val="solid"/>
          </a:ln>
        </p:spPr>
        <p:txBody>
          <a:bodyPr vert="horz" lIns="91440" rIns="45720" rtlCol="0" anchor="ctr">
            <a:normAutofit fontScale="97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DDDDD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9pPr>
            <a:extLst/>
          </a:lstStyle>
          <a:p>
            <a:pPr defTabSz="914400"/>
            <a:endParaRPr lang="en-US" sz="3000" b="0" dirty="0"/>
          </a:p>
        </p:txBody>
      </p:sp>
      <p:sp>
        <p:nvSpPr>
          <p:cNvPr id="13" name="TPPolling">
            <a:extLst>
              <a:ext uri="{FF2B5EF4-FFF2-40B4-BE49-F238E27FC236}">
                <a16:creationId xmlns:a16="http://schemas.microsoft.com/office/drawing/2014/main" id="{1BB967D3-30B5-4892-A38E-63AD01E9ECBA}"/>
              </a:ext>
            </a:extLst>
          </p:cNvPr>
          <p:cNvSpPr/>
          <p:nvPr userDrawn="1"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 descr="MCJROTCLogo2.gif">
            <a:extLst>
              <a:ext uri="{FF2B5EF4-FFF2-40B4-BE49-F238E27FC236}">
                <a16:creationId xmlns:a16="http://schemas.microsoft.com/office/drawing/2014/main" id="{D00F225B-56EC-465A-8388-85148C8A555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600"/>
            <a:ext cx="687528" cy="67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6128" y="152400"/>
            <a:ext cx="8075472" cy="2819400"/>
          </a:xfrm>
          <a:prstGeom prst="rect">
            <a:avLst/>
          </a:prstGeom>
          <a:ln w="25400" cmpd="sng">
            <a:noFill/>
            <a:prstDash val="solid"/>
          </a:ln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0836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DDDDD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9pPr>
      <a:extLst/>
    </p:titleStyle>
    <p:bodyStyle>
      <a:lvl1pPr marL="633412" indent="-51435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+mj-lt"/>
        <a:buAutoNum type="alphaUcPeriod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971550" indent="-514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+mj-lt"/>
        <a:buAutoNum type="alphaUcPeriod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223963" indent="-4572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Font typeface="+mj-lt"/>
        <a:buAutoNum type="alphaUcPeriod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490662" indent="-457200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Font typeface="+mj-lt"/>
        <a:buAutoNum type="alphaUcPeriod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700212" indent="-457200" algn="l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+mj-lt"/>
        <a:buAutoNum type="alphaUcPeriod"/>
        <a:defRPr lang="en-US"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9144000" cy="3076574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398838"/>
            <a:ext cx="8229600" cy="3001962"/>
          </a:xfrm>
          <a:prstGeom prst="rect">
            <a:avLst/>
          </a:prstGeom>
          <a:solidFill>
            <a:srgbClr val="00133A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" name="Rectangle 9"/>
          <p:cNvSpPr/>
          <p:nvPr/>
        </p:nvSpPr>
        <p:spPr bwMode="invGray">
          <a:xfrm>
            <a:off x="0" y="3214687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31" name="Picture 7" descr="MCJROTCLogo2.gi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58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PQuestion" title="Question Text Shape">
            <a:extLst>
              <a:ext uri="{FF2B5EF4-FFF2-40B4-BE49-F238E27FC236}">
                <a16:creationId xmlns:a16="http://schemas.microsoft.com/office/drawing/2014/main" id="{61250189-A62A-4818-AAAE-060655F59546}"/>
              </a:ext>
            </a:extLst>
          </p:cNvPr>
          <p:cNvSpPr txBox="1">
            <a:spLocks/>
          </p:cNvSpPr>
          <p:nvPr userDrawn="1"/>
        </p:nvSpPr>
        <p:spPr>
          <a:xfrm>
            <a:off x="152400" y="76601"/>
            <a:ext cx="1441508" cy="1315972"/>
          </a:xfrm>
          <a:prstGeom prst="rect">
            <a:avLst/>
          </a:prstGeom>
          <a:solidFill>
            <a:srgbClr val="00133A"/>
          </a:solidFill>
          <a:ln w="25400" cmpd="sng">
            <a:noFill/>
            <a:prstDash val="solid"/>
          </a:ln>
        </p:spPr>
        <p:txBody>
          <a:bodyPr vert="horz" lIns="91440" rIns="45720" rtlCol="0" anchor="ctr">
            <a:normAutofit fontScale="97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DDDDD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9pPr>
            <a:extLst/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3" name="TPPolling">
            <a:extLst>
              <a:ext uri="{FF2B5EF4-FFF2-40B4-BE49-F238E27FC236}">
                <a16:creationId xmlns:a16="http://schemas.microsoft.com/office/drawing/2014/main" id="{1BB967D3-30B5-4892-A38E-63AD01E9ECBA}"/>
              </a:ext>
            </a:extLst>
          </p:cNvPr>
          <p:cNvSpPr/>
          <p:nvPr userDrawn="1"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 descr="MCJROTCLogo2.gif">
            <a:extLst>
              <a:ext uri="{FF2B5EF4-FFF2-40B4-BE49-F238E27FC236}">
                <a16:creationId xmlns:a16="http://schemas.microsoft.com/office/drawing/2014/main" id="{D00F225B-56EC-465A-8388-85148C8A555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600"/>
            <a:ext cx="687528" cy="67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6128" y="152400"/>
            <a:ext cx="8075472" cy="2819400"/>
          </a:xfrm>
          <a:prstGeom prst="rect">
            <a:avLst/>
          </a:prstGeom>
          <a:ln w="25400" cmpd="sng">
            <a:noFill/>
            <a:prstDash val="solid"/>
          </a:ln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6991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DDDDD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9pPr>
      <a:extLst/>
    </p:titleStyle>
    <p:bodyStyle>
      <a:lvl1pPr marL="633412" indent="-51435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+mj-lt"/>
        <a:buAutoNum type="alphaUcPeriod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971550" indent="-514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+mj-lt"/>
        <a:buAutoNum type="alphaUcPeriod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223963" indent="-4572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Font typeface="+mj-lt"/>
        <a:buAutoNum type="alphaUcPeriod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490662" indent="-457200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Font typeface="+mj-lt"/>
        <a:buAutoNum type="alphaUcPeriod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700212" indent="-457200" algn="l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+mj-lt"/>
        <a:buAutoNum type="alphaUcPeriod"/>
        <a:defRPr lang="en-US"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.xml"/><Relationship Id="rId7" Type="http://schemas.openxmlformats.org/officeDocument/2006/relationships/image" Target="../media/image18.wmf"/><Relationship Id="rId2" Type="http://schemas.openxmlformats.org/officeDocument/2006/relationships/tags" Target="../tags/tag2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23.png"/><Relationship Id="rId5" Type="http://schemas.openxmlformats.org/officeDocument/2006/relationships/slideLayout" Target="../slideLayouts/slideLayout29.xml"/><Relationship Id="rId4" Type="http://schemas.openxmlformats.org/officeDocument/2006/relationships/tags" Target="../tags/tag3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29.xml"/><Relationship Id="rId4" Type="http://schemas.openxmlformats.org/officeDocument/2006/relationships/tags" Target="../tags/tag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7" Type="http://schemas.openxmlformats.org/officeDocument/2006/relationships/image" Target="../media/image24.wmf"/><Relationship Id="rId2" Type="http://schemas.openxmlformats.org/officeDocument/2006/relationships/tags" Target="../tags/tag3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4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18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3200400"/>
            <a:ext cx="91440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b="0" dirty="0"/>
              <a:t>Wear and Care of the Utility and Physical Training Uniforms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9144000" cy="350838"/>
          </a:xfrm>
        </p:spPr>
        <p:txBody>
          <a:bodyPr/>
          <a:lstStyle/>
          <a:p>
            <a:pPr>
              <a:defRPr/>
            </a:pPr>
            <a:r>
              <a:rPr lang="en-US" sz="1800"/>
              <a:t>LE1-C5S3T3pg277-280 Wear and Care of the Utility and Physical Training Uniforms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CA59DBEE-B532-4FA7-BC82-0E1275A41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0" dirty="0"/>
              <a:t>To put or maintain in order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8D492AB5-10DB-4DA4-9895-160C8911404C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Strenuous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Regulatory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Serviceability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Mandate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13C2209-95F6-40F0-95D9-37A5B6EC5A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(LE1-C5S3T3:KW2)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88095C14-7475-4489-9ED5-392D5CED3F5D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Chart">
            <a:extLst>
              <a:ext uri="{FF2B5EF4-FFF2-40B4-BE49-F238E27FC236}">
                <a16:creationId xmlns:a16="http://schemas.microsoft.com/office/drawing/2014/main" id="{4F10AF5E-7371-4CCA-9D63-991AA850D46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97188" y="3398838"/>
            <a:ext cx="646812" cy="289389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I1" title="Correct Answer Indicator">
            <a:extLst>
              <a:ext uri="{FF2B5EF4-FFF2-40B4-BE49-F238E27FC236}">
                <a16:creationId xmlns:a16="http://schemas.microsoft.com/office/drawing/2014/main" id="{39BFD840-05E2-4957-BD95-409386B3132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0800000">
            <a:off x="31813" y="4221018"/>
            <a:ext cx="388347" cy="427182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837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FC441EF2-4CA5-46D5-BA4C-A36C75E5E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/>
              <a:t>To carry out a particular policy or task you are given authority to enforce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B07CF648-056D-4802-8F56-F70C0AF2D117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Strenuous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Regulatory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Serviceability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Mandate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B0D3B1B-5BEB-4882-9064-430F5D1524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(LE1-C5S3T3:KW3)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E2ADCCE7-FBD4-436D-9E56-A306C062F3C0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Chart">
            <a:extLst>
              <a:ext uri="{FF2B5EF4-FFF2-40B4-BE49-F238E27FC236}">
                <a16:creationId xmlns:a16="http://schemas.microsoft.com/office/drawing/2014/main" id="{2857BD27-85CB-4275-BB46-2C3306A23C9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97188" y="3398838"/>
            <a:ext cx="646812" cy="289389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I1" title="Correct Answer Indicator">
            <a:extLst>
              <a:ext uri="{FF2B5EF4-FFF2-40B4-BE49-F238E27FC236}">
                <a16:creationId xmlns:a16="http://schemas.microsoft.com/office/drawing/2014/main" id="{44222E68-FDA8-4DBB-AD7D-0C2BD363565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0800000">
            <a:off x="26895" y="5592618"/>
            <a:ext cx="388347" cy="427182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662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C8E78BA7-7552-4037-A4AF-17A61E275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0" dirty="0"/>
              <a:t>Good enough to be used and perform its function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EF5D75FD-EC50-4C9A-AC94-26B71510DC35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Strenuous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Regulatory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Serviceability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Mandate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9A3FFF-ECA8-4F4A-8572-2F86386626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(LE1-C5S3T3:KW4)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46A9DA68-AE9D-4D7F-B1EC-410138A6F018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Chart">
            <a:extLst>
              <a:ext uri="{FF2B5EF4-FFF2-40B4-BE49-F238E27FC236}">
                <a16:creationId xmlns:a16="http://schemas.microsoft.com/office/drawing/2014/main" id="{54588FD1-BFB4-4D52-BBE4-7FFA7FAEE12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97188" y="3391069"/>
            <a:ext cx="646812" cy="2901666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I1" title="Correct Answer Indicator">
            <a:extLst>
              <a:ext uri="{FF2B5EF4-FFF2-40B4-BE49-F238E27FC236}">
                <a16:creationId xmlns:a16="http://schemas.microsoft.com/office/drawing/2014/main" id="{C6A2E09D-1C03-40F2-BA0E-E8B5B82F735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0800000">
            <a:off x="12394" y="4876800"/>
            <a:ext cx="427182" cy="427182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290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 Shape">
            <a:extLst>
              <a:ext uri="{FF2B5EF4-FFF2-40B4-BE49-F238E27FC236}">
                <a16:creationId xmlns:a16="http://schemas.microsoft.com/office/drawing/2014/main" id="{73DC4BBE-35A3-470B-8F56-CEC7C39E7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072" y="12700"/>
            <a:ext cx="7218727" cy="1390650"/>
          </a:xfrm>
        </p:spPr>
        <p:txBody>
          <a:bodyPr/>
          <a:lstStyle/>
          <a:p>
            <a:r>
              <a:rPr lang="en-US" dirty="0"/>
              <a:t>Opening Question</a:t>
            </a:r>
          </a:p>
        </p:txBody>
      </p:sp>
      <p:sp>
        <p:nvSpPr>
          <p:cNvPr id="7" name="TPPolling">
            <a:extLst>
              <a:ext uri="{FF2B5EF4-FFF2-40B4-BE49-F238E27FC236}">
                <a16:creationId xmlns:a16="http://schemas.microsoft.com/office/drawing/2014/main" id="{BE596C6D-F933-466C-85F2-7E250852258B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0CBED2B-330F-40E8-85AE-79FAE4CBFFFD}"/>
              </a:ext>
            </a:extLst>
          </p:cNvPr>
          <p:cNvGrpSpPr/>
          <p:nvPr/>
        </p:nvGrpSpPr>
        <p:grpSpPr>
          <a:xfrm>
            <a:off x="3995882" y="6278552"/>
            <a:ext cx="342900" cy="381000"/>
            <a:chOff x="4156144" y="6248400"/>
            <a:chExt cx="342900" cy="38100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4CD0D3C-196E-47CC-A16A-BBC4A71BEC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4050" r="80335" b="-2564"/>
            <a:stretch/>
          </p:blipFill>
          <p:spPr>
            <a:xfrm>
              <a:off x="4191000" y="6248400"/>
              <a:ext cx="304800" cy="381000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5B11F4F-67CE-432A-A6C5-1EEBAB150CFD}"/>
                </a:ext>
              </a:extLst>
            </p:cNvPr>
            <p:cNvSpPr/>
            <p:nvPr/>
          </p:nvSpPr>
          <p:spPr>
            <a:xfrm>
              <a:off x="4156144" y="6253162"/>
              <a:ext cx="342900" cy="37147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9D9AE817-ED16-4FBB-9227-7253FC93D763}"/>
              </a:ext>
            </a:extLst>
          </p:cNvPr>
          <p:cNvSpPr txBox="1"/>
          <p:nvPr/>
        </p:nvSpPr>
        <p:spPr>
          <a:xfrm>
            <a:off x="0" y="6161276"/>
            <a:ext cx="39958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00C2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Note to Instructors: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00C2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Click the Show/Hide Response Display Button </a:t>
            </a:r>
          </a:p>
        </p:txBody>
      </p:sp>
      <p:sp>
        <p:nvSpPr>
          <p:cNvPr id="3" name="Rectangle 2"/>
          <p:cNvSpPr/>
          <p:nvPr/>
        </p:nvSpPr>
        <p:spPr>
          <a:xfrm>
            <a:off x="305499" y="1758424"/>
            <a:ext cx="858816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Think about your knowledge of these uniforms.</a:t>
            </a: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+mn-cs"/>
            </a:endParaRP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List 2-3 purposes for these two uniforms.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B69139-75DD-4F9C-B9F7-AB36C1CAE7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309" y="228600"/>
            <a:ext cx="1062281" cy="1018362"/>
          </a:xfrm>
          <a:prstGeom prst="rect">
            <a:avLst/>
          </a:prstGeom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2054" name="ShockwaveFlash1" r:id="rId3" imgW="1138320" imgH="1365120"/>
        </mc:Choice>
        <mc:Fallback>
          <p:control name="ShockwaveFlash1" r:id="rId3" imgW="1138320" imgH="1365120">
            <p:pic>
              <p:nvPicPr>
                <p:cNvPr id="10" name="ShockwaveFlash1">
                  <a:extLst>
                    <a:ext uri="{FF2B5EF4-FFF2-40B4-BE49-F238E27FC236}">
                      <a16:creationId xmlns:a16="http://schemas.microsoft.com/office/drawing/2014/main" id="{747A68D9-25E1-44BE-A211-D4B1BE85590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966745" y="5478719"/>
                  <a:ext cx="1137138" cy="136511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42765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Introduction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sz="half" idx="1"/>
          </p:nvPr>
        </p:nvSpPr>
        <p:spPr>
          <a:xfrm>
            <a:off x="182563" y="1736725"/>
            <a:ext cx="8778875" cy="4938713"/>
          </a:xfrm>
        </p:spPr>
        <p:txBody>
          <a:bodyPr anchor="ctr"/>
          <a:lstStyle/>
          <a:p>
            <a:pPr marL="687388" eaLnBrk="1" hangingPunct="1">
              <a:lnSpc>
                <a:spcPct val="90000"/>
              </a:lnSpc>
              <a:spcAft>
                <a:spcPts val="1800"/>
              </a:spcAft>
              <a:buSzPct val="75000"/>
            </a:pPr>
            <a:r>
              <a:rPr lang="en-US" altLang="en-US" sz="3200"/>
              <a:t>Two uniforms cadets are required to wear are the _____ and ______________ uniform.</a:t>
            </a:r>
          </a:p>
          <a:p>
            <a:pPr marL="687388" eaLnBrk="1" hangingPunct="1">
              <a:lnSpc>
                <a:spcPct val="90000"/>
              </a:lnSpc>
              <a:spcAft>
                <a:spcPts val="1800"/>
              </a:spcAft>
              <a:buSzPct val="75000"/>
            </a:pPr>
            <a:r>
              <a:rPr lang="en-US" altLang="en-US" sz="3200"/>
              <a:t>Both of these uniforms are specially designed for </a:t>
            </a:r>
            <a:r>
              <a:rPr lang="en-US" altLang="en-US" sz="3200">
                <a:solidFill>
                  <a:srgbClr val="FFFF00"/>
                </a:solidFill>
              </a:rPr>
              <a:t>strenuous</a:t>
            </a:r>
            <a:r>
              <a:rPr lang="en-US" altLang="en-US" sz="3200"/>
              <a:t> work environments. </a:t>
            </a:r>
          </a:p>
          <a:p>
            <a:pPr marL="687388" eaLnBrk="1" hangingPunct="1">
              <a:lnSpc>
                <a:spcPct val="90000"/>
              </a:lnSpc>
              <a:spcAft>
                <a:spcPts val="1800"/>
              </a:spcAft>
              <a:buSzPct val="75000"/>
            </a:pPr>
            <a:r>
              <a:rPr lang="en-US" altLang="en-US" sz="3200"/>
              <a:t>Whether you are participating in field or physical exercise they are designed for both purposes.</a:t>
            </a:r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1541463" y="2844800"/>
            <a:ext cx="1239837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FFFF00"/>
                </a:solidFill>
                <a:latin typeface="Calibri"/>
                <a:cs typeface="+mn-cs"/>
              </a:rPr>
              <a:t>utility 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3421063" y="2843213"/>
            <a:ext cx="2979737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FFFF00"/>
                </a:solidFill>
                <a:latin typeface="Calibri"/>
                <a:cs typeface="+mn-cs"/>
              </a:rPr>
              <a:t>physical training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bldLvl="2" autoUpdateAnimBg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sz="half" idx="1"/>
          </p:nvPr>
        </p:nvSpPr>
        <p:spPr>
          <a:xfrm>
            <a:off x="182563" y="1736725"/>
            <a:ext cx="8778875" cy="4938713"/>
          </a:xfrm>
        </p:spPr>
        <p:txBody>
          <a:bodyPr anchor="ctr"/>
          <a:lstStyle/>
          <a:p>
            <a:pPr marL="687388" eaLnBrk="1" hangingPunct="1">
              <a:spcAft>
                <a:spcPts val="2400"/>
              </a:spcAft>
            </a:pPr>
            <a:r>
              <a:rPr lang="en-US" altLang="en-US" sz="3200" dirty="0"/>
              <a:t>It is important to know the proper wear of these uniforms because there are specific </a:t>
            </a:r>
            <a:r>
              <a:rPr lang="en-US" altLang="en-US" sz="3200" dirty="0">
                <a:solidFill>
                  <a:srgbClr val="FFFF00"/>
                </a:solidFill>
              </a:rPr>
              <a:t>regulatory</a:t>
            </a:r>
            <a:r>
              <a:rPr lang="en-US" altLang="en-US" sz="3200" dirty="0">
                <a:solidFill>
                  <a:srgbClr val="FFCC00"/>
                </a:solidFill>
              </a:rPr>
              <a:t> </a:t>
            </a:r>
            <a:r>
              <a:rPr lang="en-US" altLang="en-US" sz="3200" dirty="0"/>
              <a:t>guidelines for wear.</a:t>
            </a:r>
            <a:endParaRPr lang="en-US" altLang="en-US" sz="3200" dirty="0">
              <a:solidFill>
                <a:schemeClr val="bg2"/>
              </a:solidFill>
            </a:endParaRPr>
          </a:p>
          <a:p>
            <a:pPr marL="687388" eaLnBrk="1" hangingPunct="1">
              <a:spcAft>
                <a:spcPts val="2400"/>
              </a:spcAft>
            </a:pPr>
            <a:r>
              <a:rPr lang="en-US" altLang="en-US" sz="3200" dirty="0">
                <a:solidFill>
                  <a:schemeClr val="bg2"/>
                </a:solidFill>
              </a:rPr>
              <a:t>Proper care of these uniforms insures continued service and </a:t>
            </a:r>
            <a:r>
              <a:rPr lang="en-US" altLang="en-US" sz="3200" dirty="0">
                <a:solidFill>
                  <a:srgbClr val="FFFF00"/>
                </a:solidFill>
              </a:rPr>
              <a:t>serviceability</a:t>
            </a:r>
            <a:r>
              <a:rPr lang="en-US" altLang="en-US" sz="3200" dirty="0"/>
              <a:t>.</a:t>
            </a:r>
            <a:endParaRPr lang="en-US" altLang="en-US" sz="3200" dirty="0">
              <a:solidFill>
                <a:schemeClr val="bg2"/>
              </a:solidFill>
            </a:endParaRPr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Introduction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828800"/>
            <a:ext cx="8686800" cy="4800600"/>
          </a:xfrm>
        </p:spPr>
        <p:txBody>
          <a:bodyPr anchor="ctr"/>
          <a:lstStyle/>
          <a:p>
            <a:pPr eaLnBrk="1" hangingPunct="1">
              <a:spcAft>
                <a:spcPts val="1800"/>
              </a:spcAft>
            </a:pPr>
            <a:r>
              <a:rPr lang="en-US" altLang="en-US" sz="3200"/>
              <a:t>The utility uniform is </a:t>
            </a:r>
            <a:r>
              <a:rPr lang="en-US" altLang="en-US" sz="3200">
                <a:solidFill>
                  <a:srgbClr val="FFFF00"/>
                </a:solidFill>
              </a:rPr>
              <a:t>not</a:t>
            </a:r>
            <a:r>
              <a:rPr lang="en-US" altLang="en-US" sz="3200"/>
              <a:t> authorized for wear except when in the field for field-type exercises or for those work conditions where it is not practical to wear the service uniform.</a:t>
            </a:r>
            <a:r>
              <a:rPr lang="en-US" altLang="en-US" sz="3200">
                <a:solidFill>
                  <a:schemeClr val="bg2"/>
                </a:solidFill>
              </a:rPr>
              <a:t> </a:t>
            </a:r>
          </a:p>
          <a:p>
            <a:pPr eaLnBrk="1" hangingPunct="1">
              <a:spcAft>
                <a:spcPts val="1800"/>
              </a:spcAft>
            </a:pPr>
            <a:r>
              <a:rPr lang="en-US" altLang="en-US" sz="3200">
                <a:solidFill>
                  <a:schemeClr val="bg2"/>
                </a:solidFill>
              </a:rPr>
              <a:t>The only t-shirt authorized for wear with the utility uniform is the </a:t>
            </a:r>
            <a:r>
              <a:rPr lang="en-US" altLang="en-US" sz="3200">
                <a:solidFill>
                  <a:srgbClr val="FFFF00"/>
                </a:solidFill>
              </a:rPr>
              <a:t>olive green crew-neck undershirt</a:t>
            </a:r>
            <a:r>
              <a:rPr lang="en-US" altLang="en-US" sz="3200">
                <a:solidFill>
                  <a:schemeClr val="bg2"/>
                </a:solidFill>
              </a:rPr>
              <a:t>.</a:t>
            </a:r>
            <a:endParaRPr lang="en-US" altLang="en-US" sz="3200"/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Utility Uniforms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Utility Uniforms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4191000" cy="4572000"/>
          </a:xfrm>
        </p:spPr>
        <p:txBody>
          <a:bodyPr/>
          <a:lstStyle/>
          <a:p>
            <a:pPr marL="117475" indent="0">
              <a:buFont typeface="Wingdings 2" pitchFamily="18" charset="2"/>
              <a:buNone/>
            </a:pPr>
            <a:r>
              <a:rPr lang="en-US" altLang="en-US"/>
              <a:t> 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2895600"/>
            <a:ext cx="41116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2146300"/>
            <a:ext cx="3810000" cy="37240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38150" indent="-319088" eaLnBrk="0" hangingPunct="0">
              <a:buClr>
                <a:srgbClr val="DDDDDD"/>
              </a:buClr>
              <a:buSzPct val="80000"/>
              <a:buFont typeface="Wingdings 2" pitchFamily="18" charset="2"/>
              <a:buChar char=""/>
              <a:defRPr/>
            </a:pP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The utilities will be </a:t>
            </a:r>
            <a:r>
              <a:rPr lang="en-US" sz="2800" dirty="0">
                <a:solidFill>
                  <a:srgbClr val="FFFF00"/>
                </a:solidFill>
                <a:latin typeface="Calibri"/>
                <a:cs typeface="+mn-cs"/>
              </a:rPr>
              <a:t>loose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 fitting and </a:t>
            </a:r>
            <a:r>
              <a:rPr lang="en-US" sz="2800" dirty="0">
                <a:solidFill>
                  <a:srgbClr val="FFFF00"/>
                </a:solidFill>
                <a:latin typeface="Calibri"/>
                <a:cs typeface="+mn-cs"/>
              </a:rPr>
              <a:t>comfortable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.</a:t>
            </a:r>
          </a:p>
          <a:p>
            <a:pPr marL="438150" indent="-319088" eaLnBrk="0" hangingPunct="0">
              <a:buClr>
                <a:srgbClr val="DDDDDD"/>
              </a:buClr>
              <a:buSzPct val="80000"/>
              <a:buFont typeface="Wingdings 2" pitchFamily="18" charset="2"/>
              <a:buChar char=""/>
              <a:defRPr/>
            </a:pPr>
            <a:endParaRPr lang="en-US" sz="1200" dirty="0">
              <a:solidFill>
                <a:srgbClr val="FFFFFF"/>
              </a:solidFill>
              <a:latin typeface="Calibri"/>
              <a:cs typeface="+mn-cs"/>
            </a:endParaRPr>
          </a:p>
          <a:p>
            <a:pPr marL="438150" indent="-319088" eaLnBrk="0" hangingPunct="0">
              <a:buClr>
                <a:srgbClr val="DDDDDD"/>
              </a:buClr>
              <a:buSzPct val="80000"/>
              <a:buFont typeface="Wingdings 2" pitchFamily="18" charset="2"/>
              <a:buChar char=""/>
              <a:defRPr/>
            </a:pP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The coat will be worn outside the trousers and the sleeves may be rolled up on </a:t>
            </a:r>
            <a:r>
              <a:rPr lang="en-US" sz="2800">
                <a:solidFill>
                  <a:srgbClr val="FFFFFF"/>
                </a:solidFill>
                <a:latin typeface="Calibri"/>
                <a:cs typeface="+mn-cs"/>
              </a:rPr>
              <a:t>the Desert MARPATs.</a:t>
            </a:r>
            <a:endParaRPr lang="en-US" sz="2800" dirty="0">
              <a:solidFill>
                <a:srgbClr val="FFFFFF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828800"/>
            <a:ext cx="8763000" cy="4800600"/>
          </a:xfrm>
        </p:spPr>
        <p:txBody>
          <a:bodyPr anchor="ctr"/>
          <a:lstStyle/>
          <a:p>
            <a:pPr eaLnBrk="1" hangingPunct="1">
              <a:spcAft>
                <a:spcPts val="1800"/>
              </a:spcAft>
            </a:pPr>
            <a:r>
              <a:rPr lang="en-US" altLang="en-US" sz="3200"/>
              <a:t>Name/service tapes will be worn. They will be olive drab/tan cloth, 1 inch wide with embroidered 3/4 inch lettering, ½ inch lettering for longer names.</a:t>
            </a:r>
          </a:p>
          <a:p>
            <a:pPr eaLnBrk="1" hangingPunct="1"/>
            <a:r>
              <a:rPr lang="en-US" altLang="en-US" sz="3200">
                <a:solidFill>
                  <a:schemeClr val="bg2"/>
                </a:solidFill>
              </a:rPr>
              <a:t>The nametape will be worn on the right breast and rear pocket and the service tape on the left breast pocket.</a:t>
            </a:r>
            <a:endParaRPr lang="en-US" altLang="en-US">
              <a:solidFill>
                <a:schemeClr val="bg2"/>
              </a:solidFill>
            </a:endParaRPr>
          </a:p>
          <a:p>
            <a:pPr eaLnBrk="1" hangingPunct="1"/>
            <a:endParaRPr lang="en-US" altLang="en-US"/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Utility Uniforms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828800"/>
            <a:ext cx="5257800" cy="4648200"/>
          </a:xfrm>
        </p:spPr>
        <p:txBody>
          <a:bodyPr/>
          <a:lstStyle/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/>
              <a:t>The required </a:t>
            </a:r>
            <a:r>
              <a:rPr lang="en-US" altLang="en-US">
                <a:solidFill>
                  <a:srgbClr val="FFFF00"/>
                </a:solidFill>
              </a:rPr>
              <a:t>physical fitness training (PT)</a:t>
            </a:r>
            <a:r>
              <a:rPr lang="en-US" altLang="en-US"/>
              <a:t> uniform consist of the green general purpose trunks and standard green undershirt.</a:t>
            </a:r>
          </a:p>
          <a:p>
            <a:pPr eaLnBrk="1" hangingPunct="1"/>
            <a:endParaRPr lang="en-US" altLang="en-US" sz="1200"/>
          </a:p>
          <a:p>
            <a:pPr eaLnBrk="1" hangingPunct="1"/>
            <a:r>
              <a:rPr lang="en-US" altLang="en-US"/>
              <a:t>No unit distinguishing marks or other ornamentation will be placed on the uniform.</a:t>
            </a:r>
          </a:p>
          <a:p>
            <a:pPr eaLnBrk="1" hangingPunct="1"/>
            <a:endParaRPr lang="en-US" altLang="en-US" b="1"/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Physical Training Uniform</a:t>
            </a: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74988"/>
            <a:ext cx="32004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133600"/>
            <a:ext cx="7315200" cy="2743200"/>
          </a:xfrm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SzPct val="75000"/>
              <a:buFont typeface="Wingdings 2" pitchFamily="18" charset="2"/>
              <a:buNone/>
            </a:pPr>
            <a:r>
              <a:rPr lang="en-US" altLang="en-US" sz="4000"/>
              <a:t>   This lesson describes the proper wear and care of the Utility and the Physical Training uniforms. </a:t>
            </a:r>
          </a:p>
          <a:p>
            <a:pPr eaLnBrk="1" hangingPunct="1">
              <a:buSzPct val="75000"/>
              <a:buFont typeface="Wingdings 2" pitchFamily="18" charset="2"/>
              <a:buNone/>
            </a:pPr>
            <a:endParaRPr lang="en-US" altLang="en-US" sz="3600"/>
          </a:p>
          <a:p>
            <a:pPr eaLnBrk="1" hangingPunct="1">
              <a:buSzPct val="75000"/>
              <a:buFont typeface="Wingdings 2" pitchFamily="18" charset="2"/>
              <a:buNone/>
            </a:pPr>
            <a:endParaRPr lang="en-US" altLang="en-US" sz="360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A9346626-9F33-4FAE-94D1-04E035661860}"/>
              </a:ext>
            </a:extLst>
          </p:cNvPr>
          <p:cNvSpPr txBox="1">
            <a:spLocks/>
          </p:cNvSpPr>
          <p:nvPr/>
        </p:nvSpPr>
        <p:spPr>
          <a:xfrm>
            <a:off x="1828800" y="155448"/>
            <a:ext cx="6858000" cy="1252728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DDDDD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9pPr>
            <a:extLst/>
          </a:lstStyle>
          <a:p>
            <a:pPr eaLnBrk="1" hangingPunct="1">
              <a:defRPr/>
            </a:pPr>
            <a:r>
              <a:rPr lang="en-US" dirty="0"/>
              <a:t>Lesson Purpose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752600"/>
            <a:ext cx="8839200" cy="4953000"/>
          </a:xfrm>
        </p:spPr>
        <p:txBody>
          <a:bodyPr/>
          <a:lstStyle/>
          <a:p>
            <a:pPr marL="117475" indent="0" eaLnBrk="1" hangingPunct="1">
              <a:buFont typeface="Wingdings 2" pitchFamily="18" charset="2"/>
              <a:buNone/>
            </a:pPr>
            <a:r>
              <a:rPr lang="en-US" altLang="en-US" b="1"/>
              <a:t> </a:t>
            </a:r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Being “Out of Uniform”</a:t>
            </a:r>
          </a:p>
        </p:txBody>
      </p:sp>
      <p:sp>
        <p:nvSpPr>
          <p:cNvPr id="34820" name="TextBox 1"/>
          <p:cNvSpPr txBox="1">
            <a:spLocks noChangeArrowheads="1"/>
          </p:cNvSpPr>
          <p:nvPr/>
        </p:nvSpPr>
        <p:spPr bwMode="auto">
          <a:xfrm>
            <a:off x="381000" y="1905000"/>
            <a:ext cx="83820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4675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Being out of uniform refers to unauthorized </a:t>
            </a:r>
            <a:r>
              <a:rPr lang="en-US" sz="3200" dirty="0">
                <a:solidFill>
                  <a:srgbClr val="FFFF00"/>
                </a:solidFill>
                <a:latin typeface="+mn-lt"/>
              </a:rPr>
              <a:t>mixing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of uniform combinations or with civilian clothing.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en-US" sz="1200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Care must be taken to ensure fit, size, footwear, and other elements of your uniform conform to standards.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en-US" sz="1200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All personnel will maintain a high standard of dress and appearance.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6CD9802E-2DEF-402E-B16E-61E8AD8D8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What is the minimum size of the embroidered name on the utility name tape?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F0901BA9-9000-4E47-AC4D-A84C0CBD81CF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1/4 inch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1/2 inch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3/4 inch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1 inch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042A0F8-13FC-4694-A4A4-0270494104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(LE1-C5S3T3:LQ3)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8DEB1AB0-6207-43BA-A2C7-8CDA87068C8A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PChart">
            <a:extLst>
              <a:ext uri="{FF2B5EF4-FFF2-40B4-BE49-F238E27FC236}">
                <a16:creationId xmlns:a16="http://schemas.microsoft.com/office/drawing/2014/main" id="{642DBCF2-8AA8-4EEC-B6E4-8F0B86BFE04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97188" y="3398838"/>
            <a:ext cx="646812" cy="282733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AI1" title="Correct Answer Indicator">
            <a:extLst>
              <a:ext uri="{FF2B5EF4-FFF2-40B4-BE49-F238E27FC236}">
                <a16:creationId xmlns:a16="http://schemas.microsoft.com/office/drawing/2014/main" id="{26D22749-CEE6-4143-9345-2EE89011C5B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0800000">
            <a:off x="3430" y="4221018"/>
            <a:ext cx="427182" cy="427182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104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Care of Uniforms 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8686800" cy="4953000"/>
          </a:xfrm>
        </p:spPr>
        <p:txBody>
          <a:bodyPr/>
          <a:lstStyle/>
          <a:p>
            <a:pPr marL="0" indent="0" defTabSz="379413" eaLnBrk="1" hangingPunct="1">
              <a:buClr>
                <a:schemeClr val="bg1"/>
              </a:buClr>
              <a:buSzPct val="90000"/>
              <a:buFont typeface="Wingdings 2" pitchFamily="18" charset="2"/>
              <a:buNone/>
            </a:pPr>
            <a:r>
              <a:rPr lang="en-US" altLang="en-US"/>
              <a:t> </a:t>
            </a:r>
          </a:p>
        </p:txBody>
      </p:sp>
      <p:sp>
        <p:nvSpPr>
          <p:cNvPr id="37892" name="TextBox 3"/>
          <p:cNvSpPr txBox="1">
            <a:spLocks noChangeArrowheads="1"/>
          </p:cNvSpPr>
          <p:nvPr/>
        </p:nvSpPr>
        <p:spPr bwMode="auto">
          <a:xfrm>
            <a:off x="457200" y="2133600"/>
            <a:ext cx="8153400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defTabSz="3794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3794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3794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3794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3794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79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79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79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79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chemeClr val="bg1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Uniforms should be carefully put on and buttoned.</a:t>
            </a:r>
          </a:p>
          <a:p>
            <a:pPr eaLnBrk="1" hangingPunct="1">
              <a:buClr>
                <a:schemeClr val="bg1"/>
              </a:buClr>
              <a:buSzPct val="90000"/>
              <a:buFont typeface="Wingdings" pitchFamily="2" charset="2"/>
              <a:buChar char="§"/>
              <a:defRPr/>
            </a:pPr>
            <a:endParaRPr lang="en-US" sz="1200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buClr>
                <a:schemeClr val="bg1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When not worn uniforms should be on </a:t>
            </a:r>
            <a:r>
              <a:rPr lang="en-US" sz="2800" dirty="0">
                <a:solidFill>
                  <a:srgbClr val="FFFF00"/>
                </a:solidFill>
                <a:latin typeface="+mn-lt"/>
              </a:rPr>
              <a:t>hangers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or </a:t>
            </a:r>
            <a:r>
              <a:rPr lang="en-US" sz="2800" dirty="0">
                <a:solidFill>
                  <a:srgbClr val="FFFF00"/>
                </a:solidFill>
                <a:latin typeface="+mn-lt"/>
              </a:rPr>
              <a:t>folded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to preserve their original shape.</a:t>
            </a:r>
          </a:p>
          <a:p>
            <a:pPr eaLnBrk="1" hangingPunct="1">
              <a:buClr>
                <a:schemeClr val="bg1"/>
              </a:buClr>
              <a:buSzPct val="90000"/>
              <a:buFont typeface="Wingdings" pitchFamily="2" charset="2"/>
              <a:buChar char="§"/>
              <a:defRPr/>
            </a:pPr>
            <a:endParaRPr lang="en-US" sz="1200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buClr>
                <a:schemeClr val="bg1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Utility uniforms should be washed at the </a:t>
            </a:r>
            <a:r>
              <a:rPr lang="en-US" sz="2800" dirty="0">
                <a:solidFill>
                  <a:srgbClr val="FFFF00"/>
                </a:solidFill>
                <a:latin typeface="+mn-lt"/>
              </a:rPr>
              <a:t>lowest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possible temperature, dried and hung up.  Pressing is an individual choice.</a:t>
            </a:r>
          </a:p>
          <a:p>
            <a:pPr eaLnBrk="1" hangingPunct="1">
              <a:buClr>
                <a:schemeClr val="bg1"/>
              </a:buClr>
              <a:buSzPct val="90000"/>
              <a:buFont typeface="Wingdings" pitchFamily="2" charset="2"/>
              <a:buChar char="§"/>
              <a:defRPr/>
            </a:pPr>
            <a:endParaRPr lang="en-US" sz="1200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buClr>
                <a:schemeClr val="bg1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Wash PT uniforms in cold or warm water.  Do not bleach, tumble, or drip dry.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88C5EED4-115F-405A-A826-F7233F5A5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/>
              <a:t>Which Marine Corps uniform can also be prescribed for Physical Training activities?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8E61F442-FB10-4FB9-A9B1-9B731A95F406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Dress uniform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Service uniform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Utility uniform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Physical Training uniform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333D2-F9C5-412A-842D-A324010B98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(LE1-C5S3T3:LQ4)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F05B9FD1-BC62-4239-9479-7003D69F86D7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PChart">
            <a:extLst>
              <a:ext uri="{FF2B5EF4-FFF2-40B4-BE49-F238E27FC236}">
                <a16:creationId xmlns:a16="http://schemas.microsoft.com/office/drawing/2014/main" id="{36D7A169-1493-467B-8783-7495FDB03CA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97188" y="3398838"/>
            <a:ext cx="646812" cy="289389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6" name="CAI1" title="Correct Answer Indicator">
            <a:extLst>
              <a:ext uri="{FF2B5EF4-FFF2-40B4-BE49-F238E27FC236}">
                <a16:creationId xmlns:a16="http://schemas.microsoft.com/office/drawing/2014/main" id="{312C3DB1-01B4-42C6-A0F5-826E1078CA2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0800000">
            <a:off x="3429" y="4945653"/>
            <a:ext cx="427182" cy="388347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11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 Shape">
            <a:extLst>
              <a:ext uri="{FF2B5EF4-FFF2-40B4-BE49-F238E27FC236}">
                <a16:creationId xmlns:a16="http://schemas.microsoft.com/office/drawing/2014/main" id="{73DC4BBE-35A3-470B-8F56-CEC7C39E7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072" y="12700"/>
            <a:ext cx="7218727" cy="1390650"/>
          </a:xfrm>
        </p:spPr>
        <p:txBody>
          <a:bodyPr/>
          <a:lstStyle/>
          <a:p>
            <a:r>
              <a:rPr lang="en-US" dirty="0"/>
              <a:t>Closing Question</a:t>
            </a:r>
          </a:p>
        </p:txBody>
      </p:sp>
      <p:sp>
        <p:nvSpPr>
          <p:cNvPr id="7" name="TPPolling">
            <a:extLst>
              <a:ext uri="{FF2B5EF4-FFF2-40B4-BE49-F238E27FC236}">
                <a16:creationId xmlns:a16="http://schemas.microsoft.com/office/drawing/2014/main" id="{BE596C6D-F933-466C-85F2-7E250852258B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0CBED2B-330F-40E8-85AE-79FAE4CBFFFD}"/>
              </a:ext>
            </a:extLst>
          </p:cNvPr>
          <p:cNvGrpSpPr/>
          <p:nvPr/>
        </p:nvGrpSpPr>
        <p:grpSpPr>
          <a:xfrm>
            <a:off x="3995882" y="6278552"/>
            <a:ext cx="342900" cy="381000"/>
            <a:chOff x="4156144" y="6248400"/>
            <a:chExt cx="342900" cy="38100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4CD0D3C-196E-47CC-A16A-BBC4A71BEC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4050" r="80335" b="-2564"/>
            <a:stretch/>
          </p:blipFill>
          <p:spPr>
            <a:xfrm>
              <a:off x="4191000" y="6248400"/>
              <a:ext cx="304800" cy="381000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5B11F4F-67CE-432A-A6C5-1EEBAB150CFD}"/>
                </a:ext>
              </a:extLst>
            </p:cNvPr>
            <p:cNvSpPr/>
            <p:nvPr/>
          </p:nvSpPr>
          <p:spPr>
            <a:xfrm>
              <a:off x="4156144" y="6253162"/>
              <a:ext cx="342900" cy="37147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9D9AE817-ED16-4FBB-9227-7253FC93D763}"/>
              </a:ext>
            </a:extLst>
          </p:cNvPr>
          <p:cNvSpPr txBox="1"/>
          <p:nvPr/>
        </p:nvSpPr>
        <p:spPr>
          <a:xfrm>
            <a:off x="0" y="6161276"/>
            <a:ext cx="39958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00C2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Note to Instructors: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00C2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Click the Show/Hide Response Display Button </a:t>
            </a:r>
          </a:p>
        </p:txBody>
      </p:sp>
      <p:sp>
        <p:nvSpPr>
          <p:cNvPr id="3" name="Rectangle 2"/>
          <p:cNvSpPr/>
          <p:nvPr/>
        </p:nvSpPr>
        <p:spPr>
          <a:xfrm>
            <a:off x="305499" y="1758424"/>
            <a:ext cx="85881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List 2-3 reasons for understanding the proper wear and care of the Utility and Physical Training Uniforms.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26CF27-2BD6-42F6-8610-C2258EED05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309" y="228600"/>
            <a:ext cx="1062281" cy="1018362"/>
          </a:xfrm>
          <a:prstGeom prst="rect">
            <a:avLst/>
          </a:prstGeom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3078" name="ShockwaveFlash1" r:id="rId3" imgW="1138320" imgH="1365120"/>
        </mc:Choice>
        <mc:Fallback>
          <p:control name="ShockwaveFlash1" r:id="rId3" imgW="1138320" imgH="1365120">
            <p:pic>
              <p:nvPicPr>
                <p:cNvPr id="12" name="ShockwaveFlash1">
                  <a:extLst>
                    <a:ext uri="{FF2B5EF4-FFF2-40B4-BE49-F238E27FC236}">
                      <a16:creationId xmlns:a16="http://schemas.microsoft.com/office/drawing/2014/main" id="{8385DD94-1A38-4D68-84A9-E29A22A75885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966745" y="5478719"/>
                  <a:ext cx="1137138" cy="136511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74016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charset="0"/>
              </a:rPr>
              <a:t>Questions</a:t>
            </a:r>
            <a:endParaRPr lang="en-US" dirty="0"/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-415925" y="3160713"/>
            <a:ext cx="10252075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380375">
              <a:buClr>
                <a:srgbClr val="000000"/>
              </a:buClr>
              <a:buSzPct val="90000"/>
              <a:defRPr/>
            </a:pPr>
            <a:endParaRPr lang="en-US" sz="54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6868" name="Content Placeholder 5"/>
          <p:cNvSpPr>
            <a:spLocks noGrp="1"/>
          </p:cNvSpPr>
          <p:nvPr>
            <p:ph idx="1"/>
          </p:nvPr>
        </p:nvSpPr>
        <p:spPr>
          <a:xfrm>
            <a:off x="152400" y="1774825"/>
            <a:ext cx="8839200" cy="49307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en-US" altLang="en-US"/>
          </a:p>
          <a:p>
            <a:pPr>
              <a:buFont typeface="Wingdings 2" pitchFamily="18" charset="2"/>
              <a:buNone/>
            </a:pPr>
            <a:endParaRPr lang="en-US" altLang="en-US"/>
          </a:p>
        </p:txBody>
      </p:sp>
      <p:pic>
        <p:nvPicPr>
          <p:cNvPr id="3686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8229600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kern="0" dirty="0">
                <a:solidFill>
                  <a:schemeClr val="bg1"/>
                </a:solidFill>
                <a:latin typeface="Verdana" pitchFamily="34" charset="0"/>
              </a:rPr>
              <a:t>Copyright Information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9062" indent="0" eaLnBrk="1" hangingPunct="1">
              <a:buFont typeface="Wingdings 2" pitchFamily="18" charset="2"/>
              <a:buNone/>
              <a:defRPr/>
            </a:pPr>
            <a:endParaRPr lang="en-US" dirty="0"/>
          </a:p>
          <a:p>
            <a:pPr marL="352425" indent="0" eaLnBrk="1" hangingPunct="1">
              <a:buFont typeface="Wingdings 2" pitchFamily="18" charset="2"/>
              <a:buNone/>
              <a:defRPr/>
            </a:pPr>
            <a:r>
              <a:rPr lang="en-US" dirty="0"/>
              <a:t>Images in this lesson were taken from: </a:t>
            </a:r>
          </a:p>
          <a:p>
            <a:pPr marL="119062" indent="0" eaLnBrk="1" hangingPunct="1">
              <a:buFont typeface="Wingdings 2" pitchFamily="18" charset="2"/>
              <a:buNone/>
              <a:defRPr/>
            </a:pPr>
            <a:endParaRPr lang="en-US" dirty="0"/>
          </a:p>
          <a:p>
            <a:pPr marL="1087438" lvl="2" indent="-320675" eaLnBrk="1" hangingPunct="1">
              <a:buFont typeface="Wingdings" pitchFamily="2" charset="2"/>
              <a:buChar char="§"/>
              <a:defRPr/>
            </a:pPr>
            <a:r>
              <a:rPr lang="en-US" sz="3200" dirty="0"/>
              <a:t>Microsoft</a:t>
            </a:r>
            <a:r>
              <a:rPr lang="en-US" sz="3200" baseline="30000" dirty="0"/>
              <a:t>©</a:t>
            </a:r>
            <a:r>
              <a:rPr lang="en-US" sz="3200" dirty="0"/>
              <a:t> Clip Art Gallery</a:t>
            </a:r>
          </a:p>
          <a:p>
            <a:pPr marL="1087438" lvl="2" indent="-320675" eaLnBrk="1" hangingPunct="1">
              <a:buFont typeface="Wingdings" pitchFamily="2" charset="2"/>
              <a:buChar char="§"/>
              <a:defRPr/>
            </a:pPr>
            <a:r>
              <a:rPr lang="en-US" sz="3200" dirty="0"/>
              <a:t>Marine Corps Combat Camera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LeaderBoardTitle">
            <a:extLst>
              <a:ext uri="{FF2B5EF4-FFF2-40B4-BE49-F238E27FC236}">
                <a16:creationId xmlns:a16="http://schemas.microsoft.com/office/drawing/2014/main" id="{0B8B8C5E-029C-4A39-BA1E-C5BBD4BCF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906" y="0"/>
            <a:ext cx="7243894" cy="1403350"/>
          </a:xfrm>
        </p:spPr>
        <p:txBody>
          <a:bodyPr/>
          <a:lstStyle/>
          <a:p>
            <a:r>
              <a:rPr lang="en-US" dirty="0"/>
              <a:t>Participant Leaders</a:t>
            </a:r>
          </a:p>
        </p:txBody>
      </p:sp>
      <p:graphicFrame>
        <p:nvGraphicFramePr>
          <p:cNvPr id="4" name="TPLeaderBoardTable">
            <a:extLst>
              <a:ext uri="{FF2B5EF4-FFF2-40B4-BE49-F238E27FC236}">
                <a16:creationId xmlns:a16="http://schemas.microsoft.com/office/drawing/2014/main" id="{210CFF9C-BB13-4058-BE37-B93348E94B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813970"/>
              </p:ext>
            </p:extLst>
          </p:nvPr>
        </p:nvGraphicFramePr>
        <p:xfrm>
          <a:off x="127000" y="1676400"/>
          <a:ext cx="8890000" cy="5029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81405628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94167336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9576990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830751207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Points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Participant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Points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Participant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298892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30735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133151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0030445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126898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95825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892880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803824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2954435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061454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399037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7546311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LeaderBoardTitle">
            <a:extLst>
              <a:ext uri="{FF2B5EF4-FFF2-40B4-BE49-F238E27FC236}">
                <a16:creationId xmlns:a16="http://schemas.microsoft.com/office/drawing/2014/main" id="{9311158F-3F55-4938-901E-5B2EE346C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295" y="0"/>
            <a:ext cx="7235505" cy="1403350"/>
          </a:xfrm>
        </p:spPr>
        <p:txBody>
          <a:bodyPr/>
          <a:lstStyle/>
          <a:p>
            <a:r>
              <a:rPr lang="en-US" dirty="0"/>
              <a:t>Team Scores</a:t>
            </a:r>
          </a:p>
        </p:txBody>
      </p:sp>
      <p:graphicFrame>
        <p:nvGraphicFramePr>
          <p:cNvPr id="4" name="TPLeaderBoardTable">
            <a:extLst>
              <a:ext uri="{FF2B5EF4-FFF2-40B4-BE49-F238E27FC236}">
                <a16:creationId xmlns:a16="http://schemas.microsoft.com/office/drawing/2014/main" id="{FCA64601-636F-408F-893D-F9CFC2BC53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304430"/>
              </p:ext>
            </p:extLst>
          </p:nvPr>
        </p:nvGraphicFramePr>
        <p:xfrm>
          <a:off x="127000" y="1684789"/>
          <a:ext cx="8890000" cy="5029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409232789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152362825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112641177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107295725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Points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Team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Points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Team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206374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5465817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680948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910251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031941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973027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619627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39062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629728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92722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089828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8101481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LeaderBoardTitle">
            <a:extLst>
              <a:ext uri="{FF2B5EF4-FFF2-40B4-BE49-F238E27FC236}">
                <a16:creationId xmlns:a16="http://schemas.microsoft.com/office/drawing/2014/main" id="{16F8B5BF-55E3-49AF-AE78-A9A2241D4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906" y="0"/>
            <a:ext cx="7243894" cy="1403350"/>
          </a:xfrm>
        </p:spPr>
        <p:txBody>
          <a:bodyPr/>
          <a:lstStyle/>
          <a:p>
            <a:r>
              <a:rPr lang="en-US" dirty="0"/>
              <a:t>Team MVP</a:t>
            </a:r>
          </a:p>
        </p:txBody>
      </p:sp>
      <p:graphicFrame>
        <p:nvGraphicFramePr>
          <p:cNvPr id="4" name="TPLeaderBoardTable">
            <a:extLst>
              <a:ext uri="{FF2B5EF4-FFF2-40B4-BE49-F238E27FC236}">
                <a16:creationId xmlns:a16="http://schemas.microsoft.com/office/drawing/2014/main" id="{90F5DC5A-574A-4F28-A33C-2F61DB9AD6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340461"/>
              </p:ext>
            </p:extLst>
          </p:nvPr>
        </p:nvGraphicFramePr>
        <p:xfrm>
          <a:off x="127000" y="1676400"/>
          <a:ext cx="8890000" cy="5029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1720893601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3120700243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3023952250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Points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Team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Participant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500499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3592804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1727704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262293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031763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7233428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331090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461806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0192799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81661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609702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740129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Lesson Objectives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563" y="1736725"/>
            <a:ext cx="8778875" cy="4846638"/>
          </a:xfrm>
        </p:spPr>
        <p:txBody>
          <a:bodyPr anchor="ctr"/>
          <a:lstStyle/>
          <a:p>
            <a:pPr marL="633412" indent="-514350" eaLnBrk="1" fontAlgn="auto" hangingPunct="1">
              <a:spcBef>
                <a:spcPct val="20000"/>
              </a:spcBef>
              <a:spcAft>
                <a:spcPts val="2400"/>
              </a:spcAft>
              <a:buClr>
                <a:schemeClr val="bg1"/>
              </a:buClr>
              <a:buSzPct val="75000"/>
              <a:buFont typeface="+mj-lt"/>
              <a:buAutoNum type="arabicPeriod"/>
              <a:defRPr/>
            </a:pPr>
            <a:r>
              <a:rPr lang="en-US" sz="4000" kern="0" dirty="0">
                <a:ea typeface="Verdana" pitchFamily="34" charset="0"/>
                <a:cs typeface="Verdana" pitchFamily="34" charset="0"/>
              </a:rPr>
              <a:t>Describe the Utility and Physical Training uniforms.</a:t>
            </a:r>
          </a:p>
          <a:p>
            <a:pPr marL="633412" indent="-514350" eaLnBrk="1" fontAlgn="auto" hangingPunct="1">
              <a:spcBef>
                <a:spcPct val="20000"/>
              </a:spcBef>
              <a:spcAft>
                <a:spcPts val="2400"/>
              </a:spcAft>
              <a:buClr>
                <a:schemeClr val="bg1"/>
              </a:buClr>
              <a:buSzPct val="75000"/>
              <a:buFont typeface="+mj-lt"/>
              <a:buAutoNum type="arabicPeriod"/>
              <a:defRPr/>
            </a:pPr>
            <a:r>
              <a:rPr lang="en-US" sz="4000" kern="0" dirty="0">
                <a:ea typeface="Verdana" pitchFamily="34" charset="0"/>
                <a:cs typeface="Verdana" pitchFamily="34" charset="0"/>
              </a:rPr>
              <a:t>Demonstrate the proper wear and care of the Utility and Physical Training uniforms.</a:t>
            </a:r>
            <a:endParaRPr lang="en-US" sz="3600" dirty="0"/>
          </a:p>
        </p:txBody>
      </p:sp>
      <p:pic>
        <p:nvPicPr>
          <p:cNvPr id="6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id="{D3D54850-C6B0-4A70-9BB7-B54B47EC95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147" y="5833823"/>
            <a:ext cx="1219306" cy="1133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LeaderBoardTitle">
            <a:extLst>
              <a:ext uri="{FF2B5EF4-FFF2-40B4-BE49-F238E27FC236}">
                <a16:creationId xmlns:a16="http://schemas.microsoft.com/office/drawing/2014/main" id="{79A702B0-DE1A-42A7-9BD1-7C4461F14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906" y="0"/>
            <a:ext cx="7243894" cy="1403350"/>
          </a:xfrm>
        </p:spPr>
        <p:txBody>
          <a:bodyPr/>
          <a:lstStyle/>
          <a:p>
            <a:r>
              <a:rPr lang="en-US" dirty="0"/>
              <a:t>Fastest Responders</a:t>
            </a:r>
          </a:p>
        </p:txBody>
      </p:sp>
      <p:graphicFrame>
        <p:nvGraphicFramePr>
          <p:cNvPr id="4" name="TPLeaderBoardTable">
            <a:extLst>
              <a:ext uri="{FF2B5EF4-FFF2-40B4-BE49-F238E27FC236}">
                <a16:creationId xmlns:a16="http://schemas.microsoft.com/office/drawing/2014/main" id="{8EEB999D-5F07-413F-B8C5-49377958E2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625987"/>
              </p:ext>
            </p:extLst>
          </p:nvPr>
        </p:nvGraphicFramePr>
        <p:xfrm>
          <a:off x="127000" y="1676400"/>
          <a:ext cx="8890000" cy="5029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51000">
                  <a:extLst>
                    <a:ext uri="{9D8B030D-6E8A-4147-A177-3AD203B41FA5}">
                      <a16:colId xmlns:a16="http://schemas.microsoft.com/office/drawing/2014/main" val="1220443545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val="460516161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533269959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val="745101530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Seconds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Participant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Seconds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Participant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26257818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5394207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3905555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5192047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745460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09082327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66107758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9521856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495729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0992424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5218441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9474394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2446"/>
            <a:ext cx="7886700" cy="73815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Whiteboard</a:t>
            </a:r>
          </a:p>
        </p:txBody>
      </p:sp>
    </p:spTree>
    <p:extLst>
      <p:ext uri="{BB962C8B-B14F-4D97-AF65-F5344CB8AC3E}">
        <p14:creationId xmlns:p14="http://schemas.microsoft.com/office/powerpoint/2010/main" val="194047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PChart" descr="A. got 0, B. got 0, C. got 0, D. got 0, ">
            <a:extLst>
              <a:ext uri="{FF2B5EF4-FFF2-40B4-BE49-F238E27FC236}">
                <a16:creationId xmlns:a16="http://schemas.microsoft.com/office/drawing/2014/main" id="{31FD2464-9A7A-49FD-A832-7DFED50D4A9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271706" y="1677798"/>
            <a:ext cx="5766849" cy="502780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PQuestion" title="Question Text Shape">
            <a:extLst>
              <a:ext uri="{FF2B5EF4-FFF2-40B4-BE49-F238E27FC236}">
                <a16:creationId xmlns:a16="http://schemas.microsoft.com/office/drawing/2014/main" id="{8577F61E-D0C8-494A-B84B-3A335081A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Assignment</a:t>
            </a:r>
          </a:p>
        </p:txBody>
      </p:sp>
      <p:sp>
        <p:nvSpPr>
          <p:cNvPr id="3" name="TPAnswers" title="Answer Text Shape">
            <a:extLst>
              <a:ext uri="{FF2B5EF4-FFF2-40B4-BE49-F238E27FC236}">
                <a16:creationId xmlns:a16="http://schemas.microsoft.com/office/drawing/2014/main" id="{CBE44544-7E52-4747-B3C0-5FDC8C874574}"/>
              </a:ext>
            </a:extLst>
          </p:cNvPr>
          <p:cNvSpPr>
            <a:spLocks noGrp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209725" y="1776413"/>
            <a:ext cx="2901950" cy="4700587"/>
          </a:xfrm>
        </p:spPr>
        <p:txBody>
          <a:bodyPr/>
          <a:lstStyle/>
          <a:p>
            <a:pPr marL="633412" indent="-51435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 sz="4000" dirty="0"/>
              <a:t>Alpha</a:t>
            </a:r>
          </a:p>
          <a:p>
            <a:pPr marL="633412" indent="-51435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 sz="4000" dirty="0"/>
              <a:t>Bravo</a:t>
            </a:r>
          </a:p>
          <a:p>
            <a:pPr marL="633412" indent="-51435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 sz="4000" dirty="0"/>
              <a:t>Charlie</a:t>
            </a:r>
          </a:p>
          <a:p>
            <a:pPr marL="633412" indent="-51435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 sz="4000" dirty="0"/>
              <a:t>Delta</a:t>
            </a:r>
          </a:p>
        </p:txBody>
      </p:sp>
      <p:sp>
        <p:nvSpPr>
          <p:cNvPr id="5" name="TPPolling">
            <a:extLst>
              <a:ext uri="{FF2B5EF4-FFF2-40B4-BE49-F238E27FC236}">
                <a16:creationId xmlns:a16="http://schemas.microsoft.com/office/drawing/2014/main" id="{F81AE8AE-D6ED-41C5-B7F2-786E6B23A13C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78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09578A83-8EEE-4D4D-82BB-4E3A5CE2D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/>
              <a:t>Which describes your knowledge of the care and wear regulations for the Utility and Physical Training uniforms?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AB24BBA2-7F6A-4126-B27C-80CF2AD9CC6F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fontScale="92500" lnSpcReduction="20000"/>
          </a:bodyPr>
          <a:lstStyle/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Low - I didn't know there was care and wear regulations.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Moderate - I know some of the care and wear regulations.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High - I know all the care and wear regulations.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5725ED2-7C03-4227-A4BE-4DD88B07BC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(LE1-C5S3T3:LQ1)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2BBBAF56-24E8-4811-9A24-DF09195C8B42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Chart">
            <a:extLst>
              <a:ext uri="{FF2B5EF4-FFF2-40B4-BE49-F238E27FC236}">
                <a16:creationId xmlns:a16="http://schemas.microsoft.com/office/drawing/2014/main" id="{C63EE214-560B-497B-85DF-609A0D78147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97188" y="3398838"/>
            <a:ext cx="646812" cy="289389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810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PChart">
            <a:extLst>
              <a:ext uri="{FF2B5EF4-FFF2-40B4-BE49-F238E27FC236}">
                <a16:creationId xmlns:a16="http://schemas.microsoft.com/office/drawing/2014/main" id="{0DA008F5-AE14-4A1B-8555-D0934AD63E5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800212" y="3338819"/>
            <a:ext cx="4911755" cy="3020036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9AFFD593-23C4-421D-A80C-1B54A9A53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/>
              <a:t>True or False:</a:t>
            </a:r>
            <a:br>
              <a:rPr lang="en-US" b="0" dirty="0"/>
            </a:br>
            <a:r>
              <a:rPr lang="en-US" b="0" dirty="0"/>
              <a:t>The utility and physical training uniforms can be worn for most day-to-day activities.</a:t>
            </a:r>
            <a:endParaRPr lang="en-US" dirty="0"/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7FABCF03-B2B9-439C-937D-21B7E6880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2425" y="4011911"/>
            <a:ext cx="2260833" cy="1672803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4000" dirty="0"/>
              <a:t>True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4000" dirty="0"/>
              <a:t>False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705C37-2313-45D8-8F6E-1E89E43D6B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(LE1-C5S3T3:LQ2)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03EE1CF3-BD11-42C9-9DF1-1539857FF113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AI1" title="Correct Answer Indicator">
            <a:extLst>
              <a:ext uri="{FF2B5EF4-FFF2-40B4-BE49-F238E27FC236}">
                <a16:creationId xmlns:a16="http://schemas.microsoft.com/office/drawing/2014/main" id="{0ADF4F1E-0CC9-49B3-B154-1068A58EED4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0800000">
            <a:off x="190733" y="4953000"/>
            <a:ext cx="482600" cy="482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223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4" grpId="1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Key Words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839200" cy="4951413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Char char="§"/>
              <a:defRPr/>
            </a:pPr>
            <a:endParaRPr lang="en-US" sz="1400" b="1" dirty="0"/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rgbClr val="FFFF00"/>
                </a:solidFill>
              </a:rPr>
              <a:t>Strenuous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en-US" sz="2800" b="1" dirty="0"/>
          </a:p>
          <a:p>
            <a:pPr eaLnBrk="1" hangingPunct="1">
              <a:buFont typeface="Wingdings" pitchFamily="2" charset="2"/>
              <a:buChar char="§"/>
              <a:defRPr/>
            </a:pPr>
            <a:endParaRPr lang="en-US" sz="2800" b="1" dirty="0"/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rgbClr val="FFFF00"/>
                </a:solidFill>
              </a:rPr>
              <a:t>Regulatory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en-US" sz="2800" b="1" dirty="0"/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rgbClr val="FFFF00"/>
                </a:solidFill>
              </a:rPr>
              <a:t>Serviceability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en-US" sz="2800" b="1" dirty="0"/>
          </a:p>
          <a:p>
            <a:pPr eaLnBrk="1" hangingPunct="1">
              <a:buFont typeface="Wingdings" pitchFamily="2" charset="2"/>
              <a:buChar char="§"/>
              <a:defRPr/>
            </a:pPr>
            <a:endParaRPr lang="en-US" sz="1600" b="1" dirty="0"/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rgbClr val="FFFF00"/>
                </a:solidFill>
              </a:rPr>
              <a:t>Mandate</a:t>
            </a:r>
          </a:p>
          <a:p>
            <a:pPr marL="119062" indent="0" eaLnBrk="1" hangingPunct="1">
              <a:buFont typeface="Wingdings 2" pitchFamily="18" charset="2"/>
              <a:buNone/>
              <a:defRPr/>
            </a:pPr>
            <a:endParaRPr lang="en-US" b="1" dirty="0"/>
          </a:p>
          <a:p>
            <a:pPr eaLnBrk="1" hangingPunct="1">
              <a:defRPr/>
            </a:pP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152400" y="2006600"/>
            <a:ext cx="8610600" cy="44942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9062">
              <a:buClr>
                <a:srgbClr val="DDDDDD"/>
              </a:buClr>
              <a:buSzPct val="80000"/>
              <a:defRPr/>
            </a:pPr>
            <a:r>
              <a:rPr lang="en-US" sz="2400" dirty="0">
                <a:solidFill>
                  <a:srgbClr val="FFFFFF"/>
                </a:solidFill>
                <a:latin typeface="Calibri"/>
                <a:cs typeface="+mn-cs"/>
              </a:rPr>
              <a:t>    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_________ – an activity or action that involves a lot of </a:t>
            </a:r>
          </a:p>
          <a:p>
            <a:pPr marL="119062">
              <a:buClr>
                <a:srgbClr val="DDDDDD"/>
              </a:buClr>
              <a:buSzPct val="80000"/>
              <a:defRPr/>
            </a:pP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    energy or effort</a:t>
            </a:r>
          </a:p>
          <a:p>
            <a:pPr marL="119062">
              <a:buClr>
                <a:srgbClr val="DDDDDD"/>
              </a:buClr>
              <a:buSzPct val="80000"/>
              <a:defRPr/>
            </a:pPr>
            <a:endParaRPr lang="en-US" sz="2800" dirty="0">
              <a:solidFill>
                <a:srgbClr val="FFFFFF"/>
              </a:solidFill>
              <a:latin typeface="Calibri"/>
              <a:cs typeface="+mn-cs"/>
            </a:endParaRPr>
          </a:p>
          <a:p>
            <a:pPr marL="119062">
              <a:buClr>
                <a:srgbClr val="DDDDDD"/>
              </a:buClr>
              <a:buSzPct val="80000"/>
              <a:defRPr/>
            </a:pP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   __________ - to put or maintain in order</a:t>
            </a:r>
          </a:p>
          <a:p>
            <a:pPr marL="119062">
              <a:buClr>
                <a:srgbClr val="DDDDDD"/>
              </a:buClr>
              <a:buSzPct val="80000"/>
              <a:defRPr/>
            </a:pPr>
            <a:endParaRPr lang="en-US" sz="2800" dirty="0">
              <a:solidFill>
                <a:srgbClr val="FFFFFF"/>
              </a:solidFill>
              <a:latin typeface="Calibri"/>
              <a:cs typeface="+mn-cs"/>
            </a:endParaRPr>
          </a:p>
          <a:p>
            <a:pPr marL="404813">
              <a:buClr>
                <a:srgbClr val="DDDDDD"/>
              </a:buClr>
              <a:buSzPct val="80000"/>
              <a:defRPr/>
            </a:pP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___________ – good enough to be used and perform its function</a:t>
            </a:r>
          </a:p>
          <a:p>
            <a:pPr marL="404813">
              <a:buClr>
                <a:srgbClr val="DDDDDD"/>
              </a:buClr>
              <a:buSzPct val="80000"/>
              <a:defRPr/>
            </a:pPr>
            <a:endParaRPr lang="en-US" sz="1600" dirty="0">
              <a:solidFill>
                <a:srgbClr val="FFFFFF"/>
              </a:solidFill>
              <a:latin typeface="Calibri"/>
              <a:cs typeface="+mn-cs"/>
            </a:endParaRPr>
          </a:p>
          <a:p>
            <a:pPr marL="404813">
              <a:buClr>
                <a:srgbClr val="DDDDDD"/>
              </a:buClr>
              <a:buSzPct val="80000"/>
              <a:defRPr/>
            </a:pP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________ - to carry out a particular policy or task you are given authority to enforce</a:t>
            </a:r>
          </a:p>
          <a:p>
            <a:pPr marL="119062">
              <a:buClr>
                <a:srgbClr val="DDDDDD"/>
              </a:buClr>
              <a:buSzPct val="80000"/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64A1CC1-5758-406B-BC64-4E3250C2F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Word Question Slide Index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009C63-7C26-4A6D-BABA-9F45913280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An activity or action that involves a lot of energy or effort</a:t>
            </a:r>
            <a:endParaRPr lang="en-US" dirty="0"/>
          </a:p>
          <a:p>
            <a:r>
              <a:rPr lang="en-US" dirty="0">
                <a:hlinkClick r:id="rId3" action="ppaction://hlinksldjump"/>
              </a:rPr>
              <a:t>To put or maintain in order</a:t>
            </a:r>
            <a:endParaRPr lang="en-US" dirty="0"/>
          </a:p>
          <a:p>
            <a:r>
              <a:rPr lang="en-US" dirty="0">
                <a:hlinkClick r:id="rId4" action="ppaction://hlinksldjump"/>
              </a:rPr>
              <a:t>To carry out a particular policy or task you are given authority to enforce</a:t>
            </a:r>
            <a:endParaRPr lang="en-US" dirty="0"/>
          </a:p>
          <a:p>
            <a:r>
              <a:rPr lang="en-US" dirty="0">
                <a:hlinkClick r:id="rId5" action="ppaction://hlinksldjump"/>
              </a:rPr>
              <a:t>Good enough to be used and perform its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455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5CEA5EF6-430B-4A77-A9B4-6B202968A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/>
              <a:t>An activity or action that involves a lot of energy or effort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6EC40B17-3058-41BF-BD12-F81E0BE3E75F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Strenuous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Regulatory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Serviceability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Mandate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DBA46A-0F9D-49F5-B216-C915B3E06C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(LE1-C5S3T3:KW1)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05AB2BFD-B6FA-47F2-AA1B-C634BCCD15B0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Chart">
            <a:extLst>
              <a:ext uri="{FF2B5EF4-FFF2-40B4-BE49-F238E27FC236}">
                <a16:creationId xmlns:a16="http://schemas.microsoft.com/office/drawing/2014/main" id="{C760CF29-822A-49F6-AA08-BF6DECFB1E6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97188" y="3398838"/>
            <a:ext cx="646812" cy="289389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I1" title="Correct Answer Indicator">
            <a:extLst>
              <a:ext uri="{FF2B5EF4-FFF2-40B4-BE49-F238E27FC236}">
                <a16:creationId xmlns:a16="http://schemas.microsoft.com/office/drawing/2014/main" id="{4820A7D7-6DB6-4625-9979-DDFF024DFBA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0800000">
            <a:off x="17930" y="3568700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597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e6a3b389-5be7-41b0-8467-d1bb042acdad"/>
  <p:tag name="WASPOLLED" val="4AAD8741D63048C5BF83570542696C99"/>
  <p:tag name="TPVERSION" val="8"/>
  <p:tag name="TPFULLVERSION" val="8.3.0.202"/>
  <p:tag name="PPTVERSION" val="16"/>
  <p:tag name="TPOS" val="2"/>
  <p:tag name="TPLASTSAVEVERSION" val="6.2 P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B6707C1C6EEB49D99937611CD8DDE242&lt;/guid&gt;&#10;        &lt;description /&gt;&#10;        &lt;date&gt;2/20/2018 4:42:49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D16232D727084CB086A9ADAA3839BA77&lt;/guid&gt;&#10;            &lt;repollguid&gt;B237451120DF4BF782D1BD914085CA2B&lt;/repollguid&gt;&#10;            &lt;sourceid&gt;56DEB3E8EBB24D8092645D3FF3885304&lt;/sourceid&gt;&#10;            &lt;questiontext&gt;An activity or action that involves a lot of energy or effort&lt;/questiontext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75BCE13BF0714D8B807127A424C6C037&lt;/guid&gt;&#10;                    &lt;answertext&gt;Strenuous&lt;/answertext&gt;&#10;                    &lt;valuetype&gt;1&lt;/valuetype&gt;&#10;                &lt;/answer&gt;&#10;                &lt;answer&gt;&#10;                    &lt;guid&gt;8142C03AA2AC4656A88ED8283F3D2152&lt;/guid&gt;&#10;                    &lt;answertext&gt;Regulatory&lt;/answertext&gt;&#10;                    &lt;valuetype&gt;-1&lt;/valuetype&gt;&#10;                &lt;/answer&gt;&#10;                &lt;answer&gt;&#10;                    &lt;guid&gt;FD8110EF400D446ABBE63D236D490D67&lt;/guid&gt;&#10;                    &lt;answertext&gt;Serviceability&lt;/answertext&gt;&#10;                    &lt;valuetype&gt;-1&lt;/valuetype&gt;&#10;                &lt;/answer&gt;&#10;                &lt;answer&gt;&#10;                    &lt;guid&gt;200C59BCD4734810878FE305BADFE80E&lt;/guid&gt;&#10;                    &lt;answertext&gt;Mandat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9"/>
  <p:tag name="NUMBERFORMAT" val="3"/>
  <p:tag name="LABELFORMAT" val="1"/>
  <p:tag name="COLORTYPE" val="SCHEME"/>
  <p:tag name="DEFINEDCOLORS" val="3,6,10,45,32,50,13,4,9,55,1"/>
  <p:tag name="TEXTCOLOR" val="-327680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7D1BC9F43F874277B613BA65B15E0728&lt;/guid&gt;&#10;        &lt;description /&gt;&#10;        &lt;date&gt;2/20/2018 4:42:50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FC41BA48FC7B4EA698CE1C6866EE61A3&lt;/guid&gt;&#10;            &lt;repollguid&gt;ED5E82BBD71A419D8D976937D828E26B&lt;/repollguid&gt;&#10;            &lt;sourceid&gt;740AFC91E5E04DB682097DFD78D44BEE&lt;/sourceid&gt;&#10;            &lt;questiontext&gt;To put or maintain in order&lt;/questiontext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477A0966283D4C48B3F4DB942ADA84DC&lt;/guid&gt;&#10;                    &lt;answertext&gt;Strenuous&lt;/answertext&gt;&#10;                    &lt;valuetype&gt;-1&lt;/valuetype&gt;&#10;                &lt;/answer&gt;&#10;                &lt;answer&gt;&#10;                    &lt;guid&gt;36D49EB65F1442FCB7C6F51B29FD4540&lt;/guid&gt;&#10;                    &lt;answertext&gt;Regulatory&lt;/answertext&gt;&#10;                    &lt;valuetype&gt;1&lt;/valuetype&gt;&#10;                &lt;/answer&gt;&#10;                &lt;answer&gt;&#10;                    &lt;guid&gt;F6D46FA782AF44BF9A7C0F99A9783407&lt;/guid&gt;&#10;                    &lt;answertext&gt;Serviceability&lt;/answertext&gt;&#10;                    &lt;valuetype&gt;-1&lt;/valuetype&gt;&#10;                &lt;/answer&gt;&#10;                &lt;answer&gt;&#10;                    &lt;guid&gt;BB94C77121984A0C8EFA3454E2B29C73&lt;/guid&gt;&#10;                    &lt;answertext&gt;Mandat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9"/>
  <p:tag name="NUMBERFORMAT" val="3"/>
  <p:tag name="LABELFORMAT" val="1"/>
  <p:tag name="COLORTYPE" val="SCHEME"/>
  <p:tag name="DEFINEDCOLORS" val="3,6,10,45,32,50,13,4,9,55,1"/>
  <p:tag name="TEXTCOLOR" val="-327680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FF835153B066498881C7F8F869E79016&lt;/guid&gt;&#10;        &lt;description /&gt;&#10;        &lt;date&gt;2/20/2018 4:42:50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E822CF03D70049B086F7C1E757D87DFA&lt;/guid&gt;&#10;            &lt;repollguid&gt;190F8A9A23B545439AF7DE2482F2B313&lt;/repollguid&gt;&#10;            &lt;sourceid&gt;DA73FC6678A14F0B82EDE48BD491B263&lt;/sourceid&gt;&#10;            &lt;questiontext&gt;To carry out a particular policy or task you are given authority to enforce&lt;/questiontext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D25D6FBC848943E4B3A521C45ED91101&lt;/guid&gt;&#10;                    &lt;answertext&gt;Strenuous&lt;/answertext&gt;&#10;                    &lt;valuetype&gt;-1&lt;/valuetype&gt;&#10;                &lt;/answer&gt;&#10;                &lt;answer&gt;&#10;                    &lt;guid&gt;B47CAC1630954477B735842F224695A2&lt;/guid&gt;&#10;                    &lt;answertext&gt;Regulatory&lt;/answertext&gt;&#10;                    &lt;valuetype&gt;-1&lt;/valuetype&gt;&#10;                &lt;/answer&gt;&#10;                &lt;answer&gt;&#10;                    &lt;guid&gt;4D02A8FD9D9648E2973862B4DE21D8DC&lt;/guid&gt;&#10;                    &lt;answertext&gt;Serviceability&lt;/answertext&gt;&#10;                    &lt;valuetype&gt;-1&lt;/valuetype&gt;&#10;                &lt;/answer&gt;&#10;                &lt;answer&gt;&#10;                    &lt;guid&gt;F42911F424544A93971CA311752211D6&lt;/guid&gt;&#10;                    &lt;answertext&gt;Mandate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AF2E516E0551429695EACC03D4234135&lt;/guid&gt;&#10;        &lt;description /&gt;&#10;        &lt;date&gt;1/18/2018 1:25:08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7C160A5D41B5441CB4D23B30DDB26675&lt;/guid&gt;&#10;            &lt;repollguid&gt;8A6B1907861F42D88A22AA7EFD880DD3&lt;/repollguid&gt;&#10;            &lt;sourceid&gt;71158D8468C94A2CB8562FEFABD623CD&lt;/sourceid&gt;&#10;            &lt;questiontext&gt;Team Assignment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&lt;/correctvalue&gt;&#10;            &lt;incorrectvalue&gt;0&lt;/incorrectvalue&gt;&#10;            &lt;responselimit&gt;1&lt;/responselimit&gt;&#10;            &lt;bulletstyle&gt;2&lt;/bulletstyle&gt;&#10;            &lt;demographic&gt;True&lt;/demographic&gt;&#10;            &lt;team&gt;True&lt;/team&gt;&#10;            &lt;groupname&gt;Team&lt;/groupname&gt;&#10;            &lt;answers&gt;&#10;                &lt;answer&gt;&#10;                    &lt;guid&gt;E15A7CD1832B440D9975AFD2B71166C4&lt;/guid&gt;&#10;                    &lt;answertext&gt;Alpha&lt;/answertext&gt;&#10;                    &lt;valuetype&gt;0&lt;/valuetype&gt;&#10;                &lt;/answer&gt;&#10;                &lt;answer&gt;&#10;                    &lt;guid&gt;2EEE4B3E92AA4938B7397BB402A02C8E&lt;/guid&gt;&#10;                    &lt;answertext&gt;Bravo&lt;/answertext&gt;&#10;                    &lt;valuetype&gt;0&lt;/valuetype&gt;&#10;                &lt;/answer&gt;&#10;                &lt;answer&gt;&#10;                    &lt;guid&gt;F2A56E8C1AD14D83B4DAA6C191E87B0E&lt;/guid&gt;&#10;                    &lt;answertext&gt;Charlie&lt;/answertext&gt;&#10;                    &lt;valuetype&gt;0&lt;/valuetype&gt;&#10;                &lt;/answer&gt;&#10;                &lt;answer&gt;&#10;                    &lt;guid&gt;6C8404816DF84545BEF46B3230FF2371&lt;/guid&gt;&#10;                    &lt;answertext&gt;Delta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9"/>
  <p:tag name="NUMBERFORMAT" val="3"/>
  <p:tag name="LABELFORMAT" val="1"/>
  <p:tag name="COLORTYPE" val="SCHEME"/>
  <p:tag name="DEFINEDCOLORS" val="3,6,10,45,32,50,13,4,9,55,1"/>
  <p:tag name="TEXTCOLOR" val="-327680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CFD8DFF373D641E9BA8743810E05C878&lt;/guid&gt;&#10;        &lt;description /&gt;&#10;        &lt;date&gt;2/20/2018 4:42:50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45701B3FF09143DFB884B60623B7DA6A&lt;/guid&gt;&#10;            &lt;repollguid&gt;019A671AEE58496493A05F9C0785178D&lt;/repollguid&gt;&#10;            &lt;sourceid&gt;B32A9B3FC1EE4D7183515576F1549DA3&lt;/sourceid&gt;&#10;            &lt;questiontext&gt;Good enough to be used and perform its function&lt;/questiontext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4322977CD10F4AEC8ABB1427D2537CEE&lt;/guid&gt;&#10;                    &lt;answertext&gt;Strenuous&lt;/answertext&gt;&#10;                    &lt;valuetype&gt;-1&lt;/valuetype&gt;&#10;                &lt;/answer&gt;&#10;                &lt;answer&gt;&#10;                    &lt;guid&gt;C2608EFCE1784E7683B78349EBB34836&lt;/guid&gt;&#10;                    &lt;answertext&gt;Regulatory&lt;/answertext&gt;&#10;                    &lt;valuetype&gt;-1&lt;/valuetype&gt;&#10;                &lt;/answer&gt;&#10;                &lt;answer&gt;&#10;                    &lt;guid&gt;DB67A93073F94970B292A224B73E2C48&lt;/guid&gt;&#10;                    &lt;answertext&gt;Serviceability&lt;/answertext&gt;&#10;                    &lt;valuetype&gt;1&lt;/valuetype&gt;&#10;                &lt;/answer&gt;&#10;                &lt;answer&gt;&#10;                    &lt;guid&gt;68601BFFB60F466596A80072A89B55FD&lt;/guid&gt;&#10;                    &lt;answertext&gt;Mandat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9"/>
  <p:tag name="NUMBERFORMAT" val="3"/>
  <p:tag name="LABELFORMAT" val="1"/>
  <p:tag name="COLORTYPE" val="SCHEME"/>
  <p:tag name="DEFINEDCOLORS" val="3,6,10,45,32,50,13,4,9,55,1"/>
  <p:tag name="TEXTCOLOR" val="-327680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ShortAnswerSlide"/>
  <p:tag name="TPQUESTIONXML" val="﻿&lt;?xml version=&quot;1.0&quot; encoding=&quot;utf-8&quot;?&gt;&#10;&lt;questionlist&gt;&#10;    &lt;properties&gt;&#10;        &lt;guid&gt;59790CED2A00425887598B6C4EBCFB38&lt;/guid&gt;&#10;        &lt;description /&gt;&#10;        &lt;date&gt;1/16/2018 1:09:43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shortanswer&gt;&#10;            &lt;guid&gt;940E3CF4CB55479CAFD7FF669AF14A66&lt;/guid&gt;&#10;            &lt;repollguid&gt;4968F6DB42C54CB1940F9EFBFB7076EB&lt;/repollguid&gt;&#10;            &lt;sourceid&gt;9DFB9D2F7F2644449D19DB72C1047504&lt;/sourceid&gt;&#10;            &lt;questiontext&gt;Opening Question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&lt;/correctvalue&gt;&#10;            &lt;incorrectvalue&gt;0&lt;/incorrectvalue&gt;&#10;            &lt;keywordvaluetype&gt;0&lt;/keywordvaluetype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shortanswer&gt;&#10;    &lt;/questions&gt;&#10;&lt;/questionlist&gt;"/>
  <p:tag name="AUTOOPENPOLL" val="True"/>
  <p:tag name="AUTOFORMATCHART" val="True"/>
  <p:tag name="HASRESULTS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0764CB21030D435A804DD1F18EE8A964&lt;/guid&gt;&#10;        &lt;description /&gt;&#10;        &lt;date&gt;2/20/2018 4:37:52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DC67C94255F4D6A95BF32131AB3D75A&lt;/guid&gt;&#10;            &lt;repollguid&gt;18CBFB466BC64B9EB4B091A79CBE3321&lt;/repollguid&gt;&#10;            &lt;sourceid&gt;B7FAB47DD4C645379C7AA5784F042339&lt;/sourceid&gt;&#10;            &lt;questiontext&gt;What is the minimum size of the embroidered name on the utility name tape?&lt;/questiontext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63C3FC36E6334E7FA6D30D73B17B68A5&lt;/guid&gt;&#10;                    &lt;answertext&gt;1/4 inch&lt;/answertext&gt;&#10;                    &lt;valuetype&gt;-1&lt;/valuetype&gt;&#10;                &lt;/answer&gt;&#10;                &lt;answer&gt;&#10;                    &lt;guid&gt;7BBF2CDABD25495B8C37A17B72E80AB3&lt;/guid&gt;&#10;                    &lt;answertext&gt;1/2 inch&lt;/answertext&gt;&#10;                    &lt;valuetype&gt;1&lt;/valuetype&gt;&#10;                &lt;/answer&gt;&#10;                &lt;answer&gt;&#10;                    &lt;guid&gt;605499B8F2764ECE804EE438F3F7087A&lt;/guid&gt;&#10;                    &lt;answertext&gt;3/4 inch&lt;/answertext&gt;&#10;                    &lt;valuetype&gt;-1&lt;/valuetype&gt;&#10;                &lt;/answer&gt;&#10;                &lt;answer&gt;&#10;                    &lt;guid&gt;7B7446F0455C434DB47883E9A3CED42A&lt;/guid&gt;&#10;                    &lt;answertext&gt;1 inch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HARTFORMAT" val="UEsDBBQABgAIAAAAIQDvhfRvbQUAAK0RAAAPAAAAY2hhcnQvY2hhcnQueG1s3Fhtb9s2EP4+YP/B0HfHliy/ok7h2M02zGmCJm23faMpSuZMkRpJOXaH/fcdXyTLbpAWdQoMy5dQx+Pp7rmHd2e9er3LWWtLpKKCT4Pwohu0CMcioTybBu8frtujoKU04gligpNpsCcqeH354w+v8ASvkdT3BcKkBUa4muBpsNa6mHQ6Cq9JjtSFKAiHvVTIHGl4lFknkegRjOesE3W7g441EngD6BsM5Ijy6rz8mvMiTSkmC4HLnHDtvJCEIQ0IqDUtVHAJwSVIk3DcjVtbxKZBN+gYIUM8cwLC2+/vnVCKkickmQvJAcaGfo4nM6aJ5GBqLriGt/k4869CKkdyUxZtLPICnFtRRvXeugsOgu35WkAcrXfkr5JKoqYBDuMKCFh+BkVOsRRKpPoCLHYcClU2jNlhZ9SJfD4g2DCeKL1nxAUUdiMTbad+r3XhGjG2QnhjsGko16qHfXPwFAxzCjN5g4rbrTyfQqssnAZMh0FL72CVbGC1yiIji4wMVskGVghjyARo+EUlgX0nqXV6laRX6QCqTgeQdot+JelXkkElGQStNaN8A5kw/4JWKtjPTlCtHIPsHTBooFKLB6oZWRBGNEk89k5rS8ljb2HUpNC/NXhmBb8fC2Y8m+2ORAWQsyBY061P6cCSuoMnB8MpE0KaN+g1xRtOVJPOoFnvK5qQj5D8Z3SbKoYjX1BvqhRM6JkkyFhnaC9KbVY54iViy/p5dyMSHwpJMuJA2j8l9ECMLnrHf9Gbds8fc1ANL8JBNx73RtHQLuI3bctlPHn0WF6Mx+Gg8Td059fV9qg7Gg/7URjGPVM9eu4qnDoPUB7iWiHZW8xNLTVRwtOCSmcOC+bMZ1BjCiiaXsxKBWWFJG5zi+R+Lpioak/oxIrYTNLkmAZCJsSb90VN78x7lZbvSGquOGTfSiiHtqB/Sd+SDMpPxRp/KFmumLLnirvz7+7lKzTh4poydm4jgADQhPFzzRwcMogYi0ZC0hQu0FJVZfyb25WDWQF0FsK1eFySjPDkV7L3RPI5hJ0PCPqz6UFVXkE2R/otyj35fUYUyO+JfFJ+R6SpeZ/ZvipXK0bu6afPTS0JAqIsKRSBo2NkZwAwbsOqVUo6Df6evxn0e8NZ2F4MruftOB302+PFOGwPoyiex+O4P7q6+ufQmqBknowJX2hNYbMt9f3VAQxx2J+YsJ/2FYgMLlpCV06DqCYuRjaKJu+9CNA28fEyr2+EFcFpf6lqI+7tX0xdI0XfNXXN+DJUfKSJ9pUp7Nc+oMJnG++hGUGSHdfQ7hffb6IwisM4iv2J042BK2rQreoTVhNeflzKAM6ZrSQHxRPTCiNwITNoC0mBoXYIc3zLKb9BO+Obwf2gmNjWeMRJtLsTnqUrFwzk7jrX0HDN3DmHPjENfiIwniEG06wo4TYAszckqW9Vjv4U8gGa3g0MXc44tB1nDDw53eMwC7tNDWegFtYOcODag3B75oKfPde8TEFrPU6DQQ9I8FRlMwD7WmRGRFVNDi5bdb7tXlUOzKjyB5E+UvPkUPNViq3YjGXcybD2HAPpbZoq4itR2PUU4+KmZJoutwygbKQWHKtJBFfwaTbV/jVI8gyboBdT71dF28bB59nl2/ET7IKfTd+ZVzXj/h+sqsvLM6yyW1dEPxLiM7ZyD+Z6ATc8JWDVnBjN+gNVt5z5ZuopmVBVXMEvuI2a+WKhCsT9TYUusgDuqVuYeaDsnHCwGs5eDPr/1LDztbVB716onK1Esq9NnTNEwWCm9L39leq+QJxnrHiJsdEWUjRJSPoOYlSfoMWMXJ2DOdJvwqh3hyQyCuaTwjSoPycYHcttA7ZdHL6yXP4LAAD//wMAUEsDBBQABgAIAAAAIQC/uqyqxgYAADYbAAAWAAAAY2hhcnQvbWVkaWEvaW1hZ2UxLmJtcOyY2VNTVxzH6T/Q58700bpUpU0IQh+qD636UHcWK0slcQPZusBYBWULYYtEBBsFTSAJssomEAjUhJhAQCABBGVRAqKyCQi4UO1M+733AnNluAxXsdMHfkPOnJz8zu/3+X3POfdy73d7HD63Ic0B7QZ8OLOfT2w+Q48y46c2NsRnzv5ZtVUF/q8KPCetjTS1Wp2dnX3lypX4+Hh0PjYyMvf39yOz0Wikp0Z2MMAwCIMD3DCIzkohzaemUqBYxKcMefEV46Cq1JsL9b2NvW/Hxsaqq6v1en1VVVVfXx8wAAN/gLFCYlIbociK3ymZCj74oKWnOHJQE2etzVl3TGsXPmUX8WKbtyolJaWgoECpVBYVFVEyIgiwl8OD0uYXmko9X7LG0GZq6Z2YmLBYLE2kLQh4SxVr+eNHq5KvSziw7ugtimfrCQV4bty4oVKpoqOjL5NWXl5uMBgWTF/0K3ji4uLgjEImRp4OmHJR79M7+U6hldywKW749Pd+WTKZDPVSuwIyQn8YUshFJ1ukh3oVXvrzTmsFGm7YJDdi+tvjiuTkZIpHp9MtmnTpQZDExsYCaWL0qTbhAOptTDm4/aQC9QJpu3/OPE9ISAhVb1ZWFngKLp0mefi3E53W8ivswqcJnmMZSUlJ4MnMzEQVS6dm+hVVX79+XZqcWCMmeBqSXXf6qUieyR0BOXK5nNIHYtIjVCtjLdJD8Cd4vNTkek1/41MskUjAA2bsH7o/275Bp4HyiF+f7OpwLI+oN4zgmdenp6eHHrNKGWOWEvvHkOj8xeFSav84+hQnJiaCBwWWlJTQ/dn2rfeajRJnq1JgSnJxOF5A8IRPzfNgpRbwQJ9mcj8bEp3WeBYTPJEvHb2LKB7oU1paypaB7t/f2Vwrce5TETyOJ4rsIgh9dgbO6rMYT8wsj8R5jQf4J+0iXzl4z+qDc1pWVkaPz7b/qMtce8G5Tymou+CCsLiYgGeX/zVq/4Cnu7ubHhPr1XTpIPQ0XnDmHcmxC5vkRb7a4l0iFovz8/M/nOdxt6UuyQX61BI8N0me57sDZOApLCxchEdB8fBRBU+QzT03wYsCz01cx8CTk5OTkZFB52fbB0/DRddZfXxKeZEvuWETewIIfRbl0Shimi8R+xl68viZJM9rjq8OV4+8vLzc3FwcebYMdP8nPRZceaA/6nU8WU7wnBsHT3p6OnikUumC9arMmOWpv+jCE2RR+nB8a6APeKAPjhg9Ptt+e50aPFgvnLL1R7UQn3tubAmeinSRmTxfpiRXHv864HnCGfAIhcK0tLTU1FTcMtgy0P3vmWZ5cH3D/ZEX9Zp7dmxvoIxJH3W6iDpf2HU8vsoO+0c4s9H3jlarxRQYOvT4bPud9RXYD9AHPOuP63lRM5zQUfAkJCTgFoDbXFdXFz2mWh5N+eP6wPNSkus1s9Gvke7zIf3uhkpSf0HNeacNJwz2ED901EdSZ7VazWYz2gXBG8rT4U+cR4kzz0tBrdcmf/MCt/f+aiqVkfGP6MQHNviY7IV/gccj5p17Fj14Q7kcynTJD+P6wPGUY7NhyqYAy6PBcbrbe/fvqNNxf0S9uKt+4VWx0c/8pW+ju4jx/xacR01qUEGsJ9ptgWXYbARPYOujoefvzUCf2FSR0XrZDTzahP1Gg7H+/jP80R2W6G/1L+GGjtpHvwHPwNDkEp7L/8msUdxNdbOqBLfi9+PeuvyJ8KTxtA0MrwxPSxV43MFTHbevt6OJFY+HqJZ7dnSL6M2mn+8ODE+xmsvk3FatJHiUAk3svgeseYwUz+ZfOgaGp5lSsBrXZ8d3pHmApzJmb087u8uIe7SBEzK8RfR286/3B0ZWhseYm3Dvmkevkq+O3oP/pVnV4i4yUjy2v3XWtbJ71GJKVJsr7pT99FBB8IyPsOPxIHiGHGL+tg16YLr7mCkFq3FT/vlOmSd4yoW7x0eesJrrLqzhnCF5gsHDbi5TIvB0kfqURu0eG2YX012ow3o5iN5+FfzQ1M5OWyaeystB968R+tyM3MWWxy1KyzkzOMczyJSC1XhVajC1XsURu54NsdsDbpF/fn36Cbl/uus7hljlZXLWXj3VJfPEeS8K/2GULU9EtW3wQ/uoF7ZBPab2ldFHJzulFTvpxE6q0zuYmJnGC24PXCzs/v1qK9rHo6+Y3NiOT48P4Y/trFX//0YBvMb5wETUWzW0eGkDI98MEQ3e3sDwvEwZHnxgeGJaOh0c8OyGFnMRbflhqYmYu8AwThkFMIdTRtIZllM+GOCM6fOR50JKmWJSIpB6EA0l0dKFr/66qsDHUOBfAAAA//8DAFBLAwQUAAAACABSf0pGhI+kftcCAAAhDgAAHgAAAGNoYXJ0L3RoZW1lL3RoZW1lT3ZlcnJpZGUxLnhtbO1X3WoUMRS+VvAdwtzbWWsVKd2W7vZP+0u7LfTy7Gx2J938DEmmde6kvRQEsYo3gndeiFpowZv6NKsVrdBXMLO1NanNUBZBhGVhmZzzfSfnJCf5yMjYQ0bRJpaKCF4Obg2UAoR5JBqEt8rBam3q5r0AKQ28AVRwXA4yrIKx0RvXR2BYx5jhRcOVpIGRicPVMJSDWOtkOAxVZNygBkSCufE1hWSgzVC2woaELROf0XCwVLobMiA8MCGvmZgRlSs5ESMOzEy32GySCJ96Q8v9C94UXPvwuZ/BhpBTBpQbuhYKmnCkswQ3ITKEKlBSlwTNkVasA5QAF8qYS4OlqdJt85//hrpfQ0F4HgWDFcKyR+pP+1meSEWSJLocPDCTBBbu5PDdyeE+Ojnc62wfdLY/dnZ2OtsffOwZ4C2bffzm6Y9Xj9D3/dfHu88LSMomfXn/+POnZwVobaOPXux9Pdg7evnk29tdH2dcQt3m1AjDCi3gLbQsGHDvVLgue6DVYiA2bZy3FHDIiT7KpI4dykIGFHzgCnYXeU0S3vCip9MNp4iVWKaa+NCzMXPQ80LQipD+YmfN1M4apbxVkItMbfAywKY3leqFtphME3OWCHjxMXZSX6KmU6CFOdYo94k2xj7uOiHEKZtEUijR1GidoAoQ/4LVSF1fzpwhzGxiBgVtAg5zDVUE9U40gTddOJiFpt7gmDorPQ2pBuavAhi14XOgY2/iK5mMnI1RWppkMBVosoGV8hIXZeaUMGuut4JumacZc+FSk7YHnucshA2fEO1qDCzx10F4bBPuq7bpdkBLQvtzEvbZOx2bTQNe3CVrBOsebpJVc+9f3ly5J5Xec4aFe+Yz2gR8Ns1IaGnPuRgRfjUxuiBDd/oy1LMMjUsC9Kri0wVfVXKqQjbI/6k4E5DyJczjvuD0BacvOH9LcLq3xz+QGUtVjOGU7z6SmC54U/12G4MZu8+60Z9QSwMEFAAGAAgAAAAhAPzwneC+AAAAMQEAABoAAABjaGFydC9fcmVscy9jaGFydC54bWwucmVsc4SPwQrCMBBE74L/EPZu03oQkSa9iNCTIPoBIdm2wTYJSRT79y6eLAged4d5M1M3r2lkT4zJeiegKkpg6LQ31vUCbtfTZg8sZeWMGr1DATMmaOR6VV9wVJlMabAhMaK4JGDIORw4T3rASaXCB3SkdD5OKtMZex6Uvqse+bYsdzx+M0AumKw1AmJrKmDXOVDyf7bvOqvx6PVjQpd/RPBMvfBMc6M1SGAVe8wCPu+lWBVUHLis+WKofAMAAP//AwBQSwMEFAAGAAgAAAAhAITsoQcTAQAAVAIAABMAAABbQ29udGVudF9UeXBlc10ueG1spJLNTsMwDMfvSLxDlCtq0nFACK3dgY8jcBgPYFK3jciXkmxsb4/brhKbNi5crMT23/7FznK1s4ZtMSbtXcUXouQMnfKNdl3FP9YvxT1nKYNrwHiHFd9j4qv6+mq53gdMjNQuVbzPOTxImVSPFpLwAR1FWh8tZLrGTgZQX9ChvC3LO6m8y+hykYcavF4+YQsbk9nzjtwTyacNnD1OeUOrims76Ae/PKuIaNKJBEIwWkGmt8mta064igOTIOWYk3od0g2BX+gwRI6Zfjc46N5omFE3yN4h5lewRC5VT+fJir+LnKH0basVNl5tLM1MNBG+aTnWiLHqjHu5baadoBztnLT4N8VRuZlBjn+i/gEAAP//AwBQSwMEFAAGAAgAAAAhABmqkvPRAAAAswEAAAsAAABfcmVscy8ucmVsc6yQy4oCMRBF9wP+Q6i9Xd0uRAbTbkRwK/oBNUl1d7DzIImif2+c2UyLMJtZFpc693DXm5sdxZVjMt5JaKoaBDvltXG9hNNxN1+BSJmcptE7lnDnBJt29rE+8Ei5PKXBhCQKxSUJQ87hEzGpgS2lygd2Jel8tJTLGXsMpM7UMy7qeonxNwPaCVPstYS41wsQx3sozX+zfdcZxVuvLpZdflOBxpbuAqTYc5agBooZLWtDP1FTfdkA+N6k+U+Tqeur0rdYVaZ7uuBk6vYBAAD//wMAUEsBAi0AFAAGAAgAAAAhAO+F9G9tBQAArREAAA8AAAAAAAAAAAAAAAAAAAAAAGNoYXJ0L2NoYXJ0LnhtbFBLAQItABQABgAIAAAAIQC/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=="/>
  <p:tag name="LABELFORMAT" val="1"/>
  <p:tag name="COLORTYPE" val="DEFINED"/>
  <p:tag name="DEFINEDCOLORS" val="3,6,10,45,32,50,13,4,9,55,1"/>
  <p:tag name="NUMBERFORMAT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9"/>
  <p:tag name="NUMBERFORMAT" val="3"/>
  <p:tag name="LABELFORMAT" val="1"/>
  <p:tag name="COLORTYPE" val="SCHEME"/>
  <p:tag name="DEFINEDCOLORS" val="3,6,10,45,32,50,13,4,9,55,1"/>
  <p:tag name="TEXTCOLOR" val="-327680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677C6502C80A4292BDCD335B1A46BB3E&lt;/guid&gt;&#10;        &lt;description /&gt;&#10;        &lt;date&gt;2/20/2018 4:37:52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5082550B517E49AFB43A55A7DA7B4972&lt;/guid&gt;&#10;            &lt;repollguid&gt;6BD93DBCBE3B4826B87D387E41A8384B&lt;/repollguid&gt;&#10;            &lt;sourceid&gt;AC789C2631AB408D85BA8FCFC941109F&lt;/sourceid&gt;&#10;            &lt;questiontext&gt;Which Marine Corps uniform can also be prescribed for Physical Training activities?&lt;/questiontext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4CC0640851CE4E1E8B9E7834737EDD7E&lt;/guid&gt;&#10;                    &lt;answertext&gt;Dress uniform&lt;/answertext&gt;&#10;                    &lt;valuetype&gt;-1&lt;/valuetype&gt;&#10;                &lt;/answer&gt;&#10;                &lt;answer&gt;&#10;                    &lt;guid&gt;D17A867C74CB4FC381AA8298D5313C95&lt;/guid&gt;&#10;                    &lt;answertext&gt;Service uniform&lt;/answertext&gt;&#10;                    &lt;valuetype&gt;-1&lt;/valuetype&gt;&#10;                &lt;/answer&gt;&#10;                &lt;answer&gt;&#10;                    &lt;guid&gt;2B8EC9C2AFF24B1AA49AFBD59812F44C&lt;/guid&gt;&#10;                    &lt;answertext&gt;Utility uniform&lt;/answertext&gt;&#10;                    &lt;valuetype&gt;1&lt;/valuetype&gt;&#10;                &lt;/answer&gt;&#10;                &lt;answer&gt;&#10;                    &lt;guid&gt;B384613DD7724A9CA63B5516A8C62344&lt;/guid&gt;&#10;                    &lt;answertext&gt;Physical Training uniform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9"/>
  <p:tag name="NUMBERFORMAT" val="3"/>
  <p:tag name="LABELFORMAT" val="1"/>
  <p:tag name="COLORTYPE" val="SCHEME"/>
  <p:tag name="DEFINEDCOLORS" val="3,6,10,45,32,50,13,4,9,55,1"/>
  <p:tag name="TEXTCOLOR" val="-327680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ShortAnswerSlide"/>
  <p:tag name="TPQUESTIONXML" val="﻿&lt;?xml version=&quot;1.0&quot; encoding=&quot;utf-8&quot;?&gt;&#10;&lt;questionlist&gt;&#10;    &lt;properties&gt;&#10;        &lt;guid&gt;59790CED2A00425887598B6C4EBCFB38&lt;/guid&gt;&#10;        &lt;description /&gt;&#10;        &lt;date&gt;1/16/2018 1:09:43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shortanswer&gt;&#10;            &lt;guid&gt;4A5E6558B500487F90418A24BE60EDA1&lt;/guid&gt;&#10;            &lt;repollguid&gt;4968F6DB42C54CB1940F9EFBFB7076EB&lt;/repollguid&gt;&#10;            &lt;sourceid&gt;9DFB9D2F7F2644449D19DB72C1047504&lt;/sourceid&gt;&#10;            &lt;questiontext&gt;Closing Question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&lt;/correctvalue&gt;&#10;            &lt;incorrectvalue&gt;0&lt;/incorrectvalue&gt;&#10;            &lt;keywordvaluetype&gt;0&lt;/keywordvaluetype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shortanswer&gt;&#10;    &lt;/questions&gt;&#10;&lt;/questionlist&gt;"/>
  <p:tag name="AUTOOPENPOLL" val="True"/>
  <p:tag name="AUTOFORMATCHART" val="True"/>
  <p:tag name="HASRESULTS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RTICIPANTDISPLAY" val="1"/>
  <p:tag name="NUMBERTODISPLAY" val="10"/>
  <p:tag name="SCORECALCULATION" val="1"/>
  <p:tag name="DISPLAYPOINTSLESSTHANONE" val="False"/>
  <p:tag name="CORRECTONLY" val="False"/>
  <p:tag name="TYPE" val="ParticipantLeaderboardSlid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BERTODISPLAY" val="10"/>
  <p:tag name="SCORECALCULATION" val="1"/>
  <p:tag name="PARTICIPANTDISPLAY" val="1"/>
  <p:tag name="DISPLAYPOINTSLESSTHANONE" val="False"/>
  <p:tag name="CORRECTONLY" val="False"/>
  <p:tag name="TYPE" val="TeamLeaderboardSlid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RTICIPANTDISPLAY" val="1"/>
  <p:tag name="NUMBERTODISPLAY" val="10"/>
  <p:tag name="SCORECALCULATION" val="1"/>
  <p:tag name="DISPLAYPOINTSLESSTHANONE" val="False"/>
  <p:tag name="CORRECTONLY" val="False"/>
  <p:tag name="TYPE" val="TeamMVPSlid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ONLY" val="True"/>
  <p:tag name="PARTICIPANTDISPLAY" val="1"/>
  <p:tag name="NUMBERTODISPLAY" val="10"/>
  <p:tag name="SCORECALCULATION" val="1"/>
  <p:tag name="DISPLAYPOINTSLESSTHANONE" val="False"/>
  <p:tag name="TYPE" val="FastestResponderSlid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775998C9C83349EFA56E20C9A7D2256B&lt;/guid&gt;&#10;        &lt;description /&gt;&#10;        &lt;date&gt;2/20/2018 4:37:51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8BBA92AD270E4DEDA355FBF5A2FA3E40&lt;/guid&gt;&#10;            &lt;repollguid&gt;8AC1E360E5C5498A97FFA8D1CF407840&lt;/repollguid&gt;&#10;            &lt;sourceid&gt;F5DE2187085D4E029D07FD588752390D&lt;/sourceid&gt;&#10;            &lt;questiontext&gt;Which describes your knowledge of the care and wear regulations for the Utility and Physical Training uniforms?&lt;/questiontext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F706910A829F418BB01E352BDFA91458&lt;/guid&gt;&#10;                    &lt;answertext&gt;Low - I didn't know there was care and wear regulations.&lt;/answertext&gt;&#10;                    &lt;valuetype&gt;0&lt;/valuetype&gt;&#10;                &lt;/answer&gt;&#10;                &lt;answer&gt;&#10;                    &lt;guid&gt;BAB30F905CC940439910D08B0EBB4E8B&lt;/guid&gt;&#10;                    &lt;answertext&gt;Moderate - I know some of the care and wear regulations.&lt;/answertext&gt;&#10;                    &lt;valuetype&gt;0&lt;/valuetype&gt;&#10;                &lt;/answer&gt;&#10;                &lt;answer&gt;&#10;                    &lt;guid&gt;F5B10909EFF64C29859A83EB22DC4A1F&lt;/guid&gt;&#10;                    &lt;answertext&gt;High - I know all the care and wear regulations.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9"/>
  <p:tag name="NUMBERFORMAT" val="3"/>
  <p:tag name="LABELFORMAT" val="1"/>
  <p:tag name="COLORTYPE" val="SCHEME"/>
  <p:tag name="DEFINEDCOLORS" val="3,6,10,45,32,50,13,4,9,55,1"/>
  <p:tag name="TEXTCOLOR" val="-327680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TrueFalse"/>
  <p:tag name="TPQUESTIONXML" val="﻿&lt;?xml version=&quot;1.0&quot; encoding=&quot;utf-8&quot;?&gt;&#10;&lt;questionlist&gt;&#10;    &lt;properties&gt;&#10;        &lt;guid&gt;CE44D03B02224678AF21B9BF86DCAA39&lt;/guid&gt;&#10;        &lt;description /&gt;&#10;        &lt;date&gt;1/24/2018 3:36:19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9E6784A3854548E79236B0C0FB10245F&lt;/guid&gt;&#10;            &lt;repollguid&gt;6F317C7B4EC94EECAB6883C875F4975E&lt;/repollguid&gt;&#10;            &lt;sourceid&gt;0D658B03A4A446E088698D3A52D41FD1&lt;/sourceid&gt;&#10;            &lt;questiontext&gt;True or False:The utility and physical training uniforms can be worn for most day-to-day activities.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truefalse&gt;True&lt;/truefalse&gt;&#10;            &lt;answers&gt;&#10;                &lt;answer&gt;&#10;                    &lt;guid&gt;D071928E7252446DB9116B903058EBA3&lt;/guid&gt;&#10;                    &lt;answertext&gt;True&lt;/answertext&gt;&#10;                    &lt;valuetype&gt;-1&lt;/valuetype&gt;&#10;                &lt;/answer&gt;&#10;                &lt;answer&gt;&#10;                    &lt;guid&gt;BE1345DEE04C4F188143DCE8A17714D1&lt;/guid&gt;&#10;                    &lt;answertext&gt;False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LABELFORMAT" val="1"/>
  <p:tag name="COLORTYPE" val="DEFINED"/>
  <p:tag name="DEFINEDCOLORS" val="3,6,10,45,32,50,13,4,9,55,1"/>
  <p:tag name="NUMBERFORMAT" val="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MCJROTC Template">
  <a:themeElements>
    <a:clrScheme name="MCJROTC Template">
      <a:dk1>
        <a:srgbClr val="002060"/>
      </a:dk1>
      <a:lt1>
        <a:srgbClr val="FFFFFF"/>
      </a:lt1>
      <a:dk2>
        <a:srgbClr val="002060"/>
      </a:dk2>
      <a:lt2>
        <a:srgbClr val="FFFFFF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CJROTC Template">
  <a:themeElements>
    <a:clrScheme name="Custom 2">
      <a:dk1>
        <a:srgbClr val="002060"/>
      </a:dk1>
      <a:lt1>
        <a:srgbClr val="FFFFFF"/>
      </a:lt1>
      <a:dk2>
        <a:srgbClr val="002060"/>
      </a:dk2>
      <a:lt2>
        <a:srgbClr val="FFFFFF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4CE2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CJROTC UPDATE-FINALZ">
  <a:themeElements>
    <a:clrScheme name="MCJROTC Template">
      <a:dk1>
        <a:srgbClr val="002060"/>
      </a:dk1>
      <a:lt1>
        <a:srgbClr val="FFFFFF"/>
      </a:lt1>
      <a:dk2>
        <a:srgbClr val="002060"/>
      </a:dk2>
      <a:lt2>
        <a:srgbClr val="FFFFFF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MCJROTC Template">
  <a:themeElements>
    <a:clrScheme name="MCJROTC Template">
      <a:dk1>
        <a:srgbClr val="002060"/>
      </a:dk1>
      <a:lt1>
        <a:srgbClr val="FFFFFF"/>
      </a:lt1>
      <a:dk2>
        <a:srgbClr val="002060"/>
      </a:dk2>
      <a:lt2>
        <a:srgbClr val="FFFFFF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MCJROTC UPDATE-FINALZ">
  <a:themeElements>
    <a:clrScheme name="MCJROTC Template">
      <a:dk1>
        <a:srgbClr val="002060"/>
      </a:dk1>
      <a:lt1>
        <a:srgbClr val="FFFFFF"/>
      </a:lt1>
      <a:dk2>
        <a:srgbClr val="002060"/>
      </a:dk2>
      <a:lt2>
        <a:srgbClr val="FFFFFF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13343</TotalTime>
  <Words>879</Words>
  <Application>Microsoft Office PowerPoint</Application>
  <PresentationFormat>On-screen Show (4:3)</PresentationFormat>
  <Paragraphs>173</Paragraphs>
  <Slides>31</Slides>
  <Notes>14</Notes>
  <HiddenSlides>6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31</vt:i4>
      </vt:variant>
      <vt:variant>
        <vt:lpstr>Custom Shows</vt:lpstr>
      </vt:variant>
      <vt:variant>
        <vt:i4>5</vt:i4>
      </vt:variant>
    </vt:vector>
  </HeadingPairs>
  <TitlesOfParts>
    <vt:vector size="49" baseType="lpstr">
      <vt:lpstr>Arial</vt:lpstr>
      <vt:lpstr>Calibri</vt:lpstr>
      <vt:lpstr>Corbel</vt:lpstr>
      <vt:lpstr>Times New Roman</vt:lpstr>
      <vt:lpstr>Verdana</vt:lpstr>
      <vt:lpstr>Wingdings</vt:lpstr>
      <vt:lpstr>Wingdings 2</vt:lpstr>
      <vt:lpstr>Wingdings 3</vt:lpstr>
      <vt:lpstr>1_MCJROTC Template</vt:lpstr>
      <vt:lpstr>2_MCJROTC Template</vt:lpstr>
      <vt:lpstr>MCJROTC UPDATE-FINALZ</vt:lpstr>
      <vt:lpstr>4_MCJROTC Template</vt:lpstr>
      <vt:lpstr>1_MCJROTC UPDATE-FINALZ</vt:lpstr>
      <vt:lpstr>Wear and Care of the Utility and Physical Training Uniforms</vt:lpstr>
      <vt:lpstr>PowerPoint Presentation</vt:lpstr>
      <vt:lpstr>Lesson Objectives</vt:lpstr>
      <vt:lpstr>Team Assignment</vt:lpstr>
      <vt:lpstr>Which describes your knowledge of the care and wear regulations for the Utility and Physical Training uniforms?</vt:lpstr>
      <vt:lpstr>True or False: The utility and physical training uniforms can be worn for most day-to-day activities.</vt:lpstr>
      <vt:lpstr>Key Words</vt:lpstr>
      <vt:lpstr>Key Word Question Slide Index</vt:lpstr>
      <vt:lpstr>An activity or action that involves a lot of energy or effort</vt:lpstr>
      <vt:lpstr>To put or maintain in order</vt:lpstr>
      <vt:lpstr>To carry out a particular policy or task you are given authority to enforce</vt:lpstr>
      <vt:lpstr>Good enough to be used and perform its function</vt:lpstr>
      <vt:lpstr>Opening Question</vt:lpstr>
      <vt:lpstr>Introduction</vt:lpstr>
      <vt:lpstr>Introduction</vt:lpstr>
      <vt:lpstr>Utility Uniforms</vt:lpstr>
      <vt:lpstr>Utility Uniforms</vt:lpstr>
      <vt:lpstr>Utility Uniforms</vt:lpstr>
      <vt:lpstr>Physical Training Uniform</vt:lpstr>
      <vt:lpstr>Being “Out of Uniform”</vt:lpstr>
      <vt:lpstr>What is the minimum size of the embroidered name on the utility name tape?</vt:lpstr>
      <vt:lpstr>Care of Uniforms </vt:lpstr>
      <vt:lpstr>Which Marine Corps uniform can also be prescribed for Physical Training activities?</vt:lpstr>
      <vt:lpstr>Closing Question</vt:lpstr>
      <vt:lpstr>Questions</vt:lpstr>
      <vt:lpstr>Copyright Information</vt:lpstr>
      <vt:lpstr>Participant Leaders</vt:lpstr>
      <vt:lpstr>Team Scores</vt:lpstr>
      <vt:lpstr>Team MVP</vt:lpstr>
      <vt:lpstr>Fastest Responders</vt:lpstr>
      <vt:lpstr>Whiteboard</vt:lpstr>
      <vt:lpstr>Participant Leaders</vt:lpstr>
      <vt:lpstr>Team Scores</vt:lpstr>
      <vt:lpstr>Team MVP</vt:lpstr>
      <vt:lpstr>Fastest</vt:lpstr>
      <vt:lpstr>Whiteboard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steve huff</dc:creator>
  <cp:lastModifiedBy>Andy Bennetts</cp:lastModifiedBy>
  <cp:revision>833</cp:revision>
  <dcterms:created xsi:type="dcterms:W3CDTF">2009-11-04T16:56:31Z</dcterms:created>
  <dcterms:modified xsi:type="dcterms:W3CDTF">2018-02-20T23:47:49Z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Team Member">
    <vt:lpwstr>Liz Pimpinella</vt:lpwstr>
  </property>
  <property fmtid="{D5CDD505-2E9C-101B-9397-08002B2CF9AE}" pid="4" name="RD">
    <vt:lpwstr>0</vt:lpwstr>
  </property>
  <property fmtid="{D5CDD505-2E9C-101B-9397-08002B2CF9AE}" pid="5" name="Status">
    <vt:lpwstr>Template</vt:lpwstr>
  </property>
</Properties>
</file>