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351" r:id="rId95"/>
    <p:sldId id="352" r:id="rId96"/>
    <p:sldId id="353" r:id="rId97"/>
    <p:sldId id="354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1" r:id="rId125"/>
    <p:sldId id="382" r:id="rId126"/>
    <p:sldId id="383" r:id="rId127"/>
    <p:sldId id="384" r:id="rId128"/>
    <p:sldId id="385" r:id="rId129"/>
    <p:sldId id="386" r:id="rId130"/>
    <p:sldId id="387" r:id="rId131"/>
    <p:sldId id="388" r:id="rId132"/>
    <p:sldId id="389" r:id="rId133"/>
    <p:sldId id="390" r:id="rId134"/>
    <p:sldId id="391" r:id="rId135"/>
    <p:sldId id="392" r:id="rId136"/>
    <p:sldId id="393" r:id="rId137"/>
    <p:sldId id="394" r:id="rId138"/>
    <p:sldId id="395" r:id="rId139"/>
    <p:sldId id="396" r:id="rId140"/>
    <p:sldId id="397" r:id="rId141"/>
    <p:sldId id="398" r:id="rId142"/>
    <p:sldId id="399" r:id="rId143"/>
    <p:sldId id="400" r:id="rId144"/>
    <p:sldId id="401" r:id="rId145"/>
    <p:sldId id="402" r:id="rId146"/>
    <p:sldId id="403" r:id="rId147"/>
    <p:sldId id="404" r:id="rId148"/>
    <p:sldId id="405" r:id="rId149"/>
    <p:sldId id="406" r:id="rId150"/>
    <p:sldId id="407" r:id="rId1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1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1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24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F564D-3DDE-40FC-8C14-936745B0716B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60F-5B1E-4ABC-B478-7B6DBE793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0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7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79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4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7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9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2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8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C136C-8E37-44D5-B300-12D335BA1231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310BB-97CC-4F61-A9BC-341A8DC91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err="1" smtClean="0">
                <a:latin typeface="Calibri"/>
              </a:rPr>
              <a:t>Capítulo</a:t>
            </a:r>
            <a:r>
              <a:rPr lang="en-US" b="0" i="0" u="none" strike="noStrike" baseline="0" dirty="0" smtClean="0">
                <a:latin typeface="Calibri"/>
              </a:rPr>
              <a:t> 2 </a:t>
            </a:r>
            <a:r>
              <a:rPr lang="en-US" b="0" i="0" u="none" strike="noStrike" baseline="0" dirty="0" err="1" smtClean="0">
                <a:latin typeface="Calibri"/>
              </a:rPr>
              <a:t>Vocabulario</a:t>
            </a:r>
            <a:r>
              <a:rPr lang="en-US" b="0" i="0" u="none" strike="noStrike" baseline="0" dirty="0" smtClean="0">
                <a:latin typeface="Calibri"/>
              </a:rPr>
              <a:t> – Define the vocabulary words and phrases in English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dirty="0" smtClean="0"/>
              <a:t>Correct and complete your papers with this show.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26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who all?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8083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Computer Sciences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237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informática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6003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who are they?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7133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¿Quiénes son?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2300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are they?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9541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¿Qué son?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2736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Phrase definition Keys will be provided after students attempt definitions.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7871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Marta y Adela son puertorriqueñas.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9318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Juan y Ricardo son puertorriqueños también.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186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Los cuatro amigos son de Ponce.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3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¿quiénes?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099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Ellos son alumnos en la misma escuela.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621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Son muy inteligentes.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4916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los alumnos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8924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los amigos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455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amigas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7280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¿Cómo son las clases?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4589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pequeña.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9705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¿Cuántos alumnos hay en la clase?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7142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Hay pocos alumnos en la clase.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0428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aburrida.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23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How many?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6626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grande.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8379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Hay muchos alumnos en la clase.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89791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interesante.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0884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profesora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8026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 curso de matemáticas es bastante difícil (duro).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5990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 curso de español no es difícil. Es fácil.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1687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¿Qué son?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4115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Más números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8663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2851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31 treinta y uno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14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¿cuántos(as)?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5359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32 treinta y dos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6552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33 treinta y 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4004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34 treinta y cuatro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0878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35 treinta y cinco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812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36 treinta y seis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6369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37 treinta y siete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0447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38 treinta y ocho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5770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39 treinta y nueve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07692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40 cuarenta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37720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50 cincuenta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43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Yes, also.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8886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60 sesenta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8588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70 setenta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6064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80 ochenta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072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5782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90 noventa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0075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4163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¡Hola, todos!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4909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 somos americanos.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82305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Uds. son americanos también, ¿no?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17191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¿Son Uds. alumnos de español?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09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sí, también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4402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Nosotros, sí. Y somos alumnos muy buenos.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31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no, no way.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1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no, de ninguna manera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10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there is/there are</a:t>
            </a:r>
            <a:r>
              <a:rPr lang="en-US" b="0" i="0" u="none" strike="noStrike" baseline="0" dirty="0" smtClean="0">
                <a:latin typeface="Calibri"/>
              </a:rPr>
              <a:t>/</a:t>
            </a:r>
            <a:br>
              <a:rPr lang="en-US" b="0" i="0" u="none" strike="noStrike" baseline="0" dirty="0" smtClean="0">
                <a:latin typeface="Calibri"/>
              </a:rPr>
            </a:br>
            <a:r>
              <a:rPr lang="en-US" b="0" i="0" u="none" strike="noStrike" baseline="0" dirty="0" smtClean="0">
                <a:latin typeface="Calibri"/>
              </a:rPr>
              <a:t>Is </a:t>
            </a:r>
            <a:r>
              <a:rPr lang="en-US" b="0" i="0" u="none" strike="noStrike" baseline="0" dirty="0" smtClean="0">
                <a:latin typeface="Calibri"/>
              </a:rPr>
              <a:t>there?/Are there?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15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Hay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2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Argentine, Argentinian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48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 lot, much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05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Mucho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6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Little, a little, not much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68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Poco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45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same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11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mismo(a)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0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all, every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46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todos(as)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16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teacher (m)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49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professor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5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argentino(a)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16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teacher (f)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71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profesora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67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class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516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clase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290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course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35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curso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007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smart, intelligent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244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inteligente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188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interesting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856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interesante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2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Dominican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263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boring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475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aburrido(a)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247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little, small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609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pequeño(a)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073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big, large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149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grande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292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easy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183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fácil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015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tough, difficult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81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difícil, duro(a)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7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dominicano(a)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693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popular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668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popular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673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required, obligatory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32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obligatorio(a)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250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sciences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647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ciencias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189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biology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065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biología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183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chemistry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066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química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7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Ecuatorian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383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physics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025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física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525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mathematics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925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matemáticas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154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arithmetic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4611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aritmética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564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algebra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7751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algebra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9187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geometry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273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geometría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90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ecuatoriano(a)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467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calculus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2168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cálculo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896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social studies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5194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ciencias sociales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8504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history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909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historia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8435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geography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21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geografía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4573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languages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442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lenguas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3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Panamenian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5353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English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604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ingles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6740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Spanish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580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español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7545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French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2207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francés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0315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German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8134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alemán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6005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Latin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3594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latín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3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panameño(a)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3963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other subjects or disciplines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8670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otras asignaturas o disciplinas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8001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Physical Education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3497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educación física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4441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Music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684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música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6252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Art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0868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 arte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9926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Home Economics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613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economía doméstica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19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479</Words>
  <Application>Microsoft Office PowerPoint</Application>
  <PresentationFormat>On-screen Show (4:3)</PresentationFormat>
  <Paragraphs>148</Paragraphs>
  <Slides>150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150</vt:i4>
      </vt:variant>
    </vt:vector>
  </HeadingPairs>
  <TitlesOfParts>
    <vt:vector size="151" baseType="lpstr">
      <vt:lpstr>Office Theme</vt:lpstr>
      <vt:lpstr>Capítulo 2 Vocabulario – Define the vocabulary words and phrases in English</vt:lpstr>
      <vt:lpstr>Argentine, Argentinian</vt:lpstr>
      <vt:lpstr>argentino(a)</vt:lpstr>
      <vt:lpstr>Dominican</vt:lpstr>
      <vt:lpstr>dominicano(a)</vt:lpstr>
      <vt:lpstr>Ecuatorian</vt:lpstr>
      <vt:lpstr>ecuatoriano(a)</vt:lpstr>
      <vt:lpstr>Panamenian</vt:lpstr>
      <vt:lpstr>panameño(a)</vt:lpstr>
      <vt:lpstr>who all?</vt:lpstr>
      <vt:lpstr>¿quiénes? </vt:lpstr>
      <vt:lpstr>How many?</vt:lpstr>
      <vt:lpstr>¿cuántos(as)?</vt:lpstr>
      <vt:lpstr>Yes, also.</vt:lpstr>
      <vt:lpstr>sí, también</vt:lpstr>
      <vt:lpstr>no, no way.</vt:lpstr>
      <vt:lpstr>no, de ninguna manera</vt:lpstr>
      <vt:lpstr>there is/there are/ Is there?/Are there?</vt:lpstr>
      <vt:lpstr>Hay</vt:lpstr>
      <vt:lpstr>A lot, much</vt:lpstr>
      <vt:lpstr>Mucho</vt:lpstr>
      <vt:lpstr>Little, a little, not much</vt:lpstr>
      <vt:lpstr>Poco</vt:lpstr>
      <vt:lpstr>same</vt:lpstr>
      <vt:lpstr>mismo(a)</vt:lpstr>
      <vt:lpstr>all, every</vt:lpstr>
      <vt:lpstr>todos(as)</vt:lpstr>
      <vt:lpstr>the teacher (m)</vt:lpstr>
      <vt:lpstr>el professor</vt:lpstr>
      <vt:lpstr>the teacher (f)</vt:lpstr>
      <vt:lpstr>la profesora</vt:lpstr>
      <vt:lpstr>the class</vt:lpstr>
      <vt:lpstr>la clase</vt:lpstr>
      <vt:lpstr>the course</vt:lpstr>
      <vt:lpstr>el curso</vt:lpstr>
      <vt:lpstr>smart, intelligent</vt:lpstr>
      <vt:lpstr>inteligente</vt:lpstr>
      <vt:lpstr>interesting</vt:lpstr>
      <vt:lpstr>interesante</vt:lpstr>
      <vt:lpstr>boring</vt:lpstr>
      <vt:lpstr>aburrido(a)</vt:lpstr>
      <vt:lpstr>little, small</vt:lpstr>
      <vt:lpstr>pequeño(a)</vt:lpstr>
      <vt:lpstr>big, large</vt:lpstr>
      <vt:lpstr>grande</vt:lpstr>
      <vt:lpstr>easy</vt:lpstr>
      <vt:lpstr>fácil</vt:lpstr>
      <vt:lpstr>tough, difficult</vt:lpstr>
      <vt:lpstr>difícil, duro(a)</vt:lpstr>
      <vt:lpstr>popular</vt:lpstr>
      <vt:lpstr>popular</vt:lpstr>
      <vt:lpstr>required, obligatory</vt:lpstr>
      <vt:lpstr>obligatorio(a)</vt:lpstr>
      <vt:lpstr>the sciences</vt:lpstr>
      <vt:lpstr>las ciencias</vt:lpstr>
      <vt:lpstr>the biology</vt:lpstr>
      <vt:lpstr>la biología</vt:lpstr>
      <vt:lpstr>the chemistry</vt:lpstr>
      <vt:lpstr>la química</vt:lpstr>
      <vt:lpstr>the physics</vt:lpstr>
      <vt:lpstr>la física</vt:lpstr>
      <vt:lpstr>the mathematics</vt:lpstr>
      <vt:lpstr>las matemáticas</vt:lpstr>
      <vt:lpstr>the arithmetic</vt:lpstr>
      <vt:lpstr>la aritmética</vt:lpstr>
      <vt:lpstr>the algebra</vt:lpstr>
      <vt:lpstr>el algebra</vt:lpstr>
      <vt:lpstr>the geometry</vt:lpstr>
      <vt:lpstr>la geometría</vt:lpstr>
      <vt:lpstr>the calculus</vt:lpstr>
      <vt:lpstr>el cálculo</vt:lpstr>
      <vt:lpstr>the social studies</vt:lpstr>
      <vt:lpstr>las ciencias sociales</vt:lpstr>
      <vt:lpstr>the history</vt:lpstr>
      <vt:lpstr>la historia</vt:lpstr>
      <vt:lpstr>the geography</vt:lpstr>
      <vt:lpstr>la geografía</vt:lpstr>
      <vt:lpstr>the languages</vt:lpstr>
      <vt:lpstr>las lenguas</vt:lpstr>
      <vt:lpstr>the English</vt:lpstr>
      <vt:lpstr>el ingles</vt:lpstr>
      <vt:lpstr>the Spanish</vt:lpstr>
      <vt:lpstr>el español</vt:lpstr>
      <vt:lpstr>the French</vt:lpstr>
      <vt:lpstr>el francés</vt:lpstr>
      <vt:lpstr>the German</vt:lpstr>
      <vt:lpstr>el alemán</vt:lpstr>
      <vt:lpstr>the Latin</vt:lpstr>
      <vt:lpstr>el latín</vt:lpstr>
      <vt:lpstr>other subjects or disciplines</vt:lpstr>
      <vt:lpstr>otras asignaturas o disciplinas</vt:lpstr>
      <vt:lpstr>the Physical Education</vt:lpstr>
      <vt:lpstr>la educación física</vt:lpstr>
      <vt:lpstr>the Music</vt:lpstr>
      <vt:lpstr>la música</vt:lpstr>
      <vt:lpstr>the Art</vt:lpstr>
      <vt:lpstr>el arte</vt:lpstr>
      <vt:lpstr>the Home Economics</vt:lpstr>
      <vt:lpstr>la economía doméstica</vt:lpstr>
      <vt:lpstr>the Computer Sciences</vt:lpstr>
      <vt:lpstr>la informática</vt:lpstr>
      <vt:lpstr>who are they?</vt:lpstr>
      <vt:lpstr>¿Quiénes son?</vt:lpstr>
      <vt:lpstr>What are they?</vt:lpstr>
      <vt:lpstr>¿Qué son?</vt:lpstr>
      <vt:lpstr>Phrase definition Keys will be provided after students attempt definitions.</vt:lpstr>
      <vt:lpstr>Marta y Adela son puertorriqueñas.</vt:lpstr>
      <vt:lpstr>Juan y Ricardo son puertorriqueños también.</vt:lpstr>
      <vt:lpstr>Los cuatro amigos son de Ponce.</vt:lpstr>
      <vt:lpstr>Ellos son alumnos en la misma escuela.</vt:lpstr>
      <vt:lpstr>Son muy inteligentes.</vt:lpstr>
      <vt:lpstr>los alumnos</vt:lpstr>
      <vt:lpstr>los amigos</vt:lpstr>
      <vt:lpstr>las amigas</vt:lpstr>
      <vt:lpstr>¿Cómo son las clases?</vt:lpstr>
      <vt:lpstr>Es una clase pequeña.</vt:lpstr>
      <vt:lpstr>¿Cuántos alumnos hay en la clase?</vt:lpstr>
      <vt:lpstr>Hay pocos alumnos en la clase.</vt:lpstr>
      <vt:lpstr>Es una clase aburrida.</vt:lpstr>
      <vt:lpstr>Es una clase grande.</vt:lpstr>
      <vt:lpstr>Hay muchos alumnos en la clase.</vt:lpstr>
      <vt:lpstr>Es una clase interesante.</vt:lpstr>
      <vt:lpstr>la profesora</vt:lpstr>
      <vt:lpstr>El curso de matemáticas es bastante difícil (duro).</vt:lpstr>
      <vt:lpstr>El curso de español no es difícil. Es fácil.</vt:lpstr>
      <vt:lpstr>¿Qué son?</vt:lpstr>
      <vt:lpstr>Más números</vt:lpstr>
      <vt:lpstr>PowerPoint Presentation</vt:lpstr>
      <vt:lpstr>31 treinta y uno</vt:lpstr>
      <vt:lpstr>32 treinta y dos</vt:lpstr>
      <vt:lpstr>33 treinta y tres</vt:lpstr>
      <vt:lpstr>34 treinta y cuatro</vt:lpstr>
      <vt:lpstr>35 treinta y cinco</vt:lpstr>
      <vt:lpstr>36 treinta y seis</vt:lpstr>
      <vt:lpstr>37 treinta y siete</vt:lpstr>
      <vt:lpstr>38 treinta y ocho</vt:lpstr>
      <vt:lpstr>39 treinta y nueve</vt:lpstr>
      <vt:lpstr>40 cuarenta</vt:lpstr>
      <vt:lpstr>50 cincuenta</vt:lpstr>
      <vt:lpstr>60 sesenta</vt:lpstr>
      <vt:lpstr>70 setenta</vt:lpstr>
      <vt:lpstr>80 ochenta</vt:lpstr>
      <vt:lpstr>PowerPoint Presentation</vt:lpstr>
      <vt:lpstr>90 noventa</vt:lpstr>
      <vt:lpstr>PowerPoint Presentation</vt:lpstr>
      <vt:lpstr>¡Hola, todos!</vt:lpstr>
      <vt:lpstr>Nosotros somos americanos.</vt:lpstr>
      <vt:lpstr>Uds. son americanos también, ¿no?</vt:lpstr>
      <vt:lpstr>¿Son Uds. alumnos de español?</vt:lpstr>
      <vt:lpstr>Nosotros, sí. Y somos alumnos muy buenos.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2 Vocabulario – Define the vocabulary words and phrases in English</dc:title>
  <dc:creator>English, Rodney</dc:creator>
  <cp:lastModifiedBy>English, Rodney</cp:lastModifiedBy>
  <cp:revision>1</cp:revision>
  <dcterms:created xsi:type="dcterms:W3CDTF">2011-10-06T10:45:38Z</dcterms:created>
  <dcterms:modified xsi:type="dcterms:W3CDTF">2011-10-06T10:48:53Z</dcterms:modified>
</cp:coreProperties>
</file>