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2" r:id="rId9"/>
    <p:sldId id="260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96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239-BAA9-43C6-9EE2-0891D2E12B88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AEB4-6968-4B12-93F1-54DF91374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428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239-BAA9-43C6-9EE2-0891D2E12B88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AEB4-6968-4B12-93F1-54DF91374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1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239-BAA9-43C6-9EE2-0891D2E12B88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AEB4-6968-4B12-93F1-54DF91374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663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239-BAA9-43C6-9EE2-0891D2E12B88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AEB4-6968-4B12-93F1-54DF91374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2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239-BAA9-43C6-9EE2-0891D2E12B88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AEB4-6968-4B12-93F1-54DF91374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89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8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239-BAA9-43C6-9EE2-0891D2E12B88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AEB4-6968-4B12-93F1-54DF91374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654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239-BAA9-43C6-9EE2-0891D2E12B88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AEB4-6968-4B12-93F1-54DF91374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1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239-BAA9-43C6-9EE2-0891D2E12B88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AEB4-6968-4B12-93F1-54DF91374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03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239-BAA9-43C6-9EE2-0891D2E12B88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AEB4-6968-4B12-93F1-54DF91374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8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239-BAA9-43C6-9EE2-0891D2E12B88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AEB4-6968-4B12-93F1-54DF91374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22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6239-BAA9-43C6-9EE2-0891D2E12B88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9AEB4-6968-4B12-93F1-54DF91374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339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B6239-BAA9-43C6-9EE2-0891D2E12B88}" type="datetimeFigureOut">
              <a:rPr lang="en-US" smtClean="0"/>
              <a:t>5/26/2015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9AEB4-6968-4B12-93F1-54DF91374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86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Biochemistry: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Nucleic Acids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18029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Nucleic Acids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Complex polymer that stores information in cells in the form of a </a:t>
            </a:r>
            <a:r>
              <a:rPr lang="en-US" b="1" u="sng" dirty="0" smtClean="0"/>
              <a:t>code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Monomers (basic building blocks): </a:t>
            </a:r>
            <a:r>
              <a:rPr lang="en-US" b="1" u="sng" dirty="0" smtClean="0"/>
              <a:t>nucleotides</a:t>
            </a:r>
            <a:r>
              <a:rPr lang="en-US" dirty="0" smtClean="0"/>
              <a:t>, which contain C, H, O, N, &amp; P</a:t>
            </a:r>
          </a:p>
          <a:p>
            <a:r>
              <a:rPr lang="en-US" dirty="0" smtClean="0"/>
              <a:t>These elements are arranged in 3 groups: </a:t>
            </a:r>
            <a:r>
              <a:rPr lang="en-US" b="1" u="sng" dirty="0" smtClean="0"/>
              <a:t>nitrogen</a:t>
            </a:r>
            <a:r>
              <a:rPr lang="en-US" dirty="0" smtClean="0"/>
              <a:t> </a:t>
            </a:r>
            <a:r>
              <a:rPr lang="en-US" b="1" u="sng" dirty="0" smtClean="0"/>
              <a:t>base</a:t>
            </a:r>
            <a:r>
              <a:rPr lang="en-US" dirty="0" smtClean="0"/>
              <a:t>, </a:t>
            </a:r>
            <a:r>
              <a:rPr lang="en-US" b="1" u="sng" dirty="0" smtClean="0"/>
              <a:t>simple</a:t>
            </a:r>
            <a:r>
              <a:rPr lang="en-US" dirty="0" smtClean="0"/>
              <a:t> </a:t>
            </a:r>
            <a:r>
              <a:rPr lang="en-US" b="1" u="sng" dirty="0" smtClean="0"/>
              <a:t>sugar</a:t>
            </a:r>
            <a:r>
              <a:rPr lang="en-US" dirty="0" smtClean="0"/>
              <a:t>, &amp; a </a:t>
            </a:r>
            <a:r>
              <a:rPr lang="en-US" b="1" u="sng" dirty="0" smtClean="0"/>
              <a:t>phosphate</a:t>
            </a:r>
            <a:r>
              <a:rPr lang="en-US" dirty="0" smtClean="0"/>
              <a:t> </a:t>
            </a:r>
            <a:r>
              <a:rPr lang="en-US" b="1" u="sng" dirty="0" smtClean="0"/>
              <a:t>group</a:t>
            </a:r>
            <a:endParaRPr lang="en-US" b="1" u="sn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3983" y="365126"/>
            <a:ext cx="2239313" cy="1679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64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Nucleic Acids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515" y="1642729"/>
            <a:ext cx="4411756" cy="486110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3667" y="1642729"/>
            <a:ext cx="4312786" cy="380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47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Types of nucleic acids: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b="1" u="sng" dirty="0" smtClean="0"/>
              <a:t>DNA</a:t>
            </a:r>
            <a:r>
              <a:rPr lang="en-US" dirty="0" smtClean="0"/>
              <a:t> (deoxyribonucleic acid) contains all the instructions for an organism’s development…AKA genetic </a:t>
            </a:r>
            <a:r>
              <a:rPr lang="en-US" dirty="0" smtClean="0"/>
              <a:t>information</a:t>
            </a:r>
          </a:p>
          <a:p>
            <a:pPr lvl="1"/>
            <a:r>
              <a:rPr lang="en-US" b="1" u="sng" dirty="0" smtClean="0"/>
              <a:t>Double</a:t>
            </a:r>
            <a:r>
              <a:rPr lang="en-US" dirty="0" smtClean="0"/>
              <a:t> stranded molecule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1913" y="116686"/>
            <a:ext cx="1558502" cy="1822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37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2. </a:t>
            </a:r>
            <a:r>
              <a:rPr lang="en-US" b="1" u="sng" dirty="0" smtClean="0"/>
              <a:t>RNA</a:t>
            </a:r>
            <a:r>
              <a:rPr lang="en-US" dirty="0" smtClean="0"/>
              <a:t> </a:t>
            </a:r>
            <a:r>
              <a:rPr lang="en-US" dirty="0"/>
              <a:t>(ribonucleic acid) forms a copy of DNA and is used for </a:t>
            </a:r>
            <a:r>
              <a:rPr lang="en-US" b="1" u="sng" dirty="0"/>
              <a:t>protein</a:t>
            </a:r>
            <a:r>
              <a:rPr lang="en-US" dirty="0"/>
              <a:t> synthesis (production</a:t>
            </a:r>
            <a:r>
              <a:rPr lang="en-US" dirty="0" smtClean="0"/>
              <a:t>)</a:t>
            </a:r>
          </a:p>
          <a:p>
            <a:pPr lvl="1"/>
            <a:r>
              <a:rPr lang="en-US" b="1" u="sng" dirty="0" smtClean="0"/>
              <a:t>Single</a:t>
            </a:r>
            <a:r>
              <a:rPr lang="en-US" dirty="0" smtClean="0"/>
              <a:t> stranded molecule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718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Nucleic acid structure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80242" y="1690689"/>
            <a:ext cx="3882676" cy="458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50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226960" y="1"/>
            <a:ext cx="63621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752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3F7099E7F0604086C6FF54E3837E5C" ma:contentTypeVersion="0" ma:contentTypeDescription="Create a new document." ma:contentTypeScope="" ma:versionID="a5f6c1a9320cf5964a7de7e1e5649c6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73a933e43dfc40ec37962c19190021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CE564F0-0F46-4671-AAB5-66C1C84EB9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F1BE4D-CB8F-4D11-8FBD-4C1202A557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3635BA2-A244-4410-ACF6-1202F526FFF5}">
  <ds:schemaRefs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111</Words>
  <Application>Microsoft Office PowerPoint</Application>
  <PresentationFormat>On-screen Show (4:3)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Biochemistry:</vt:lpstr>
      <vt:lpstr>Nucleic Acids</vt:lpstr>
      <vt:lpstr>Nucleic Acids</vt:lpstr>
      <vt:lpstr>2 Types of nucleic acids:</vt:lpstr>
      <vt:lpstr>PowerPoint Presentation</vt:lpstr>
      <vt:lpstr>Nucleic acid structure</vt:lpstr>
      <vt:lpstr>PowerPoint Presentation</vt:lpstr>
    </vt:vector>
  </TitlesOfParts>
  <Company>DASD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Biochemistry:</dc:title>
  <dc:creator>Fishel, Shelley</dc:creator>
  <cp:lastModifiedBy>Fishel, Shelley</cp:lastModifiedBy>
  <cp:revision>5</cp:revision>
  <dcterms:created xsi:type="dcterms:W3CDTF">2014-09-28T18:03:50Z</dcterms:created>
  <dcterms:modified xsi:type="dcterms:W3CDTF">2015-05-26T18:34:39Z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0x010100B23F7099E7F0604086C6FF54E3837E5C</vt:lpwstr>
  </property>
</Properties>
</file>