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175200" cy="25603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CDAA"/>
    <a:srgbClr val="FF6600"/>
    <a:srgbClr val="CC66FF"/>
    <a:srgbClr val="BDBB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0" d="100"/>
          <a:sy n="20" d="100"/>
        </p:scale>
        <p:origin x="2336" y="-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3140" y="4190155"/>
            <a:ext cx="25648920" cy="8913707"/>
          </a:xfrm>
        </p:spPr>
        <p:txBody>
          <a:bodyPr anchor="b"/>
          <a:lstStyle>
            <a:lvl1pPr algn="ctr">
              <a:defRPr sz="19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1900" y="13447609"/>
            <a:ext cx="22631400" cy="6181511"/>
          </a:xfrm>
        </p:spPr>
        <p:txBody>
          <a:bodyPr/>
          <a:lstStyle>
            <a:lvl1pPr marL="0" indent="0" algn="ctr">
              <a:buNone/>
              <a:defRPr sz="7920"/>
            </a:lvl1pPr>
            <a:lvl2pPr marL="1508760" indent="0" algn="ctr">
              <a:buNone/>
              <a:defRPr sz="6600"/>
            </a:lvl2pPr>
            <a:lvl3pPr marL="3017520" indent="0" algn="ctr">
              <a:buNone/>
              <a:defRPr sz="5940"/>
            </a:lvl3pPr>
            <a:lvl4pPr marL="4526280" indent="0" algn="ctr">
              <a:buNone/>
              <a:defRPr sz="5280"/>
            </a:lvl4pPr>
            <a:lvl5pPr marL="6035040" indent="0" algn="ctr">
              <a:buNone/>
              <a:defRPr sz="5280"/>
            </a:lvl5pPr>
            <a:lvl6pPr marL="7543800" indent="0" algn="ctr">
              <a:buNone/>
              <a:defRPr sz="5280"/>
            </a:lvl6pPr>
            <a:lvl7pPr marL="9052560" indent="0" algn="ctr">
              <a:buNone/>
              <a:defRPr sz="5280"/>
            </a:lvl7pPr>
            <a:lvl8pPr marL="10561320" indent="0" algn="ctr">
              <a:buNone/>
              <a:defRPr sz="5280"/>
            </a:lvl8pPr>
            <a:lvl9pPr marL="12070080" indent="0" algn="ctr">
              <a:buNone/>
              <a:defRPr sz="5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384C-BF2F-4460-9D1D-60CA162C661C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F17BF-6CEB-4999-AD28-F7C6BC76F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60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384C-BF2F-4460-9D1D-60CA162C661C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F17BF-6CEB-4999-AD28-F7C6BC76F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69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94129" y="1363133"/>
            <a:ext cx="6506528" cy="216975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4546" y="1363133"/>
            <a:ext cx="19142393" cy="216975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384C-BF2F-4460-9D1D-60CA162C661C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F17BF-6CEB-4999-AD28-F7C6BC76F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0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384C-BF2F-4460-9D1D-60CA162C661C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F17BF-6CEB-4999-AD28-F7C6BC76F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65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8830" y="6383028"/>
            <a:ext cx="26026110" cy="10650218"/>
          </a:xfrm>
        </p:spPr>
        <p:txBody>
          <a:bodyPr anchor="b"/>
          <a:lstStyle>
            <a:lvl1pPr>
              <a:defRPr sz="19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8830" y="17134001"/>
            <a:ext cx="26026110" cy="5600698"/>
          </a:xfrm>
        </p:spPr>
        <p:txBody>
          <a:bodyPr/>
          <a:lstStyle>
            <a:lvl1pPr marL="0" indent="0">
              <a:buNone/>
              <a:defRPr sz="7920">
                <a:solidFill>
                  <a:schemeClr val="tx1"/>
                </a:solidFill>
              </a:defRPr>
            </a:lvl1pPr>
            <a:lvl2pPr marL="15087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2pPr>
            <a:lvl3pPr marL="3017520" indent="0">
              <a:buNone/>
              <a:defRPr sz="5940">
                <a:solidFill>
                  <a:schemeClr val="tx1">
                    <a:tint val="75000"/>
                  </a:schemeClr>
                </a:solidFill>
              </a:defRPr>
            </a:lvl3pPr>
            <a:lvl4pPr marL="4526280" indent="0">
              <a:buNone/>
              <a:defRPr sz="5280">
                <a:solidFill>
                  <a:schemeClr val="tx1">
                    <a:tint val="75000"/>
                  </a:schemeClr>
                </a:solidFill>
              </a:defRPr>
            </a:lvl4pPr>
            <a:lvl5pPr marL="6035040" indent="0">
              <a:buNone/>
              <a:defRPr sz="5280">
                <a:solidFill>
                  <a:schemeClr val="tx1">
                    <a:tint val="75000"/>
                  </a:schemeClr>
                </a:solidFill>
              </a:defRPr>
            </a:lvl5pPr>
            <a:lvl6pPr marL="7543800" indent="0">
              <a:buNone/>
              <a:defRPr sz="5280">
                <a:solidFill>
                  <a:schemeClr val="tx1">
                    <a:tint val="75000"/>
                  </a:schemeClr>
                </a:solidFill>
              </a:defRPr>
            </a:lvl6pPr>
            <a:lvl7pPr marL="9052560" indent="0">
              <a:buNone/>
              <a:defRPr sz="5280">
                <a:solidFill>
                  <a:schemeClr val="tx1">
                    <a:tint val="75000"/>
                  </a:schemeClr>
                </a:solidFill>
              </a:defRPr>
            </a:lvl7pPr>
            <a:lvl8pPr marL="10561320" indent="0">
              <a:buNone/>
              <a:defRPr sz="5280">
                <a:solidFill>
                  <a:schemeClr val="tx1">
                    <a:tint val="75000"/>
                  </a:schemeClr>
                </a:solidFill>
              </a:defRPr>
            </a:lvl8pPr>
            <a:lvl9pPr marL="12070080" indent="0">
              <a:buNone/>
              <a:defRPr sz="5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384C-BF2F-4460-9D1D-60CA162C661C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F17BF-6CEB-4999-AD28-F7C6BC76F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50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4545" y="6815667"/>
            <a:ext cx="12824460" cy="162449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76195" y="6815667"/>
            <a:ext cx="12824460" cy="162449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384C-BF2F-4460-9D1D-60CA162C661C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F17BF-6CEB-4999-AD28-F7C6BC76F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2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475" y="1363139"/>
            <a:ext cx="26026110" cy="49487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8479" y="6276342"/>
            <a:ext cx="12765522" cy="3075938"/>
          </a:xfrm>
        </p:spPr>
        <p:txBody>
          <a:bodyPr anchor="b"/>
          <a:lstStyle>
            <a:lvl1pPr marL="0" indent="0">
              <a:buNone/>
              <a:defRPr sz="7920" b="1"/>
            </a:lvl1pPr>
            <a:lvl2pPr marL="1508760" indent="0">
              <a:buNone/>
              <a:defRPr sz="6600" b="1"/>
            </a:lvl2pPr>
            <a:lvl3pPr marL="3017520" indent="0">
              <a:buNone/>
              <a:defRPr sz="5940" b="1"/>
            </a:lvl3pPr>
            <a:lvl4pPr marL="4526280" indent="0">
              <a:buNone/>
              <a:defRPr sz="5280" b="1"/>
            </a:lvl4pPr>
            <a:lvl5pPr marL="6035040" indent="0">
              <a:buNone/>
              <a:defRPr sz="5280" b="1"/>
            </a:lvl5pPr>
            <a:lvl6pPr marL="7543800" indent="0">
              <a:buNone/>
              <a:defRPr sz="5280" b="1"/>
            </a:lvl6pPr>
            <a:lvl7pPr marL="9052560" indent="0">
              <a:buNone/>
              <a:defRPr sz="5280" b="1"/>
            </a:lvl7pPr>
            <a:lvl8pPr marL="10561320" indent="0">
              <a:buNone/>
              <a:defRPr sz="5280" b="1"/>
            </a:lvl8pPr>
            <a:lvl9pPr marL="12070080" indent="0">
              <a:buNone/>
              <a:defRPr sz="52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78479" y="9352280"/>
            <a:ext cx="12765522" cy="137557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276197" y="6276342"/>
            <a:ext cx="12828390" cy="3075938"/>
          </a:xfrm>
        </p:spPr>
        <p:txBody>
          <a:bodyPr anchor="b"/>
          <a:lstStyle>
            <a:lvl1pPr marL="0" indent="0">
              <a:buNone/>
              <a:defRPr sz="7920" b="1"/>
            </a:lvl1pPr>
            <a:lvl2pPr marL="1508760" indent="0">
              <a:buNone/>
              <a:defRPr sz="6600" b="1"/>
            </a:lvl2pPr>
            <a:lvl3pPr marL="3017520" indent="0">
              <a:buNone/>
              <a:defRPr sz="5940" b="1"/>
            </a:lvl3pPr>
            <a:lvl4pPr marL="4526280" indent="0">
              <a:buNone/>
              <a:defRPr sz="5280" b="1"/>
            </a:lvl4pPr>
            <a:lvl5pPr marL="6035040" indent="0">
              <a:buNone/>
              <a:defRPr sz="5280" b="1"/>
            </a:lvl5pPr>
            <a:lvl6pPr marL="7543800" indent="0">
              <a:buNone/>
              <a:defRPr sz="5280" b="1"/>
            </a:lvl6pPr>
            <a:lvl7pPr marL="9052560" indent="0">
              <a:buNone/>
              <a:defRPr sz="5280" b="1"/>
            </a:lvl7pPr>
            <a:lvl8pPr marL="10561320" indent="0">
              <a:buNone/>
              <a:defRPr sz="5280" b="1"/>
            </a:lvl8pPr>
            <a:lvl9pPr marL="12070080" indent="0">
              <a:buNone/>
              <a:defRPr sz="52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276197" y="9352280"/>
            <a:ext cx="12828390" cy="137557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384C-BF2F-4460-9D1D-60CA162C661C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F17BF-6CEB-4999-AD28-F7C6BC76F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7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384C-BF2F-4460-9D1D-60CA162C661C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F17BF-6CEB-4999-AD28-F7C6BC76F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84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384C-BF2F-4460-9D1D-60CA162C661C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F17BF-6CEB-4999-AD28-F7C6BC76F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89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476" y="1706880"/>
            <a:ext cx="9732287" cy="5974080"/>
          </a:xfrm>
        </p:spPr>
        <p:txBody>
          <a:bodyPr anchor="b"/>
          <a:lstStyle>
            <a:lvl1pPr>
              <a:defRPr sz="10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28390" y="3686392"/>
            <a:ext cx="15276195" cy="18194867"/>
          </a:xfrm>
        </p:spPr>
        <p:txBody>
          <a:bodyPr/>
          <a:lstStyle>
            <a:lvl1pPr>
              <a:defRPr sz="10560"/>
            </a:lvl1pPr>
            <a:lvl2pPr>
              <a:defRPr sz="9240"/>
            </a:lvl2pPr>
            <a:lvl3pPr>
              <a:defRPr sz="792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78476" y="7680960"/>
            <a:ext cx="9732287" cy="14229929"/>
          </a:xfrm>
        </p:spPr>
        <p:txBody>
          <a:bodyPr/>
          <a:lstStyle>
            <a:lvl1pPr marL="0" indent="0">
              <a:buNone/>
              <a:defRPr sz="5280"/>
            </a:lvl1pPr>
            <a:lvl2pPr marL="1508760" indent="0">
              <a:buNone/>
              <a:defRPr sz="4620"/>
            </a:lvl2pPr>
            <a:lvl3pPr marL="3017520" indent="0">
              <a:buNone/>
              <a:defRPr sz="3960"/>
            </a:lvl3pPr>
            <a:lvl4pPr marL="4526280" indent="0">
              <a:buNone/>
              <a:defRPr sz="3300"/>
            </a:lvl4pPr>
            <a:lvl5pPr marL="6035040" indent="0">
              <a:buNone/>
              <a:defRPr sz="3300"/>
            </a:lvl5pPr>
            <a:lvl6pPr marL="7543800" indent="0">
              <a:buNone/>
              <a:defRPr sz="3300"/>
            </a:lvl6pPr>
            <a:lvl7pPr marL="9052560" indent="0">
              <a:buNone/>
              <a:defRPr sz="3300"/>
            </a:lvl7pPr>
            <a:lvl8pPr marL="10561320" indent="0">
              <a:buNone/>
              <a:defRPr sz="3300"/>
            </a:lvl8pPr>
            <a:lvl9pPr marL="12070080" indent="0">
              <a:buNone/>
              <a:defRPr sz="3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384C-BF2F-4460-9D1D-60CA162C661C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F17BF-6CEB-4999-AD28-F7C6BC76F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463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476" y="1706880"/>
            <a:ext cx="9732287" cy="5974080"/>
          </a:xfrm>
        </p:spPr>
        <p:txBody>
          <a:bodyPr anchor="b"/>
          <a:lstStyle>
            <a:lvl1pPr>
              <a:defRPr sz="10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28390" y="3686392"/>
            <a:ext cx="15276195" cy="18194867"/>
          </a:xfrm>
        </p:spPr>
        <p:txBody>
          <a:bodyPr anchor="t"/>
          <a:lstStyle>
            <a:lvl1pPr marL="0" indent="0">
              <a:buNone/>
              <a:defRPr sz="10560"/>
            </a:lvl1pPr>
            <a:lvl2pPr marL="1508760" indent="0">
              <a:buNone/>
              <a:defRPr sz="9240"/>
            </a:lvl2pPr>
            <a:lvl3pPr marL="3017520" indent="0">
              <a:buNone/>
              <a:defRPr sz="7920"/>
            </a:lvl3pPr>
            <a:lvl4pPr marL="4526280" indent="0">
              <a:buNone/>
              <a:defRPr sz="6600"/>
            </a:lvl4pPr>
            <a:lvl5pPr marL="6035040" indent="0">
              <a:buNone/>
              <a:defRPr sz="6600"/>
            </a:lvl5pPr>
            <a:lvl6pPr marL="7543800" indent="0">
              <a:buNone/>
              <a:defRPr sz="6600"/>
            </a:lvl6pPr>
            <a:lvl7pPr marL="9052560" indent="0">
              <a:buNone/>
              <a:defRPr sz="6600"/>
            </a:lvl7pPr>
            <a:lvl8pPr marL="10561320" indent="0">
              <a:buNone/>
              <a:defRPr sz="6600"/>
            </a:lvl8pPr>
            <a:lvl9pPr marL="12070080" indent="0">
              <a:buNone/>
              <a:defRPr sz="6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78476" y="7680960"/>
            <a:ext cx="9732287" cy="14229929"/>
          </a:xfrm>
        </p:spPr>
        <p:txBody>
          <a:bodyPr/>
          <a:lstStyle>
            <a:lvl1pPr marL="0" indent="0">
              <a:buNone/>
              <a:defRPr sz="5280"/>
            </a:lvl1pPr>
            <a:lvl2pPr marL="1508760" indent="0">
              <a:buNone/>
              <a:defRPr sz="4620"/>
            </a:lvl2pPr>
            <a:lvl3pPr marL="3017520" indent="0">
              <a:buNone/>
              <a:defRPr sz="3960"/>
            </a:lvl3pPr>
            <a:lvl4pPr marL="4526280" indent="0">
              <a:buNone/>
              <a:defRPr sz="3300"/>
            </a:lvl4pPr>
            <a:lvl5pPr marL="6035040" indent="0">
              <a:buNone/>
              <a:defRPr sz="3300"/>
            </a:lvl5pPr>
            <a:lvl6pPr marL="7543800" indent="0">
              <a:buNone/>
              <a:defRPr sz="3300"/>
            </a:lvl6pPr>
            <a:lvl7pPr marL="9052560" indent="0">
              <a:buNone/>
              <a:defRPr sz="3300"/>
            </a:lvl7pPr>
            <a:lvl8pPr marL="10561320" indent="0">
              <a:buNone/>
              <a:defRPr sz="3300"/>
            </a:lvl8pPr>
            <a:lvl9pPr marL="12070080" indent="0">
              <a:buNone/>
              <a:defRPr sz="3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384C-BF2F-4460-9D1D-60CA162C661C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F17BF-6CEB-4999-AD28-F7C6BC76F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4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4545" y="1363139"/>
            <a:ext cx="26026110" cy="49487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4545" y="6815667"/>
            <a:ext cx="26026110" cy="16244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4545" y="23730379"/>
            <a:ext cx="678942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384C-BF2F-4460-9D1D-60CA162C661C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95535" y="23730379"/>
            <a:ext cx="1018413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11235" y="23730379"/>
            <a:ext cx="678942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F17BF-6CEB-4999-AD28-F7C6BC76F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5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17520" rtl="0" eaLnBrk="1" latinLnBrk="0" hangingPunct="1">
        <a:lnSpc>
          <a:spcPct val="90000"/>
        </a:lnSpc>
        <a:spcBef>
          <a:spcPct val="0"/>
        </a:spcBef>
        <a:buNone/>
        <a:defRPr sz="14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4380" indent="-754380" algn="l" defTabSz="3017520" rtl="0" eaLnBrk="1" latinLnBrk="0" hangingPunct="1">
        <a:lnSpc>
          <a:spcPct val="90000"/>
        </a:lnSpc>
        <a:spcBef>
          <a:spcPts val="3300"/>
        </a:spcBef>
        <a:buFont typeface="Arial" panose="020B0604020202020204" pitchFamily="34" charset="0"/>
        <a:buChar char="•"/>
        <a:defRPr sz="9240" kern="1200">
          <a:solidFill>
            <a:schemeClr val="tx1"/>
          </a:solidFill>
          <a:latin typeface="+mn-lt"/>
          <a:ea typeface="+mn-ea"/>
          <a:cs typeface="+mn-cs"/>
        </a:defRPr>
      </a:lvl1pPr>
      <a:lvl2pPr marL="226314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377190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28066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4pPr>
      <a:lvl5pPr marL="678942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5pPr>
      <a:lvl6pPr marL="829818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6pPr>
      <a:lvl7pPr marL="980694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7pPr>
      <a:lvl8pPr marL="1131570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8pPr>
      <a:lvl9pPr marL="1282446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1pPr>
      <a:lvl2pPr marL="150876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2pPr>
      <a:lvl3pPr marL="301752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3pPr>
      <a:lvl4pPr marL="452628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4pPr>
      <a:lvl5pPr marL="603504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80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6pPr>
      <a:lvl7pPr marL="905256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7pPr>
      <a:lvl8pPr marL="1056132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8pPr>
      <a:lvl9pPr marL="1207008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A72FE0-E609-42DE-BBD5-E8885D3CE202}"/>
              </a:ext>
            </a:extLst>
          </p:cNvPr>
          <p:cNvSpPr/>
          <p:nvPr/>
        </p:nvSpPr>
        <p:spPr>
          <a:xfrm>
            <a:off x="1463040" y="438912"/>
            <a:ext cx="19933920" cy="66568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/>
              <a:t>Printer and Storage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3BDB45-9851-4EA5-96EB-B881DEE37951}"/>
              </a:ext>
            </a:extLst>
          </p:cNvPr>
          <p:cNvSpPr/>
          <p:nvPr/>
        </p:nvSpPr>
        <p:spPr>
          <a:xfrm>
            <a:off x="-7498080" y="14261592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229BFD-257B-4C16-BA32-CD0C9D2B1994}"/>
              </a:ext>
            </a:extLst>
          </p:cNvPr>
          <p:cNvSpPr/>
          <p:nvPr/>
        </p:nvSpPr>
        <p:spPr>
          <a:xfrm>
            <a:off x="-7385304" y="14088618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2D9C36-CA35-49B6-A309-24CC3E952923}"/>
              </a:ext>
            </a:extLst>
          </p:cNvPr>
          <p:cNvSpPr/>
          <p:nvPr/>
        </p:nvSpPr>
        <p:spPr>
          <a:xfrm>
            <a:off x="-7232904" y="14599920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F7C7A0-DAE8-4717-B2CF-7CFF2D9D94FF}"/>
              </a:ext>
            </a:extLst>
          </p:cNvPr>
          <p:cNvSpPr/>
          <p:nvPr/>
        </p:nvSpPr>
        <p:spPr>
          <a:xfrm>
            <a:off x="-7071360" y="15276576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D4385A-7C14-4DB3-BD4A-8A87189A8A17}"/>
              </a:ext>
            </a:extLst>
          </p:cNvPr>
          <p:cNvSpPr/>
          <p:nvPr/>
        </p:nvSpPr>
        <p:spPr>
          <a:xfrm>
            <a:off x="-7327392" y="14253972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4FE3E6-306C-4999-8ACC-2BB88B3101A9}"/>
              </a:ext>
            </a:extLst>
          </p:cNvPr>
          <p:cNvSpPr/>
          <p:nvPr/>
        </p:nvSpPr>
        <p:spPr>
          <a:xfrm>
            <a:off x="-7534656" y="14712696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14EC04-83B5-40A2-BB4F-2FACA54708F9}"/>
              </a:ext>
            </a:extLst>
          </p:cNvPr>
          <p:cNvSpPr/>
          <p:nvPr/>
        </p:nvSpPr>
        <p:spPr>
          <a:xfrm>
            <a:off x="-7498080" y="14078712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E86C33B-48AC-4398-AD99-088290784525}"/>
              </a:ext>
            </a:extLst>
          </p:cNvPr>
          <p:cNvSpPr/>
          <p:nvPr/>
        </p:nvSpPr>
        <p:spPr>
          <a:xfrm>
            <a:off x="-7461504" y="13981176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FD9692A-BC70-4A49-AFA4-9F9BFBD33C14}"/>
              </a:ext>
            </a:extLst>
          </p:cNvPr>
          <p:cNvSpPr/>
          <p:nvPr/>
        </p:nvSpPr>
        <p:spPr>
          <a:xfrm>
            <a:off x="-7412736" y="14468856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73DE482-2D52-4994-AD0C-DB3A06EBFF0C}"/>
              </a:ext>
            </a:extLst>
          </p:cNvPr>
          <p:cNvSpPr/>
          <p:nvPr/>
        </p:nvSpPr>
        <p:spPr>
          <a:xfrm>
            <a:off x="-7412736" y="14196060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717E74-9CD7-4400-BF1D-1046E28701A5}"/>
              </a:ext>
            </a:extLst>
          </p:cNvPr>
          <p:cNvSpPr/>
          <p:nvPr/>
        </p:nvSpPr>
        <p:spPr>
          <a:xfrm>
            <a:off x="-6986016" y="14253972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AC6A264-B69A-4562-9589-66D99A033D25}"/>
              </a:ext>
            </a:extLst>
          </p:cNvPr>
          <p:cNvSpPr/>
          <p:nvPr/>
        </p:nvSpPr>
        <p:spPr>
          <a:xfrm>
            <a:off x="-6729984" y="14225016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FF52F3F-F66B-47A0-816F-BEC9DCBF36F5}"/>
              </a:ext>
            </a:extLst>
          </p:cNvPr>
          <p:cNvSpPr/>
          <p:nvPr/>
        </p:nvSpPr>
        <p:spPr>
          <a:xfrm>
            <a:off x="-7357872" y="14225016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91BEA8F-41F3-4D9A-BAB4-566847A0C771}"/>
              </a:ext>
            </a:extLst>
          </p:cNvPr>
          <p:cNvSpPr/>
          <p:nvPr/>
        </p:nvSpPr>
        <p:spPr>
          <a:xfrm>
            <a:off x="-7498080" y="14225016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974923E-43A2-476D-9A81-0B8752C73D7B}"/>
              </a:ext>
            </a:extLst>
          </p:cNvPr>
          <p:cNvSpPr/>
          <p:nvPr/>
        </p:nvSpPr>
        <p:spPr>
          <a:xfrm>
            <a:off x="-7632192" y="14225016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42FAD65-DF05-44F6-8C73-201922C6F0DB}"/>
              </a:ext>
            </a:extLst>
          </p:cNvPr>
          <p:cNvSpPr/>
          <p:nvPr/>
        </p:nvSpPr>
        <p:spPr>
          <a:xfrm>
            <a:off x="-7546848" y="14075664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03B494E-DAD8-4470-A97B-80545B07C794}"/>
              </a:ext>
            </a:extLst>
          </p:cNvPr>
          <p:cNvSpPr/>
          <p:nvPr/>
        </p:nvSpPr>
        <p:spPr>
          <a:xfrm>
            <a:off x="-7498080" y="13923264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6B6C343-8191-460B-A453-473D5B76740F}"/>
              </a:ext>
            </a:extLst>
          </p:cNvPr>
          <p:cNvSpPr/>
          <p:nvPr/>
        </p:nvSpPr>
        <p:spPr>
          <a:xfrm>
            <a:off x="-7278624" y="14045184"/>
            <a:ext cx="4462272" cy="270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Desk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65722A0-B1F4-430E-87DF-38C8512BD4CD}"/>
              </a:ext>
            </a:extLst>
          </p:cNvPr>
          <p:cNvSpPr/>
          <p:nvPr/>
        </p:nvSpPr>
        <p:spPr>
          <a:xfrm>
            <a:off x="-7912608" y="7095744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A20B9E6-6DCA-46C2-A3C7-212543D8435B}"/>
              </a:ext>
            </a:extLst>
          </p:cNvPr>
          <p:cNvSpPr/>
          <p:nvPr/>
        </p:nvSpPr>
        <p:spPr>
          <a:xfrm>
            <a:off x="-7760208" y="7248144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5A57863A-D62A-4FBB-A373-0B0368985339}"/>
              </a:ext>
            </a:extLst>
          </p:cNvPr>
          <p:cNvSpPr/>
          <p:nvPr/>
        </p:nvSpPr>
        <p:spPr>
          <a:xfrm>
            <a:off x="-7607808" y="7400544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AAB5FB3C-E581-4E74-8BD1-DE4156A499ED}"/>
              </a:ext>
            </a:extLst>
          </p:cNvPr>
          <p:cNvSpPr/>
          <p:nvPr/>
        </p:nvSpPr>
        <p:spPr>
          <a:xfrm>
            <a:off x="-7455408" y="7552944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61119230-F6C9-4F1D-81BC-66F1A9291A7E}"/>
              </a:ext>
            </a:extLst>
          </p:cNvPr>
          <p:cNvSpPr/>
          <p:nvPr/>
        </p:nvSpPr>
        <p:spPr>
          <a:xfrm>
            <a:off x="-7303008" y="7705344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EBD727AC-DB7A-48C8-AFE1-CA485C105375}"/>
              </a:ext>
            </a:extLst>
          </p:cNvPr>
          <p:cNvSpPr/>
          <p:nvPr/>
        </p:nvSpPr>
        <p:spPr>
          <a:xfrm>
            <a:off x="-7150608" y="7857744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D180DA84-9886-488D-87CE-D538ACE440A4}"/>
              </a:ext>
            </a:extLst>
          </p:cNvPr>
          <p:cNvSpPr/>
          <p:nvPr/>
        </p:nvSpPr>
        <p:spPr>
          <a:xfrm>
            <a:off x="-6998208" y="8010144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079A5A0E-C215-4655-BEE5-AA874CDEA01B}"/>
              </a:ext>
            </a:extLst>
          </p:cNvPr>
          <p:cNvSpPr/>
          <p:nvPr/>
        </p:nvSpPr>
        <p:spPr>
          <a:xfrm>
            <a:off x="-6845808" y="8162544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029BBB22-86C1-449A-BE4B-859B7A005832}"/>
              </a:ext>
            </a:extLst>
          </p:cNvPr>
          <p:cNvSpPr/>
          <p:nvPr/>
        </p:nvSpPr>
        <p:spPr>
          <a:xfrm>
            <a:off x="-6693408" y="8314944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B7AEFBCD-5122-4981-BA4A-A82F1481154A}"/>
              </a:ext>
            </a:extLst>
          </p:cNvPr>
          <p:cNvSpPr/>
          <p:nvPr/>
        </p:nvSpPr>
        <p:spPr>
          <a:xfrm>
            <a:off x="-6541008" y="8467344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712C637E-66D8-4C44-BF9A-9B0867411646}"/>
              </a:ext>
            </a:extLst>
          </p:cNvPr>
          <p:cNvSpPr/>
          <p:nvPr/>
        </p:nvSpPr>
        <p:spPr>
          <a:xfrm>
            <a:off x="-6388608" y="8619744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727552FC-DE17-4838-9D19-39DA9A1BC9A7}"/>
              </a:ext>
            </a:extLst>
          </p:cNvPr>
          <p:cNvSpPr/>
          <p:nvPr/>
        </p:nvSpPr>
        <p:spPr>
          <a:xfrm>
            <a:off x="-6236208" y="8772144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D76E5A3D-7280-495A-B851-0E9A95EEC7CD}"/>
              </a:ext>
            </a:extLst>
          </p:cNvPr>
          <p:cNvSpPr/>
          <p:nvPr/>
        </p:nvSpPr>
        <p:spPr>
          <a:xfrm>
            <a:off x="-8473440" y="5450205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646FC89F-C7AE-4C47-BF9F-1B6E99472963}"/>
              </a:ext>
            </a:extLst>
          </p:cNvPr>
          <p:cNvSpPr/>
          <p:nvPr/>
        </p:nvSpPr>
        <p:spPr>
          <a:xfrm>
            <a:off x="-8321040" y="5602605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1E821EE5-C949-4F3F-B6A9-B2978EDD964D}"/>
              </a:ext>
            </a:extLst>
          </p:cNvPr>
          <p:cNvSpPr/>
          <p:nvPr/>
        </p:nvSpPr>
        <p:spPr>
          <a:xfrm>
            <a:off x="-8168640" y="5755005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709B645A-C3A6-46D2-89F7-50384B29DEB4}"/>
              </a:ext>
            </a:extLst>
          </p:cNvPr>
          <p:cNvSpPr/>
          <p:nvPr/>
        </p:nvSpPr>
        <p:spPr>
          <a:xfrm>
            <a:off x="-8016240" y="5907405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83DD9FFE-7A7C-466F-BD66-CA176CE25AFE}"/>
              </a:ext>
            </a:extLst>
          </p:cNvPr>
          <p:cNvSpPr/>
          <p:nvPr/>
        </p:nvSpPr>
        <p:spPr>
          <a:xfrm>
            <a:off x="-7863840" y="6059805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83A55EAD-8C28-4A45-9EA4-E1892D75A363}"/>
              </a:ext>
            </a:extLst>
          </p:cNvPr>
          <p:cNvSpPr/>
          <p:nvPr/>
        </p:nvSpPr>
        <p:spPr>
          <a:xfrm>
            <a:off x="-7711440" y="6212205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41B9D0E9-9275-4E33-A156-023838466D01}"/>
              </a:ext>
            </a:extLst>
          </p:cNvPr>
          <p:cNvSpPr/>
          <p:nvPr/>
        </p:nvSpPr>
        <p:spPr>
          <a:xfrm>
            <a:off x="-7559040" y="6364605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5E57FEA-70D3-41BC-B8D4-39142BA4DD6D}"/>
              </a:ext>
            </a:extLst>
          </p:cNvPr>
          <p:cNvSpPr/>
          <p:nvPr/>
        </p:nvSpPr>
        <p:spPr>
          <a:xfrm>
            <a:off x="-7406640" y="6517005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D6497F5E-9A35-43D5-9AE4-8294F9A67706}"/>
              </a:ext>
            </a:extLst>
          </p:cNvPr>
          <p:cNvSpPr/>
          <p:nvPr/>
        </p:nvSpPr>
        <p:spPr>
          <a:xfrm>
            <a:off x="-7254240" y="6669405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7DF5B5E0-1899-4E62-B006-6FCB2AF9281E}"/>
              </a:ext>
            </a:extLst>
          </p:cNvPr>
          <p:cNvSpPr/>
          <p:nvPr/>
        </p:nvSpPr>
        <p:spPr>
          <a:xfrm>
            <a:off x="-7101840" y="6821805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1C0C75EF-0E68-45A7-ACAD-E8174E50E43C}"/>
              </a:ext>
            </a:extLst>
          </p:cNvPr>
          <p:cNvSpPr/>
          <p:nvPr/>
        </p:nvSpPr>
        <p:spPr>
          <a:xfrm>
            <a:off x="-6949440" y="6974205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7A3032A8-B148-4AD5-8939-8995C3A75F29}"/>
              </a:ext>
            </a:extLst>
          </p:cNvPr>
          <p:cNvSpPr/>
          <p:nvPr/>
        </p:nvSpPr>
        <p:spPr>
          <a:xfrm>
            <a:off x="-6797040" y="7126605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349D8724-0EF3-4483-88EC-E81B39306D26}"/>
              </a:ext>
            </a:extLst>
          </p:cNvPr>
          <p:cNvSpPr/>
          <p:nvPr/>
        </p:nvSpPr>
        <p:spPr>
          <a:xfrm>
            <a:off x="-7382256" y="3950589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9F9B9FE8-296F-4D3D-9A95-214B9CA08145}"/>
              </a:ext>
            </a:extLst>
          </p:cNvPr>
          <p:cNvSpPr/>
          <p:nvPr/>
        </p:nvSpPr>
        <p:spPr>
          <a:xfrm>
            <a:off x="-6644640" y="7279005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933687A9-2053-4B84-9F40-378218508CF6}"/>
              </a:ext>
            </a:extLst>
          </p:cNvPr>
          <p:cNvSpPr/>
          <p:nvPr/>
        </p:nvSpPr>
        <p:spPr>
          <a:xfrm>
            <a:off x="-7174992" y="4067937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D64C0EAA-161C-4DFB-A727-52C0939F7EF7}"/>
              </a:ext>
            </a:extLst>
          </p:cNvPr>
          <p:cNvSpPr/>
          <p:nvPr/>
        </p:nvSpPr>
        <p:spPr>
          <a:xfrm>
            <a:off x="-7022592" y="4220337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48BA9A48-00DD-45FB-AA77-1EA0DD5BE3BC}"/>
              </a:ext>
            </a:extLst>
          </p:cNvPr>
          <p:cNvSpPr/>
          <p:nvPr/>
        </p:nvSpPr>
        <p:spPr>
          <a:xfrm>
            <a:off x="-6870192" y="4372737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0921CC8C-0A57-4266-A1EC-64157BFCC435}"/>
              </a:ext>
            </a:extLst>
          </p:cNvPr>
          <p:cNvSpPr/>
          <p:nvPr/>
        </p:nvSpPr>
        <p:spPr>
          <a:xfrm>
            <a:off x="-6717792" y="4525137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49EE641-8A63-4AC7-82E8-F55577B6CF52}"/>
              </a:ext>
            </a:extLst>
          </p:cNvPr>
          <p:cNvSpPr/>
          <p:nvPr/>
        </p:nvSpPr>
        <p:spPr>
          <a:xfrm>
            <a:off x="-6565392" y="4677537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2CF3F87B-59A7-4DD8-9648-736D304A07E3}"/>
              </a:ext>
            </a:extLst>
          </p:cNvPr>
          <p:cNvSpPr/>
          <p:nvPr/>
        </p:nvSpPr>
        <p:spPr>
          <a:xfrm>
            <a:off x="-6412992" y="4829937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B030BB03-EAA0-44C5-A460-EA0692B54031}"/>
              </a:ext>
            </a:extLst>
          </p:cNvPr>
          <p:cNvSpPr/>
          <p:nvPr/>
        </p:nvSpPr>
        <p:spPr>
          <a:xfrm>
            <a:off x="-6260592" y="4982337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5984326F-9A79-4932-906D-A3F6A46B5439}"/>
              </a:ext>
            </a:extLst>
          </p:cNvPr>
          <p:cNvSpPr/>
          <p:nvPr/>
        </p:nvSpPr>
        <p:spPr>
          <a:xfrm>
            <a:off x="-6108192" y="5134737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6FE26C00-E6B1-44F2-9400-4CFC6699FFE8}"/>
              </a:ext>
            </a:extLst>
          </p:cNvPr>
          <p:cNvSpPr/>
          <p:nvPr/>
        </p:nvSpPr>
        <p:spPr>
          <a:xfrm>
            <a:off x="-5955792" y="5287137"/>
            <a:ext cx="1682496" cy="13533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Chair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F4CF425-A7A8-4D8D-8694-442ED30808B5}"/>
              </a:ext>
            </a:extLst>
          </p:cNvPr>
          <p:cNvSpPr/>
          <p:nvPr/>
        </p:nvSpPr>
        <p:spPr>
          <a:xfrm>
            <a:off x="1463040" y="19275552"/>
            <a:ext cx="6400800" cy="541324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/>
              <a:t>Teacher Area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552F34C-8EE0-4361-88A9-9F8A4F7C2743}"/>
              </a:ext>
            </a:extLst>
          </p:cNvPr>
          <p:cNvSpPr/>
          <p:nvPr/>
        </p:nvSpPr>
        <p:spPr>
          <a:xfrm rot="16200000">
            <a:off x="-416814" y="3107055"/>
            <a:ext cx="3212592" cy="158648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/>
              <a:t>Door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61F886D-4E30-4D58-B3DC-D5313072EB9E}"/>
              </a:ext>
            </a:extLst>
          </p:cNvPr>
          <p:cNvSpPr/>
          <p:nvPr/>
        </p:nvSpPr>
        <p:spPr>
          <a:xfrm rot="5400000">
            <a:off x="22164590" y="12223545"/>
            <a:ext cx="14695551" cy="109096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Windows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EDC37EA-C3B3-439C-88C6-CE9E180BA84D}"/>
              </a:ext>
            </a:extLst>
          </p:cNvPr>
          <p:cNvSpPr/>
          <p:nvPr/>
        </p:nvSpPr>
        <p:spPr>
          <a:xfrm rot="16200000">
            <a:off x="-2203596" y="10927353"/>
            <a:ext cx="6545363" cy="134569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Projector Screen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9DA57FC-BAC6-408D-8E5D-AA370B9E2472}"/>
              </a:ext>
            </a:extLst>
          </p:cNvPr>
          <p:cNvSpPr/>
          <p:nvPr/>
        </p:nvSpPr>
        <p:spPr>
          <a:xfrm>
            <a:off x="-8342702" y="19035291"/>
            <a:ext cx="7529211" cy="4390344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Keyboard Rug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AD23455-EDCD-450D-BACC-8507289FB0CC}"/>
              </a:ext>
            </a:extLst>
          </p:cNvPr>
          <p:cNvSpPr/>
          <p:nvPr/>
        </p:nvSpPr>
        <p:spPr>
          <a:xfrm>
            <a:off x="-18671068" y="8896566"/>
            <a:ext cx="10874829" cy="6545364"/>
          </a:xfrm>
          <a:prstGeom prst="rect">
            <a:avLst/>
          </a:prstGeom>
          <a:solidFill>
            <a:srgbClr val="D6CDA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tx1"/>
                </a:solidFill>
              </a:rPr>
              <a:t>Brown Rug</a:t>
            </a: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AFFCAB4A-DF12-4841-9B9D-F74E8F2188BD}"/>
              </a:ext>
            </a:extLst>
          </p:cNvPr>
          <p:cNvSpPr/>
          <p:nvPr/>
        </p:nvSpPr>
        <p:spPr>
          <a:xfrm>
            <a:off x="2542359" y="4276289"/>
            <a:ext cx="5094515" cy="2264229"/>
          </a:xfrm>
          <a:prstGeom prst="ellipse">
            <a:avLst/>
          </a:prstGeom>
          <a:gradFill flip="none" rotWithShape="1">
            <a:gsLst>
              <a:gs pos="0">
                <a:srgbClr val="FF6600">
                  <a:tint val="66000"/>
                  <a:satMod val="160000"/>
                </a:srgbClr>
              </a:gs>
              <a:gs pos="50000">
                <a:srgbClr val="FF6600">
                  <a:tint val="44500"/>
                  <a:satMod val="160000"/>
                </a:srgbClr>
              </a:gs>
              <a:gs pos="100000">
                <a:srgbClr val="FF66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932850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67</Words>
  <Application>Microsoft Office PowerPoint</Application>
  <PresentationFormat>Custom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Roperti, Alison</dc:creator>
  <cp:lastModifiedBy>Roperti, Alison</cp:lastModifiedBy>
  <cp:revision>5</cp:revision>
  <dcterms:created xsi:type="dcterms:W3CDTF">2019-05-13T15:04:39Z</dcterms:created>
  <dcterms:modified xsi:type="dcterms:W3CDTF">2019-05-13T15:34:45Z</dcterms:modified>
</cp:coreProperties>
</file>