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1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9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46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2204E-29CE-4667-871A-AB9AA47349DD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355D-9602-4041-AFB2-1E6900ABD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2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3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7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7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8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1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E929E-F01F-40B6-A35C-CDAEB2F6D4A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D9A35-952F-437C-A544-6DA2BC62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7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1. hello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1. hola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7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10. good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10. bien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11. very bad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11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muy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mal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91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12. mister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12. señor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7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13.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mrs.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/ma’am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13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señora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11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14. miss/ma’am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14. señorita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21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15. goodbye!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15. adiós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16. bye!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16. chao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13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17. see you later!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17. hasta luego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0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18. see you soon!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18. hasta pronto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63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19. see you tomorrow!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19. Hasta mañana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5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2. good morning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2. buenos días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67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20. please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20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por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favor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2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21. thank you!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21. gracias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0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4754562"/>
          </a:xfrm>
        </p:spPr>
        <p:txBody>
          <a:bodyPr>
            <a:normAutofit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22.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you're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welcome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!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22. de nada/por nada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/</a:t>
            </a:r>
            <a:b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</a:b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no 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hay de qué	</a:t>
            </a:r>
            <a:endParaRPr lang="es-E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23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23. What's the date?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23. ¿Cuál es la fecha?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5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24. what day is today?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24. ¿Qué día es hoy?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96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25. days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25. días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51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26. week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26. semana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798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27. month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27. mes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0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28.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monday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28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lunes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43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29. tuesday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29. martes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8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3. good afternoon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3. buenas tardes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501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30. wednesday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30. miércoles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09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31. thursday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31. jueves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327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32. friday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32. viernes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51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33. saturday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33. sabado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53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34. sunday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34. domingo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959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35. january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35. enero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088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36. february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36. febrero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707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37. march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37. marzo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789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38. april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38. abril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60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39. may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39. mayo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16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4. good evening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4. buenas noches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745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40. june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40. junio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669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41. july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41. julio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085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42. august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42. agosto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726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43. september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43. septiembre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797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44. october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44. octubre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811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45. november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45. noviembre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782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46. december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46. diciembre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70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47. spring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47. primavera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243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48. fall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48. otoño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464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49. winter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49. invierno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5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5. good night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buenas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noches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336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50. summer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50. verano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23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3306762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51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what day is tomorrow?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51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Qué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día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mañana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871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52. today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52. hoy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00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53. tomorrow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53. mañana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331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3962400"/>
            <a:ext cx="8229600" cy="838200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54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what day was yesterday?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54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Qué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día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fue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ayer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290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31543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55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what day is the day after tomorrow?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55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Qué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día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pasado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mañana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004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33067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56. what day was two days ago?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56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¿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Qué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día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fue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antes de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ayer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?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730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57. weekend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57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fin de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semana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709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58. Where are you from?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58. ¿De dónde eres?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816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59. I am </a:t>
            </a:r>
            <a:r>
              <a:rPr lang="es-E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from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59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. Soy de/Yo soy de	</a:t>
            </a:r>
            <a:endParaRPr lang="es-E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9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6. what's up?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6. qué tal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5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7. very good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7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muy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Verdana"/>
              </a:rPr>
              <a:t>bien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Verdana"/>
              </a:rPr>
              <a:t>	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77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8. so, so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s-ES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8</a:t>
            </a:r>
            <a:r>
              <a:rPr lang="es-ES" b="0" i="0" u="none" strike="noStrike" baseline="0" dirty="0" smtClean="0">
                <a:solidFill>
                  <a:srgbClr val="000000"/>
                </a:solidFill>
                <a:latin typeface="Verdana"/>
              </a:rPr>
              <a:t>. más o menos	</a:t>
            </a:r>
            <a:endParaRPr lang="es-ES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2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9. bad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Times New Roman"/>
              </a:rPr>
              <a:t> 	</a:t>
            </a:r>
            <a:r>
              <a:rPr lang="en-US" b="0" i="0" u="none" strike="noStrike" baseline="0" smtClean="0">
                <a:solidFill>
                  <a:srgbClr val="000000"/>
                </a:solidFill>
                <a:latin typeface="Verdana"/>
              </a:rPr>
              <a:t>9. mal	</a:t>
            </a:r>
            <a:endParaRPr lang="en-US" b="0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7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</Words>
  <Application>Microsoft Office PowerPoint</Application>
  <PresentationFormat>On-screen Show (4:3)</PresentationFormat>
  <Paragraphs>59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  1. hello   1. hola </vt:lpstr>
      <vt:lpstr>  2. good morning   2. buenos días </vt:lpstr>
      <vt:lpstr>  3. good afternoon   3. buenas tardes </vt:lpstr>
      <vt:lpstr>  4. good evening   4. buenas noches </vt:lpstr>
      <vt:lpstr>  5. good night    5. buenas noches </vt:lpstr>
      <vt:lpstr>  6. what's up?   6. qué tal </vt:lpstr>
      <vt:lpstr>  7. very good    7. muy bien </vt:lpstr>
      <vt:lpstr>  8. so, so    8. más o menos </vt:lpstr>
      <vt:lpstr>  9. bad   9. mal </vt:lpstr>
      <vt:lpstr>  10. good   10. bien </vt:lpstr>
      <vt:lpstr>  11. very bad    11. muy mal </vt:lpstr>
      <vt:lpstr>  12. mister   12. señor </vt:lpstr>
      <vt:lpstr>  13. mrs./ma’am    13. señora </vt:lpstr>
      <vt:lpstr>  14. miss/ma’am   14. señorita </vt:lpstr>
      <vt:lpstr>  15. goodbye!   15. adiós </vt:lpstr>
      <vt:lpstr>  16. bye!   16. chao </vt:lpstr>
      <vt:lpstr>  17. see you later!   17. hasta luego </vt:lpstr>
      <vt:lpstr>  18. see you soon!   18. hasta pronto </vt:lpstr>
      <vt:lpstr>  19. see you tomorrow!   19. Hasta mañana </vt:lpstr>
      <vt:lpstr>  20. please    20. por favor </vt:lpstr>
      <vt:lpstr>  21. thank you!   21. gracias </vt:lpstr>
      <vt:lpstr>  22. you're welcome!   22. de nada/por nada/ no hay de qué </vt:lpstr>
      <vt:lpstr>  23. What's the date?   23. ¿Cuál es la fecha? </vt:lpstr>
      <vt:lpstr>  24. what day is today?   24. ¿Qué día es hoy? </vt:lpstr>
      <vt:lpstr>  25. days   25. días </vt:lpstr>
      <vt:lpstr>  26. week   26. semana </vt:lpstr>
      <vt:lpstr>  27. month   27. mes </vt:lpstr>
      <vt:lpstr>  28. monday    28. lunes </vt:lpstr>
      <vt:lpstr>  29. tuesday   29. martes </vt:lpstr>
      <vt:lpstr>  30. wednesday   30. miércoles </vt:lpstr>
      <vt:lpstr>  31. thursday   31. jueves </vt:lpstr>
      <vt:lpstr>  32. friday   32. viernes </vt:lpstr>
      <vt:lpstr>  33. saturday   33. sabado </vt:lpstr>
      <vt:lpstr>  34. sunday   34. domingo </vt:lpstr>
      <vt:lpstr>  35. january   35. enero </vt:lpstr>
      <vt:lpstr>  36. february   36. febrero </vt:lpstr>
      <vt:lpstr>  37. march   37. marzo </vt:lpstr>
      <vt:lpstr>  38. april   38. abril </vt:lpstr>
      <vt:lpstr>  39. may   39. mayo </vt:lpstr>
      <vt:lpstr>  40. june   40. junio </vt:lpstr>
      <vt:lpstr>  41. july   41. julio </vt:lpstr>
      <vt:lpstr>  42. august   42. agosto </vt:lpstr>
      <vt:lpstr>  43. september   43. septiembre </vt:lpstr>
      <vt:lpstr>  44. october   44. octubre </vt:lpstr>
      <vt:lpstr>  45. november   45. noviembre </vt:lpstr>
      <vt:lpstr>  46. december   46. diciembre </vt:lpstr>
      <vt:lpstr>  47. spring   47. primavera </vt:lpstr>
      <vt:lpstr>  48. fall   48. otoño </vt:lpstr>
      <vt:lpstr>  49. winter   49. invierno </vt:lpstr>
      <vt:lpstr>  50. summer   50. verano </vt:lpstr>
      <vt:lpstr> 51. what day is tomorrow?    51. ¿Qué día es mañana? </vt:lpstr>
      <vt:lpstr>  52. today   52. hoy </vt:lpstr>
      <vt:lpstr>  53. tomorrow   53. mañana </vt:lpstr>
      <vt:lpstr>54. what day was yesterday?    54. ¿Qué día fue ayer? </vt:lpstr>
      <vt:lpstr> 55. what day is the day after tomorrow?    55. ¿Qué día es pasado mañana? </vt:lpstr>
      <vt:lpstr>  56. what day was two days ago?    56. ¿Qué día fue antes de ayer? </vt:lpstr>
      <vt:lpstr>  57. weekend    57. fin de semana </vt:lpstr>
      <vt:lpstr>  58. Where are you from?   58. ¿De dónde eres? </vt:lpstr>
      <vt:lpstr>  59. I am from    59. Soy de/Yo soy de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hello   1. hola</dc:title>
  <dc:creator>English, Rodney</dc:creator>
  <cp:lastModifiedBy>English, Rodney</cp:lastModifiedBy>
  <cp:revision>2</cp:revision>
  <dcterms:created xsi:type="dcterms:W3CDTF">2011-09-22T13:46:26Z</dcterms:created>
  <dcterms:modified xsi:type="dcterms:W3CDTF">2011-09-22T14:26:37Z</dcterms:modified>
</cp:coreProperties>
</file>