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9/23/2014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9/23/2014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History of Judaism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Timeline of Jewish History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579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5302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1930s &amp; 40s 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67512" y="1506828"/>
            <a:ext cx="10923474" cy="4345968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What happened to threaten the Jewish people?</a:t>
            </a:r>
          </a:p>
          <a:p>
            <a:r>
              <a:rPr lang="en-US" sz="4800" b="1" u="sng" dirty="0" smtClean="0">
                <a:solidFill>
                  <a:schemeClr val="tx1"/>
                </a:solidFill>
              </a:rPr>
              <a:t>The Holocaust</a:t>
            </a:r>
            <a:endParaRPr lang="en-US" sz="4800" b="1" u="sng" dirty="0">
              <a:solidFill>
                <a:schemeClr val="tx1"/>
              </a:solidFill>
            </a:endParaRPr>
          </a:p>
        </p:txBody>
      </p:sp>
      <p:pic>
        <p:nvPicPr>
          <p:cNvPr id="7172" name="Picture 4" descr="http://static.guim.co.uk/sys-images/Guardian/Pix/pictures/2012/4/19/1334794231944/Holocaust-survivors-Israe-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614" y="2651759"/>
            <a:ext cx="6338189" cy="380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984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5302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1948 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67512" y="1506828"/>
            <a:ext cx="10923474" cy="4345968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What happened this year?</a:t>
            </a:r>
          </a:p>
          <a:p>
            <a:r>
              <a:rPr lang="en-US" sz="4800" b="1" u="sng" dirty="0" smtClean="0">
                <a:solidFill>
                  <a:schemeClr val="tx1"/>
                </a:solidFill>
              </a:rPr>
              <a:t>United Nations set up the country </a:t>
            </a:r>
            <a:r>
              <a:rPr lang="en-US" sz="4800" b="1" u="sng" smtClean="0">
                <a:solidFill>
                  <a:schemeClr val="tx1"/>
                </a:solidFill>
              </a:rPr>
              <a:t>of  Israel</a:t>
            </a:r>
            <a:endParaRPr lang="en-US" sz="4800" b="1" u="sng" dirty="0" smtClean="0">
              <a:solidFill>
                <a:schemeClr val="tx1"/>
              </a:solidFill>
            </a:endParaRPr>
          </a:p>
        </p:txBody>
      </p:sp>
      <p:pic>
        <p:nvPicPr>
          <p:cNvPr id="8194" name="Picture 2" descr="http://t2.gstatic.com/images?q=tbn:ANd9GcQ0jx-DZbhE979hG77n2FbSCmn7fA_I1WK9zxZS9l7nvwQnitZ93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154" y="3062922"/>
            <a:ext cx="4073525" cy="3483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221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5302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1800 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2917" y="1300766"/>
            <a:ext cx="10923474" cy="4345968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The ancient Hebrews migrated to </a:t>
            </a:r>
            <a:r>
              <a:rPr lang="en-US" sz="4800" b="1" u="sng" dirty="0" smtClean="0">
                <a:solidFill>
                  <a:schemeClr val="tx1"/>
                </a:solidFill>
              </a:rPr>
              <a:t>Egypt</a:t>
            </a:r>
            <a:r>
              <a:rPr lang="en-US" sz="4800" dirty="0" smtClean="0">
                <a:solidFill>
                  <a:schemeClr val="tx1"/>
                </a:solidFill>
              </a:rPr>
              <a:t> due to drought and famine.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://history-world.org/jud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534" y="3200955"/>
            <a:ext cx="9344240" cy="2976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237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03504" y="721217"/>
            <a:ext cx="10782300" cy="492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210" y="515155"/>
            <a:ext cx="11052263" cy="7282351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Moses led the Hebrews into the </a:t>
            </a:r>
            <a:r>
              <a:rPr lang="en-US" sz="4800" b="1" u="sng" dirty="0" smtClean="0">
                <a:solidFill>
                  <a:schemeClr val="tx1"/>
                </a:solidFill>
              </a:rPr>
              <a:t>Sinai Peninsula</a:t>
            </a:r>
            <a:r>
              <a:rPr lang="en-US" sz="4800" dirty="0" smtClean="0">
                <a:solidFill>
                  <a:schemeClr val="tx1"/>
                </a:solidFill>
              </a:rPr>
              <a:t> where he heard the voice of God.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4" name="Picture 2" descr="http://4.bp.blogspot.com/-M0okjiGUdkE/UFykidAkeiI/AAAAAAAAAW4/3TEDJpO3T30/s1600/parting-red-sea+%281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4" y="2321836"/>
            <a:ext cx="462915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bible-history.com/maps/6-abrahams-world-icon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950" y="2315063"/>
            <a:ext cx="4229100" cy="392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55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03504" y="721217"/>
            <a:ext cx="10782300" cy="492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210" y="515155"/>
            <a:ext cx="11052263" cy="7282351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Moses made a new </a:t>
            </a:r>
            <a:r>
              <a:rPr lang="en-US" sz="4800" b="1" u="sng" dirty="0" smtClean="0">
                <a:solidFill>
                  <a:schemeClr val="tx1"/>
                </a:solidFill>
              </a:rPr>
              <a:t>covenant</a:t>
            </a:r>
            <a:r>
              <a:rPr lang="en-US" sz="4800" dirty="0" smtClean="0">
                <a:solidFill>
                  <a:schemeClr val="tx1"/>
                </a:solidFill>
              </a:rPr>
              <a:t>, or binding agreement, with God.  What were the conditions of this agreement?</a:t>
            </a:r>
          </a:p>
          <a:p>
            <a:r>
              <a:rPr lang="en-US" sz="4800" dirty="0" smtClean="0">
                <a:solidFill>
                  <a:schemeClr val="tx1"/>
                </a:solidFill>
              </a:rPr>
              <a:t>-The Hebrews accepted God as the ruler of Heaven and Earth (Follow Ten Commandments).  God made them his chosen people.</a:t>
            </a:r>
            <a:endParaRPr lang="en-US" sz="4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597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5302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1025 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32917" y="1300766"/>
            <a:ext cx="10923474" cy="4345968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The Hebrews formed the </a:t>
            </a:r>
            <a:r>
              <a:rPr lang="en-US" sz="4800" b="1" u="sng" dirty="0" smtClean="0">
                <a:solidFill>
                  <a:schemeClr val="tx1"/>
                </a:solidFill>
              </a:rPr>
              <a:t>Kingdom of Israel</a:t>
            </a:r>
            <a:r>
              <a:rPr lang="en-US" sz="4800" dirty="0" smtClean="0">
                <a:solidFill>
                  <a:schemeClr val="tx1"/>
                </a:solidFill>
              </a:rPr>
              <a:t>,, located in </a:t>
            </a:r>
            <a:r>
              <a:rPr lang="en-US" sz="4800" b="1" u="sng" dirty="0" smtClean="0">
                <a:solidFill>
                  <a:schemeClr val="tx1"/>
                </a:solidFill>
              </a:rPr>
              <a:t>Canaan</a:t>
            </a:r>
            <a:r>
              <a:rPr lang="en-US" sz="4800" dirty="0" smtClean="0">
                <a:solidFill>
                  <a:schemeClr val="tx1"/>
                </a:solidFill>
              </a:rPr>
              <a:t>, the crossroads between Egypt and Mesopotamia (The Land of Canaan</a:t>
            </a:r>
            <a:r>
              <a:rPr lang="en-US" sz="4800" dirty="0" smtClean="0">
                <a:solidFill>
                  <a:schemeClr val="tx1"/>
                </a:solidFill>
              </a:rPr>
              <a:t>).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://www.bible-history.com/maps/6-abrahams-world-ico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064" y="3322319"/>
            <a:ext cx="3810296" cy="3535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243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flipV="1">
            <a:off x="603504" y="721217"/>
            <a:ext cx="10782300" cy="492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210" y="515155"/>
            <a:ext cx="11052263" cy="7282351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chemeClr val="tx1"/>
                </a:solidFill>
              </a:rPr>
              <a:t>King David</a:t>
            </a:r>
            <a:r>
              <a:rPr lang="en-US" sz="4800" dirty="0" smtClean="0">
                <a:solidFill>
                  <a:schemeClr val="tx1"/>
                </a:solidFill>
              </a:rPr>
              <a:t>, a skilled general, unified the Jews and Israel.  </a:t>
            </a:r>
            <a:r>
              <a:rPr lang="en-US" sz="4800" b="1" u="sng" dirty="0" smtClean="0">
                <a:solidFill>
                  <a:schemeClr val="tx1"/>
                </a:solidFill>
              </a:rPr>
              <a:t>Solomon</a:t>
            </a:r>
            <a:r>
              <a:rPr lang="en-US" sz="4800" dirty="0" smtClean="0">
                <a:solidFill>
                  <a:schemeClr val="tx1"/>
                </a:solidFill>
              </a:rPr>
              <a:t>, his son, transformed Jerusalem into a great capital and built the temple to house the </a:t>
            </a:r>
            <a:r>
              <a:rPr lang="en-US" sz="4800" b="1" u="sng" dirty="0" smtClean="0">
                <a:solidFill>
                  <a:schemeClr val="tx1"/>
                </a:solidFill>
              </a:rPr>
              <a:t>Ark of the Covenant</a:t>
            </a:r>
            <a:r>
              <a:rPr lang="en-US" sz="4800" dirty="0" smtClean="0">
                <a:solidFill>
                  <a:schemeClr val="tx1"/>
                </a:solidFill>
              </a:rPr>
              <a:t>.</a:t>
            </a:r>
            <a:endParaRPr lang="en-US" sz="4800" b="1" u="sng" dirty="0">
              <a:solidFill>
                <a:schemeClr val="tx1"/>
              </a:solidFill>
            </a:endParaRPr>
          </a:p>
        </p:txBody>
      </p:sp>
      <p:pic>
        <p:nvPicPr>
          <p:cNvPr id="4098" name="Picture 2" descr="http://thewonderfulcounselor.files.wordpress.com/2013/01/king-david-and-solom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594" y="3155315"/>
            <a:ext cx="3136266" cy="3598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upload.wikimedia.org/wikipedia/commons/c/c8/Tissot_Moses_and_Joshua_in_the_Tabernac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3354" y="3144333"/>
            <a:ext cx="4238625" cy="3609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193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5302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930 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67512" y="1506828"/>
            <a:ext cx="10923474" cy="4345968"/>
          </a:xfrm>
        </p:spPr>
        <p:txBody>
          <a:bodyPr>
            <a:normAutofit/>
          </a:bodyPr>
          <a:lstStyle/>
          <a:p>
            <a:r>
              <a:rPr lang="en-US" sz="4800" b="1" u="sng" dirty="0" smtClean="0">
                <a:solidFill>
                  <a:schemeClr val="tx1"/>
                </a:solidFill>
              </a:rPr>
              <a:t>Solomon</a:t>
            </a:r>
            <a:r>
              <a:rPr lang="en-US" sz="4800" dirty="0" smtClean="0">
                <a:solidFill>
                  <a:schemeClr val="tx1"/>
                </a:solidFill>
              </a:rPr>
              <a:t> died and soon foreign conquerors (from Babylon in Mesopotamia) take the Hebrews into exile.  It was at this time that the first </a:t>
            </a:r>
            <a:r>
              <a:rPr lang="en-US" sz="4800" b="1" u="sng" dirty="0" smtClean="0">
                <a:solidFill>
                  <a:schemeClr val="tx1"/>
                </a:solidFill>
              </a:rPr>
              <a:t>temple</a:t>
            </a:r>
            <a:r>
              <a:rPr lang="en-US" sz="4800" dirty="0" smtClean="0">
                <a:solidFill>
                  <a:schemeClr val="tx1"/>
                </a:solidFill>
              </a:rPr>
              <a:t> was destroyed and the </a:t>
            </a:r>
            <a:r>
              <a:rPr lang="en-US" sz="4800" b="1" u="sng" dirty="0" smtClean="0">
                <a:solidFill>
                  <a:schemeClr val="tx1"/>
                </a:solidFill>
              </a:rPr>
              <a:t>Ark of the Covenant</a:t>
            </a:r>
            <a:r>
              <a:rPr lang="en-US" sz="4800" dirty="0" smtClean="0">
                <a:solidFill>
                  <a:schemeClr val="tx1"/>
                </a:solidFill>
              </a:rPr>
              <a:t> was lost.</a:t>
            </a:r>
            <a:endParaRPr lang="en-US" sz="48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18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5302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500 BC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62330" y="1325880"/>
            <a:ext cx="10923474" cy="4345968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Hebrews return to Israel and rebuild the temple.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5122" name="Picture 2" descr="http://www.welcometohosanna.com/PAULS_MISSIONARY_JOURNEYS/JerusalemImages/temple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0833" y="2176006"/>
            <a:ext cx="5924627" cy="442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277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530299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70 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67512" y="1506828"/>
            <a:ext cx="10923474" cy="4345968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The Romans (who then ruled Palestine) defeat revolting Jews and force Jews out of Palestine.  The scattering of Jews is called </a:t>
            </a:r>
            <a:r>
              <a:rPr lang="en-US" sz="4800" b="1" u="sng" dirty="0" smtClean="0">
                <a:solidFill>
                  <a:schemeClr val="tx1"/>
                </a:solidFill>
              </a:rPr>
              <a:t>Diaspora</a:t>
            </a:r>
            <a:r>
              <a:rPr lang="en-US" sz="4800" dirty="0" smtClean="0">
                <a:solidFill>
                  <a:schemeClr val="tx1"/>
                </a:solidFill>
              </a:rPr>
              <a:t>.  (The second temple is destroyed)</a:t>
            </a:r>
            <a:endParaRPr lang="en-US" sz="4800" dirty="0">
              <a:solidFill>
                <a:schemeClr val="tx1"/>
              </a:solidFill>
            </a:endParaRPr>
          </a:p>
        </p:txBody>
      </p:sp>
      <p:pic>
        <p:nvPicPr>
          <p:cNvPr id="6146" name="Picture 2" descr="http://www.pbs.org/wgbh/pages/frontline/shows/religion/maps/art/jewi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3154" y="4078486"/>
            <a:ext cx="4667885" cy="277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8880769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74098375197A4EABB6E4CBC249B6C7" ma:contentTypeVersion="0" ma:contentTypeDescription="Create a new document." ma:contentTypeScope="" ma:versionID="a3635e9de5c496ae50f3f17354a209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4f7a2a793210c2df3bc17320f3def8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2C6A16-A51A-4E31-B2D9-597C84B7FAC3}">
  <ds:schemaRefs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31C5A6C-8097-4315-A126-E6E3067BE4F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3725BD-0CB9-479A-96BC-5CD7D85371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TC103457491[[fn=Metropolitan]]</Template>
  <TotalTime>24</TotalTime>
  <Words>260</Words>
  <Application>Microsoft Office PowerPoint</Application>
  <PresentationFormat>Widescreen</PresentationFormat>
  <Paragraphs>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 Light</vt:lpstr>
      <vt:lpstr>Metropolitan</vt:lpstr>
      <vt:lpstr>History of Judaism</vt:lpstr>
      <vt:lpstr>1800 BC</vt:lpstr>
      <vt:lpstr>PowerPoint Presentation</vt:lpstr>
      <vt:lpstr>PowerPoint Presentation</vt:lpstr>
      <vt:lpstr>1025 BC</vt:lpstr>
      <vt:lpstr>PowerPoint Presentation</vt:lpstr>
      <vt:lpstr>930 BC</vt:lpstr>
      <vt:lpstr>500 BC</vt:lpstr>
      <vt:lpstr>70 AD</vt:lpstr>
      <vt:lpstr>1930s &amp; 40s AD</vt:lpstr>
      <vt:lpstr>1948 AD</vt:lpstr>
    </vt:vector>
  </TitlesOfParts>
  <Company>DASD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Judaism</dc:title>
  <dc:creator>Beyer, Marell</dc:creator>
  <cp:lastModifiedBy>Beyer, Marell</cp:lastModifiedBy>
  <cp:revision>3</cp:revision>
  <dcterms:created xsi:type="dcterms:W3CDTF">2014-09-22T17:41:39Z</dcterms:created>
  <dcterms:modified xsi:type="dcterms:W3CDTF">2014-09-23T13:18:55Z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0x0101004774098375197A4EABB6E4CBC249B6C7</vt:lpwstr>
  </property>
</Properties>
</file>