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FED2AD-271D-466F-89E6-DB17F35299A7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8006A6-B7E1-463A-9383-2D89547196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2AD-271D-466F-89E6-DB17F35299A7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06A6-B7E1-463A-9383-2D895471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2AD-271D-466F-89E6-DB17F35299A7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8006A6-B7E1-463A-9383-2D895471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2AD-271D-466F-89E6-DB17F35299A7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06A6-B7E1-463A-9383-2D89547196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FED2AD-271D-466F-89E6-DB17F35299A7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8006A6-B7E1-463A-9383-2D89547196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2AD-271D-466F-89E6-DB17F35299A7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06A6-B7E1-463A-9383-2D89547196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2AD-271D-466F-89E6-DB17F35299A7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06A6-B7E1-463A-9383-2D89547196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2AD-271D-466F-89E6-DB17F35299A7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06A6-B7E1-463A-9383-2D89547196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2AD-271D-466F-89E6-DB17F35299A7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06A6-B7E1-463A-9383-2D895471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2AD-271D-466F-89E6-DB17F35299A7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8006A6-B7E1-463A-9383-2D89547196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2AD-271D-466F-89E6-DB17F35299A7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006A6-B7E1-463A-9383-2D89547196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1FED2AD-271D-466F-89E6-DB17F35299A7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88006A6-B7E1-463A-9383-2D89547196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LATIN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2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INDO-EUROPEAN</a:t>
            </a:r>
            <a:br>
              <a:rPr lang="en-US" dirty="0" smtClean="0"/>
            </a:br>
            <a:r>
              <a:rPr lang="en-US" dirty="0" smtClean="0"/>
              <a:t>4000-1000 BC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4961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37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ITALIC</a:t>
            </a:r>
            <a:br>
              <a:rPr lang="en-US" dirty="0" smtClean="0"/>
            </a:br>
            <a:r>
              <a:rPr lang="en-US" dirty="0" smtClean="0"/>
              <a:t>1000-600 BC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96973"/>
            <a:ext cx="3181350" cy="3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98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LATIN</a:t>
            </a:r>
            <a:br>
              <a:rPr lang="en-US" dirty="0" smtClean="0"/>
            </a:br>
            <a:r>
              <a:rPr lang="en-US" dirty="0" smtClean="0"/>
              <a:t>600-300 BC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966913"/>
            <a:ext cx="20955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58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LATIN</a:t>
            </a:r>
            <a:br>
              <a:rPr lang="en-US" dirty="0" smtClean="0"/>
            </a:br>
            <a:r>
              <a:rPr lang="en-US" dirty="0" smtClean="0"/>
              <a:t>200 BC—500 AD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791200" cy="439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9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LATIN</a:t>
            </a:r>
            <a:br>
              <a:rPr lang="en-US" dirty="0" smtClean="0"/>
            </a:br>
            <a:r>
              <a:rPr lang="en-US" dirty="0" smtClean="0"/>
              <a:t>500 AD-1500 AD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081213"/>
            <a:ext cx="43910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84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ROMANCE LANGUAGES</a:t>
            </a:r>
            <a:br>
              <a:rPr lang="en-US" dirty="0" smtClean="0"/>
            </a:br>
            <a:r>
              <a:rPr lang="en-US" dirty="0" smtClean="0"/>
              <a:t>500 AD-800 AD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45720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99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Ecclesiastical </a:t>
            </a:r>
            <a:r>
              <a:rPr lang="en-US" dirty="0" err="1" smtClean="0"/>
              <a:t>LATIn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1500 AD to present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743045" cy="356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250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</TotalTime>
  <Words>16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Grid</vt:lpstr>
      <vt:lpstr>HISTORY OF LATIN</vt:lpstr>
      <vt:lpstr>INDO-EUROPEAN 4000-1000 BC</vt:lpstr>
      <vt:lpstr>EARLY ITALIC 1000-600 BC </vt:lpstr>
      <vt:lpstr>Early LATIN 600-300 BC </vt:lpstr>
      <vt:lpstr>CLASSICAL LATIN 200 BC—500 AD</vt:lpstr>
      <vt:lpstr>MEDIEVAL LATIN 500 AD-1500 AD</vt:lpstr>
      <vt:lpstr>ROMANCE LANGUAGES 500 AD-800 AD</vt:lpstr>
      <vt:lpstr>Ecclesiastical LATIn 1500 AD to present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LATIN</dc:title>
  <dc:creator>Nelson, David</dc:creator>
  <cp:lastModifiedBy>Nelson, David</cp:lastModifiedBy>
  <cp:revision>2</cp:revision>
  <dcterms:created xsi:type="dcterms:W3CDTF">2012-08-23T12:45:41Z</dcterms:created>
  <dcterms:modified xsi:type="dcterms:W3CDTF">2012-08-23T13:06:06Z</dcterms:modified>
</cp:coreProperties>
</file>