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8B747-6666-4D19-A9EF-35A87FA3B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5E615-E456-47C6-BCFA-14EB7F9BF1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D1ABF-4B2B-4CCA-AE86-1DC6278CE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45F28-A7E8-4E89-A2C6-0B20CF9CB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4BC9B-1D80-46D1-822D-E7F2FF0F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09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DFE1B-B53A-409A-A492-95B597C0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DE0A64-E613-4816-85D2-8CD0A19CDA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B5DD8-E02D-459B-B10D-B322D2FF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DEA3A-F038-4A88-81EA-39EE02A5B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3608-6CC4-4C8A-8608-ED129BDE8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8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13359C-F94B-49CD-95EC-BA55BE8CD3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8501B-D74E-42DE-9F6F-C728BD42A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91F1B-68FD-48E0-B80D-054E5EDF3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4E4C0-5FF2-45D6-9E0E-C4E1AB2D3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79CF3-B455-494F-A58A-6451F769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9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30F4-248D-4926-835B-BD84953CC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236F6-E53F-45B3-86AD-8F4413CB1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4AEE5-4A53-4BC2-B04A-7C83C8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35FBF-8E7A-4CBF-BA96-189ADC03F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2584C-816A-4372-9A8B-91C2A811B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07288-F6CE-4EFA-8497-CE9B55C61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3A3975-0CD0-4083-AE31-A372788E8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E9B77-AF66-463D-8AE5-DC6DC84B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CA744-121F-4CC4-A4DF-D8C10674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CC796-8DBA-41EF-BEC7-97DF79B05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5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CEB19-5DAA-4527-90EB-181BD65AF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57D39-BA47-4BEC-9616-DFD69C5C80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95D6C-D4A6-4FFB-8062-5F80D137D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B2AFC-F2BD-4CCC-ACBC-FF401DB29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2C74A2-FB56-437E-9460-D85C6F8C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BB67F-19E0-4214-BC77-E501125D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1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2A24-D4E3-4E9D-8AE9-8218526AB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7DA13-46C0-4BDA-8802-260E09C53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B53CF-1746-4DF1-8D3D-8338CFBE9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28498D-1A14-46EC-BCBF-9CDC90EF5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2EA7CB-9A5A-40DC-80B8-E1C06C818C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62E241-941B-49AB-8567-80CBBDA2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EE95C-BF65-4956-B63E-459BA90EA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374C23-594F-45D7-A935-E25603141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5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A05D-B8B1-4DAD-9A45-98B0FEAE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78D9A1-27BD-4B06-9D28-8D187306D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E5B440-764C-49C5-AB60-0B99BDB8E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137FEA-CDCD-4BFA-9C2F-A5431A46E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4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65791D-57D4-4BBC-B3B0-AED25942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8BCBD-5B1D-40B7-A687-58DD878D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FD335-A7B0-4914-A2E3-9F34208B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2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DA034-EC5A-400D-90FA-69563C4D2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90871-A744-41D1-9C68-3F723044D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6BAB6-DC84-4DF1-AC4E-F0463B43B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EC23C-E41B-4414-A415-B624585C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2BF66-EF69-4A1B-8C09-22F20093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49281-0E00-4908-A3AD-9D6931E3E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15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CBED-DB7F-4237-B9A8-EB01067B2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7E2549-3F03-4543-B883-7738D0402A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EE666C-1C62-401D-B148-F49C11B06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CAD80-40CF-4CAC-A30F-7B4151044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415E1-1239-4546-9813-23EB0E89D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E10B2-8D7E-4B27-A3F9-FE188209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5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E24C24-2A12-43D1-B027-A832C4B8B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B99D4-F661-49DD-8629-CB320E106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C72C6-F270-4856-840E-D462BC866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5111A-7546-4F2C-8EDC-931903043EDB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447A8-8658-4E48-86E7-22ECD6652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96C03-794C-43F0-B0F3-F958082907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A459-9A25-4D8B-A76C-AFB8C805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92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159841-8756-45E8-B3B8-0965D4AA2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92376"/>
            <a:ext cx="12239383" cy="553018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011E353-7ED5-40A3-86FF-0CE481011CC4}"/>
              </a:ext>
            </a:extLst>
          </p:cNvPr>
          <p:cNvSpPr/>
          <p:nvPr/>
        </p:nvSpPr>
        <p:spPr>
          <a:xfrm>
            <a:off x="6190063" y="6132423"/>
            <a:ext cx="13404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Curl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CF5D47-B0A4-4C9F-AEE9-4ACF2A3FCBB1}"/>
              </a:ext>
            </a:extLst>
          </p:cNvPr>
          <p:cNvSpPr/>
          <p:nvPr/>
        </p:nvSpPr>
        <p:spPr>
          <a:xfrm>
            <a:off x="8599733" y="6164679"/>
            <a:ext cx="20505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Wheel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A48F190-0D75-4D7D-A56E-556168500409}"/>
              </a:ext>
            </a:extLst>
          </p:cNvPr>
          <p:cNvSpPr/>
          <p:nvPr/>
        </p:nvSpPr>
        <p:spPr>
          <a:xfrm>
            <a:off x="3993589" y="6098414"/>
            <a:ext cx="16289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Slant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0E1AAA4-FF30-4902-9F1E-8D9C9CA7EB44}"/>
              </a:ext>
            </a:extLst>
          </p:cNvPr>
          <p:cNvSpPr/>
          <p:nvPr/>
        </p:nvSpPr>
        <p:spPr>
          <a:xfrm>
            <a:off x="-3616" y="6131660"/>
            <a:ext cx="31694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Comeback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0D1B6BB-2AF1-49D4-8D7E-D0742217D2CA}"/>
              </a:ext>
            </a:extLst>
          </p:cNvPr>
          <p:cNvSpPr/>
          <p:nvPr/>
        </p:nvSpPr>
        <p:spPr>
          <a:xfrm>
            <a:off x="367483" y="892376"/>
            <a:ext cx="16562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Pivot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5FCBA34-78C2-4BFF-9297-EF35C841C694}"/>
              </a:ext>
            </a:extLst>
          </p:cNvPr>
          <p:cNvSpPr/>
          <p:nvPr/>
        </p:nvSpPr>
        <p:spPr>
          <a:xfrm>
            <a:off x="2494072" y="931101"/>
            <a:ext cx="3131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10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yd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Post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948CBDA-E045-4BED-BE89-C9F31306922A}"/>
              </a:ext>
            </a:extLst>
          </p:cNvPr>
          <p:cNvSpPr/>
          <p:nvPr/>
        </p:nvSpPr>
        <p:spPr>
          <a:xfrm>
            <a:off x="6096000" y="892376"/>
            <a:ext cx="33679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10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yd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Dig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C339BD-43C1-4B7D-91CB-D5D48EDDC369}"/>
              </a:ext>
            </a:extLst>
          </p:cNvPr>
          <p:cNvSpPr/>
          <p:nvPr/>
        </p:nvSpPr>
        <p:spPr>
          <a:xfrm>
            <a:off x="10305737" y="892376"/>
            <a:ext cx="1544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Fade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9C3DBB9-E012-4C4A-91D5-56EA5423C7E3}"/>
              </a:ext>
            </a:extLst>
          </p:cNvPr>
          <p:cNvCxnSpPr/>
          <p:nvPr/>
        </p:nvCxnSpPr>
        <p:spPr>
          <a:xfrm>
            <a:off x="1099930" y="540688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5E03E12-B4FD-4EF6-BF55-D78D2E33207A}"/>
              </a:ext>
            </a:extLst>
          </p:cNvPr>
          <p:cNvCxnSpPr>
            <a:cxnSpLocks/>
          </p:cNvCxnSpPr>
          <p:nvPr/>
        </p:nvCxnSpPr>
        <p:spPr>
          <a:xfrm>
            <a:off x="1195595" y="5367130"/>
            <a:ext cx="1303895" cy="0"/>
          </a:xfrm>
          <a:prstGeom prst="line">
            <a:avLst/>
          </a:prstGeom>
          <a:ln w="666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5C60DC0-C736-461D-A0A5-EA3E38DDEAB8}"/>
              </a:ext>
            </a:extLst>
          </p:cNvPr>
          <p:cNvCxnSpPr/>
          <p:nvPr/>
        </p:nvCxnSpPr>
        <p:spPr>
          <a:xfrm flipH="1">
            <a:off x="2008597" y="5367130"/>
            <a:ext cx="475783" cy="357187"/>
          </a:xfrm>
          <a:prstGeom prst="straightConnector1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25CF211-C583-469C-9A8D-2BEA91E4E7FC}"/>
              </a:ext>
            </a:extLst>
          </p:cNvPr>
          <p:cNvCxnSpPr>
            <a:cxnSpLocks/>
          </p:cNvCxnSpPr>
          <p:nvPr/>
        </p:nvCxnSpPr>
        <p:spPr>
          <a:xfrm>
            <a:off x="4156127" y="5564565"/>
            <a:ext cx="272998" cy="0"/>
          </a:xfrm>
          <a:prstGeom prst="line">
            <a:avLst/>
          </a:prstGeom>
          <a:ln w="666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4839A0C-B6B4-4B89-B765-F65315FE1C6F}"/>
              </a:ext>
            </a:extLst>
          </p:cNvPr>
          <p:cNvCxnSpPr>
            <a:cxnSpLocks/>
          </p:cNvCxnSpPr>
          <p:nvPr/>
        </p:nvCxnSpPr>
        <p:spPr>
          <a:xfrm flipV="1">
            <a:off x="4414838" y="4457701"/>
            <a:ext cx="378949" cy="1102310"/>
          </a:xfrm>
          <a:prstGeom prst="straightConnector1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15709BE-D99F-4A0C-88B5-D57CBE350D1A}"/>
              </a:ext>
            </a:extLst>
          </p:cNvPr>
          <p:cNvCxnSpPr>
            <a:cxnSpLocks/>
          </p:cNvCxnSpPr>
          <p:nvPr/>
        </p:nvCxnSpPr>
        <p:spPr>
          <a:xfrm>
            <a:off x="6062883" y="5376652"/>
            <a:ext cx="1303895" cy="0"/>
          </a:xfrm>
          <a:prstGeom prst="line">
            <a:avLst/>
          </a:prstGeom>
          <a:ln w="666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Arc 40">
            <a:extLst>
              <a:ext uri="{FF2B5EF4-FFF2-40B4-BE49-F238E27FC236}">
                <a16:creationId xmlns:a16="http://schemas.microsoft.com/office/drawing/2014/main" id="{7057176F-1FBD-4872-B769-05EFDA646B8C}"/>
              </a:ext>
            </a:extLst>
          </p:cNvPr>
          <p:cNvSpPr/>
          <p:nvPr/>
        </p:nvSpPr>
        <p:spPr>
          <a:xfrm>
            <a:off x="6666271" y="4978082"/>
            <a:ext cx="677504" cy="746248"/>
          </a:xfrm>
          <a:prstGeom prst="arc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AE1036BA-0603-452B-A338-207CDB978F5F}"/>
              </a:ext>
            </a:extLst>
          </p:cNvPr>
          <p:cNvCxnSpPr>
            <a:cxnSpLocks/>
          </p:cNvCxnSpPr>
          <p:nvPr/>
        </p:nvCxnSpPr>
        <p:spPr>
          <a:xfrm rot="10800000">
            <a:off x="9463980" y="1958586"/>
            <a:ext cx="1613924" cy="382028"/>
          </a:xfrm>
          <a:prstGeom prst="curvedConnector3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A3B563D1-58FA-4DEA-89CD-F95DCFB2C77C}"/>
              </a:ext>
            </a:extLst>
          </p:cNvPr>
          <p:cNvCxnSpPr>
            <a:cxnSpLocks/>
          </p:cNvCxnSpPr>
          <p:nvPr/>
        </p:nvCxnSpPr>
        <p:spPr>
          <a:xfrm>
            <a:off x="8635874" y="5048663"/>
            <a:ext cx="1308226" cy="511348"/>
          </a:xfrm>
          <a:prstGeom prst="bentConnector3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EC53C51-5947-4FCA-9738-0B19CB0C7AFC}"/>
              </a:ext>
            </a:extLst>
          </p:cNvPr>
          <p:cNvCxnSpPr>
            <a:cxnSpLocks/>
          </p:cNvCxnSpPr>
          <p:nvPr/>
        </p:nvCxnSpPr>
        <p:spPr>
          <a:xfrm>
            <a:off x="7530495" y="2014315"/>
            <a:ext cx="1074545" cy="0"/>
          </a:xfrm>
          <a:prstGeom prst="line">
            <a:avLst/>
          </a:prstGeom>
          <a:ln w="666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11A233E-4996-4ECB-A398-EBECD4E1BED1}"/>
              </a:ext>
            </a:extLst>
          </p:cNvPr>
          <p:cNvCxnSpPr>
            <a:cxnSpLocks/>
          </p:cNvCxnSpPr>
          <p:nvPr/>
        </p:nvCxnSpPr>
        <p:spPr>
          <a:xfrm flipH="1">
            <a:off x="4059853" y="2149599"/>
            <a:ext cx="1026499" cy="0"/>
          </a:xfrm>
          <a:prstGeom prst="line">
            <a:avLst/>
          </a:prstGeom>
          <a:ln w="666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29974268-E9E0-4EBE-BB41-FFB58C97EB5B}"/>
              </a:ext>
            </a:extLst>
          </p:cNvPr>
          <p:cNvCxnSpPr>
            <a:cxnSpLocks/>
          </p:cNvCxnSpPr>
          <p:nvPr/>
        </p:nvCxnSpPr>
        <p:spPr>
          <a:xfrm>
            <a:off x="7530495" y="2000027"/>
            <a:ext cx="0" cy="914623"/>
          </a:xfrm>
          <a:prstGeom prst="straightConnector1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8DCB19C-1AFA-4190-A975-1B1DDD9389DB}"/>
              </a:ext>
            </a:extLst>
          </p:cNvPr>
          <p:cNvCxnSpPr>
            <a:cxnSpLocks/>
          </p:cNvCxnSpPr>
          <p:nvPr/>
        </p:nvCxnSpPr>
        <p:spPr>
          <a:xfrm flipH="1">
            <a:off x="3507919" y="2145394"/>
            <a:ext cx="551934" cy="623887"/>
          </a:xfrm>
          <a:prstGeom prst="straightConnector1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C5A390A4-157F-46B4-BD7E-0A7153CD4C89}"/>
              </a:ext>
            </a:extLst>
          </p:cNvPr>
          <p:cNvSpPr/>
          <p:nvPr/>
        </p:nvSpPr>
        <p:spPr>
          <a:xfrm rot="16544284">
            <a:off x="1094538" y="2167174"/>
            <a:ext cx="936090" cy="787207"/>
          </a:xfrm>
          <a:custGeom>
            <a:avLst/>
            <a:gdLst>
              <a:gd name="connsiteX0" fmla="*/ 378877 w 936090"/>
              <a:gd name="connsiteY0" fmla="*/ 314325 h 314325"/>
              <a:gd name="connsiteX1" fmla="*/ 307440 w 936090"/>
              <a:gd name="connsiteY1" fmla="*/ 257175 h 314325"/>
              <a:gd name="connsiteX2" fmla="*/ 221715 w 936090"/>
              <a:gd name="connsiteY2" fmla="*/ 185737 h 314325"/>
              <a:gd name="connsiteX3" fmla="*/ 164565 w 936090"/>
              <a:gd name="connsiteY3" fmla="*/ 100012 h 314325"/>
              <a:gd name="connsiteX4" fmla="*/ 135990 w 936090"/>
              <a:gd name="connsiteY4" fmla="*/ 57150 h 314325"/>
              <a:gd name="connsiteX5" fmla="*/ 50265 w 936090"/>
              <a:gd name="connsiteY5" fmla="*/ 0 h 314325"/>
              <a:gd name="connsiteX6" fmla="*/ 7402 w 936090"/>
              <a:gd name="connsiteY6" fmla="*/ 14287 h 314325"/>
              <a:gd name="connsiteX7" fmla="*/ 64552 w 936090"/>
              <a:gd name="connsiteY7" fmla="*/ 157162 h 314325"/>
              <a:gd name="connsiteX8" fmla="*/ 107415 w 936090"/>
              <a:gd name="connsiteY8" fmla="*/ 171450 h 314325"/>
              <a:gd name="connsiteX9" fmla="*/ 436027 w 936090"/>
              <a:gd name="connsiteY9" fmla="*/ 157162 h 314325"/>
              <a:gd name="connsiteX10" fmla="*/ 664627 w 936090"/>
              <a:gd name="connsiteY10" fmla="*/ 128587 h 314325"/>
              <a:gd name="connsiteX11" fmla="*/ 893227 w 936090"/>
              <a:gd name="connsiteY11" fmla="*/ 142875 h 314325"/>
              <a:gd name="connsiteX12" fmla="*/ 936090 w 936090"/>
              <a:gd name="connsiteY12" fmla="*/ 157162 h 314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6090" h="314325">
                <a:moveTo>
                  <a:pt x="378877" y="314325"/>
                </a:moveTo>
                <a:cubicBezTo>
                  <a:pt x="355065" y="295275"/>
                  <a:pt x="330390" y="277256"/>
                  <a:pt x="307440" y="257175"/>
                </a:cubicBezTo>
                <a:cubicBezTo>
                  <a:pt x="219433" y="180168"/>
                  <a:pt x="309435" y="244218"/>
                  <a:pt x="221715" y="185737"/>
                </a:cubicBezTo>
                <a:lnTo>
                  <a:pt x="164565" y="100012"/>
                </a:lnTo>
                <a:cubicBezTo>
                  <a:pt x="155040" y="85725"/>
                  <a:pt x="150277" y="66675"/>
                  <a:pt x="135990" y="57150"/>
                </a:cubicBezTo>
                <a:lnTo>
                  <a:pt x="50265" y="0"/>
                </a:lnTo>
                <a:cubicBezTo>
                  <a:pt x="35977" y="4762"/>
                  <a:pt x="10669" y="-415"/>
                  <a:pt x="7402" y="14287"/>
                </a:cubicBezTo>
                <a:cubicBezTo>
                  <a:pt x="-11648" y="100011"/>
                  <a:pt x="5604" y="127688"/>
                  <a:pt x="64552" y="157162"/>
                </a:cubicBezTo>
                <a:cubicBezTo>
                  <a:pt x="78023" y="163897"/>
                  <a:pt x="93127" y="166687"/>
                  <a:pt x="107415" y="171450"/>
                </a:cubicBezTo>
                <a:lnTo>
                  <a:pt x="436027" y="157162"/>
                </a:lnTo>
                <a:cubicBezTo>
                  <a:pt x="500066" y="153160"/>
                  <a:pt x="598462" y="138040"/>
                  <a:pt x="664627" y="128587"/>
                </a:cubicBezTo>
                <a:cubicBezTo>
                  <a:pt x="740827" y="133350"/>
                  <a:pt x="817298" y="134882"/>
                  <a:pt x="893227" y="142875"/>
                </a:cubicBezTo>
                <a:cubicBezTo>
                  <a:pt x="908205" y="144452"/>
                  <a:pt x="936090" y="157162"/>
                  <a:pt x="936090" y="157162"/>
                </a:cubicBezTo>
              </a:path>
            </a:pathLst>
          </a:custGeom>
          <a:noFill/>
          <a:ln w="666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3EFEEDCA-23DA-43C7-9BB4-85DB01E98629}"/>
              </a:ext>
            </a:extLst>
          </p:cNvPr>
          <p:cNvCxnSpPr>
            <a:cxnSpLocks/>
          </p:cNvCxnSpPr>
          <p:nvPr/>
        </p:nvCxnSpPr>
        <p:spPr>
          <a:xfrm flipV="1">
            <a:off x="1516366" y="1825715"/>
            <a:ext cx="4733" cy="673490"/>
          </a:xfrm>
          <a:prstGeom prst="straightConnector1">
            <a:avLst/>
          </a:prstGeom>
          <a:ln w="666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" name="Graphic 80" descr="Football">
            <a:extLst>
              <a:ext uri="{FF2B5EF4-FFF2-40B4-BE49-F238E27FC236}">
                <a16:creationId xmlns:a16="http://schemas.microsoft.com/office/drawing/2014/main" id="{E9E55A61-CC4B-48D0-B782-99E70B9D65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4378" y="3128846"/>
            <a:ext cx="342900" cy="342900"/>
          </a:xfrm>
          <a:prstGeom prst="rect">
            <a:avLst/>
          </a:prstGeom>
        </p:spPr>
      </p:pic>
      <p:pic>
        <p:nvPicPr>
          <p:cNvPr id="82" name="Graphic 81" descr="Football">
            <a:extLst>
              <a:ext uri="{FF2B5EF4-FFF2-40B4-BE49-F238E27FC236}">
                <a16:creationId xmlns:a16="http://schemas.microsoft.com/office/drawing/2014/main" id="{C1BB7450-2979-45F4-BA8F-4E83D2E29B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67151" y="2838342"/>
            <a:ext cx="342900" cy="342900"/>
          </a:xfrm>
          <a:prstGeom prst="rect">
            <a:avLst/>
          </a:prstGeom>
        </p:spPr>
      </p:pic>
      <p:pic>
        <p:nvPicPr>
          <p:cNvPr id="83" name="Graphic 82" descr="Football">
            <a:extLst>
              <a:ext uri="{FF2B5EF4-FFF2-40B4-BE49-F238E27FC236}">
                <a16:creationId xmlns:a16="http://schemas.microsoft.com/office/drawing/2014/main" id="{0BE80E70-23EF-4A85-9683-5757EC1417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62844" y="2790715"/>
            <a:ext cx="342900" cy="342900"/>
          </a:xfrm>
          <a:prstGeom prst="rect">
            <a:avLst/>
          </a:prstGeom>
        </p:spPr>
      </p:pic>
      <p:pic>
        <p:nvPicPr>
          <p:cNvPr id="84" name="Graphic 83" descr="Football">
            <a:extLst>
              <a:ext uri="{FF2B5EF4-FFF2-40B4-BE49-F238E27FC236}">
                <a16:creationId xmlns:a16="http://schemas.microsoft.com/office/drawing/2014/main" id="{4D6DCDC3-DA66-4B01-A1FF-532092E6BF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72684" y="2771664"/>
            <a:ext cx="342900" cy="342900"/>
          </a:xfrm>
          <a:prstGeom prst="rect">
            <a:avLst/>
          </a:prstGeom>
        </p:spPr>
      </p:pic>
      <p:pic>
        <p:nvPicPr>
          <p:cNvPr id="85" name="Graphic 84" descr="Football">
            <a:extLst>
              <a:ext uri="{FF2B5EF4-FFF2-40B4-BE49-F238E27FC236}">
                <a16:creationId xmlns:a16="http://schemas.microsoft.com/office/drawing/2014/main" id="{8C560ECF-F288-476D-869F-EA57BD6108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10405" y="4309955"/>
            <a:ext cx="342900" cy="342900"/>
          </a:xfrm>
          <a:prstGeom prst="rect">
            <a:avLst/>
          </a:prstGeom>
        </p:spPr>
      </p:pic>
      <p:pic>
        <p:nvPicPr>
          <p:cNvPr id="86" name="Graphic 85" descr="Football">
            <a:extLst>
              <a:ext uri="{FF2B5EF4-FFF2-40B4-BE49-F238E27FC236}">
                <a16:creationId xmlns:a16="http://schemas.microsoft.com/office/drawing/2014/main" id="{8B3387FF-5314-466B-B0E4-9AF23BF358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33894" y="4219465"/>
            <a:ext cx="342900" cy="342900"/>
          </a:xfrm>
          <a:prstGeom prst="rect">
            <a:avLst/>
          </a:prstGeom>
        </p:spPr>
      </p:pic>
      <p:sp>
        <p:nvSpPr>
          <p:cNvPr id="87" name="Rectangle 86">
            <a:extLst>
              <a:ext uri="{FF2B5EF4-FFF2-40B4-BE49-F238E27FC236}">
                <a16:creationId xmlns:a16="http://schemas.microsoft.com/office/drawing/2014/main" id="{BF74D067-A597-46FE-AD02-41DB8DB67555}"/>
              </a:ext>
            </a:extLst>
          </p:cNvPr>
          <p:cNvSpPr/>
          <p:nvPr/>
        </p:nvSpPr>
        <p:spPr>
          <a:xfrm>
            <a:off x="2729020" y="55607"/>
            <a:ext cx="6490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Football Pass Patterns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88" name="Graphic 87" descr="Football">
            <a:extLst>
              <a:ext uri="{FF2B5EF4-FFF2-40B4-BE49-F238E27FC236}">
                <a16:creationId xmlns:a16="http://schemas.microsoft.com/office/drawing/2014/main" id="{451A6F1F-2CD1-488E-9AC2-999BEF33D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3169" y="4214701"/>
            <a:ext cx="342900" cy="342900"/>
          </a:xfrm>
          <a:prstGeom prst="rect">
            <a:avLst/>
          </a:prstGeom>
        </p:spPr>
      </p:pic>
      <p:pic>
        <p:nvPicPr>
          <p:cNvPr id="89" name="Graphic 88" descr="Football">
            <a:extLst>
              <a:ext uri="{FF2B5EF4-FFF2-40B4-BE49-F238E27FC236}">
                <a16:creationId xmlns:a16="http://schemas.microsoft.com/office/drawing/2014/main" id="{81199491-A8BA-4964-912E-015CB191F4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4776" y="4309955"/>
            <a:ext cx="3429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336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Thoman, Gregory</dc:creator>
  <cp:lastModifiedBy>Lowery, Ann Marie</cp:lastModifiedBy>
  <cp:revision>5</cp:revision>
  <dcterms:created xsi:type="dcterms:W3CDTF">2017-09-01T17:43:58Z</dcterms:created>
  <dcterms:modified xsi:type="dcterms:W3CDTF">2017-09-05T18:38:09Z</dcterms:modified>
</cp:coreProperties>
</file>