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0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1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3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2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F479-5D52-4C79-B736-EFC1FE45FF6D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E232-C6D7-4780-AAB3-C1DA14813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094" y="924109"/>
            <a:ext cx="589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Law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Notes – Criminal Law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redlawutah.com/wp-content/uploads/2013/12/Red-Law-Ogden-Utah-Criminal-Law-Attor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7" y="2005754"/>
            <a:ext cx="11373816" cy="43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583" y="441571"/>
            <a:ext cx="822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Criminal Law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law created by the legislature (statutory) for the health, welfare, safety, and general goods of the public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5434" y="1516300"/>
            <a:ext cx="5561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  <a:latin typeface="Times New Roman" panose="02020603050405020304" pitchFamily="18" charset="0"/>
              </a:rPr>
              <a:t>Purposes of Criminal Law</a:t>
            </a: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Protection of society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2. Deterrence  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3.  Rehabilitation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4.  Incapacitation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5.  Retribution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www.jzlawfirm.com/i/content/img_slideshow_criminal-law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4" y="1431705"/>
            <a:ext cx="5177013" cy="29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346" y="365802"/>
            <a:ext cx="7854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 post facto law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(Article 1, Section 9) – an individual cannot be punished for committing an act that was legal at the time but has recently been changed to illegal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4080" y="43459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Strict liability law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crimes that do not require a guilty state of mind; the act itself is criminal, regardless of the knowledge or intent of the person committing the act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://lowres.jantoo.com/religion-post_facto-apply-moses-mount_sinai-hebrew-12262736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88" y="130218"/>
            <a:ext cx="2466130" cy="34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thinkprogress.org/wp-content/uploads/2014/01/1274971_10201809108330598_702111079_o-972x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2" y="2868321"/>
            <a:ext cx="5607654" cy="37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3" y="249892"/>
            <a:ext cx="9869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 Penal Code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a collection of criminal statutes; it was created for the states to adopt in whole or in part, and has helped create uniformity in criminal law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349" y="1801789"/>
            <a:ext cx="5812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Felony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any offense punishable by death or imprisonment exceeding one year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8774" y="46841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Misdemeanor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crime punishable by a fine or by detention of one year or less in a jail or an institution other than a penitentiary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4" descr="http://www.wtae.com/image/view/-/23073170/highRes/1/-/maxh/480/maxw/640/-/w91gfz/-/crime-stats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4" y="1255175"/>
            <a:ext cx="4975538" cy="27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nbs.pl/wp-content/uploads/2012/05/przestepczosc-ny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2947916"/>
            <a:ext cx="4416425" cy="36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48" y="227673"/>
            <a:ext cx="11716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felonies and misdemeanors are often then divided into subclasses for sentencing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the judge s responsible for imposing the sentence; the sentences are mandatory for certain charges, while others may give a range of years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in criminal law, the government prosecutes the offender to punish the person who caused the injuries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://www.penn-law.com/photos/sentencing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84" y="1800635"/>
            <a:ext cx="5947781" cy="481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ribwpmt.files.wordpress.com/2014/07/sentencing_4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5" y="2535997"/>
            <a:ext cx="4931015" cy="369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7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85" y="133773"/>
            <a:ext cx="6196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basic elements are included in all crimes: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6888" y="25681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9648" y="1244007"/>
            <a:ext cx="4293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mens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(“guilty mind”) =&gt; the mental state required as an element to convict one of criminal conduct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185" y="4882452"/>
            <a:ext cx="11488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Concurrence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when both the physical and metal elements of the crime are present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327" y="1244007"/>
            <a:ext cx="356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actus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(“wrongful act”) =&gt; the element of physical conduct necessary to commit a criminal act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://www.buzzle.com/img/articleImages/610110-3749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01" y="688482"/>
            <a:ext cx="3720847" cy="40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6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445" y="4409786"/>
            <a:ext cx="8440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 Intent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requires only knowledge of the likelihood of the result of the act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://www.legalflip.com/uploadedimages/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54" y="556300"/>
            <a:ext cx="3986078" cy="26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osangelescriminallawyer.pro/photos/code-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" y="3451123"/>
            <a:ext cx="3937818" cy="26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65160"/>
            <a:ext cx="332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/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Basic Subtypes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31545"/>
            <a:ext cx="7595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Specific Intent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requires that the actor formed the actual intent to achieve the result of the crime 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3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332" y="456889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Parties to Crimes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168" y="1061287"/>
            <a:ext cx="63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Principal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the person who commits the crime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168" y="2476591"/>
            <a:ext cx="8160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Accomplice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someone who helps the principal commit the crime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18" y="3828946"/>
            <a:ext cx="7290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Accessory Before the Fact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help to plan the commission of the crime; this person can usually be charged with the same crime and can receive the same punishment as the principal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731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Accessory After the Fact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person who, knowing a crime has been committed, helps the principal or an accomplice avoid capture or helps them escape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://worth1000.s3.amazonaws.com/submissions/4785500/4785762_cd04_625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43" y="169099"/>
            <a:ext cx="1651499" cy="22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2.wikia.nocookie.net/__cb20100621164611/breakingbad/images/thumb/6/66/Jesse-Mugshot-760.jpg/500px-Jesse-Mugshot-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34" y="2100230"/>
            <a:ext cx="3176913" cy="22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9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067FF81BBBD47BA4A069EF2DA9C8C" ma:contentTypeVersion="0" ma:contentTypeDescription="Create a new document." ma:contentTypeScope="" ma:versionID="e34a4dfb3734c3ce823b6022f39707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d070267bddf29459d3ef35caef15df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2A34BB-0580-4490-B29C-20A9653C9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2013E1-DB98-4202-BCEA-4EABD0FFD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9DCD0C-51DF-414D-BC8E-A2CB0FDFEADD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377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John</dc:creator>
  <cp:lastModifiedBy>Myers, John</cp:lastModifiedBy>
  <cp:revision>10</cp:revision>
  <dcterms:created xsi:type="dcterms:W3CDTF">2016-01-04T13:11:57Z</dcterms:created>
  <dcterms:modified xsi:type="dcterms:W3CDTF">2016-01-04T20:08:43Z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0x010100D49067FF81BBBD47BA4A069EF2DA9C8C</vt:lpwstr>
  </property>
</Properties>
</file>