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57" r:id="rId2"/>
    <p:sldId id="271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68" r:id="rId14"/>
    <p:sldId id="266" r:id="rId15"/>
    <p:sldId id="269" r:id="rId16"/>
    <p:sldId id="27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75" autoAdjust="0"/>
  </p:normalViewPr>
  <p:slideViewPr>
    <p:cSldViewPr>
      <p:cViewPr varScale="1"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72A64-31B1-4184-8DC6-D6BFBA989D7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68599-00F8-4201-933D-83565A8A0E1B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79A2EDB8-D8A5-45BD-A7A4-EF561B2EC2E1}" type="parTrans" cxnId="{3034A3BC-2071-40C0-A958-B1CD0DC0FF99}">
      <dgm:prSet/>
      <dgm:spPr/>
      <dgm:t>
        <a:bodyPr/>
        <a:lstStyle/>
        <a:p>
          <a:endParaRPr lang="en-US"/>
        </a:p>
      </dgm:t>
    </dgm:pt>
    <dgm:pt modelId="{E2A724FC-61BA-409E-A26F-EE867EC82880}" type="sibTrans" cxnId="{3034A3BC-2071-40C0-A958-B1CD0DC0FF99}">
      <dgm:prSet/>
      <dgm:spPr/>
      <dgm:t>
        <a:bodyPr/>
        <a:lstStyle/>
        <a:p>
          <a:endParaRPr lang="en-US"/>
        </a:p>
      </dgm:t>
    </dgm:pt>
    <dgm:pt modelId="{4E4484AB-5B29-4751-9F92-EB7FE382A279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64B4F581-4F7A-435C-9ECE-B1E7E117605C}" type="parTrans" cxnId="{D6D86507-501C-4455-A916-C5434AA11295}">
      <dgm:prSet/>
      <dgm:spPr/>
      <dgm:t>
        <a:bodyPr/>
        <a:lstStyle/>
        <a:p>
          <a:endParaRPr lang="en-US"/>
        </a:p>
      </dgm:t>
    </dgm:pt>
    <dgm:pt modelId="{CAB20E9D-5F54-4009-AF61-777CC40FA48C}" type="sibTrans" cxnId="{D6D86507-501C-4455-A916-C5434AA11295}">
      <dgm:prSet/>
      <dgm:spPr/>
      <dgm:t>
        <a:bodyPr/>
        <a:lstStyle/>
        <a:p>
          <a:endParaRPr lang="en-US"/>
        </a:p>
      </dgm:t>
    </dgm:pt>
    <dgm:pt modelId="{B18C03B8-0C44-4979-8A50-B3BDE31AEA0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8DC3996A-777A-4185-96FD-52C8E0CF0BCD}" type="parTrans" cxnId="{8490E44B-0659-4A8B-860B-B288D09D9265}">
      <dgm:prSet/>
      <dgm:spPr/>
      <dgm:t>
        <a:bodyPr/>
        <a:lstStyle/>
        <a:p>
          <a:endParaRPr lang="en-US"/>
        </a:p>
      </dgm:t>
    </dgm:pt>
    <dgm:pt modelId="{C7BE7B2A-A23B-4798-B84C-88010871BCEF}" type="sibTrans" cxnId="{8490E44B-0659-4A8B-860B-B288D09D9265}">
      <dgm:prSet/>
      <dgm:spPr/>
      <dgm:t>
        <a:bodyPr/>
        <a:lstStyle/>
        <a:p>
          <a:endParaRPr lang="en-US"/>
        </a:p>
      </dgm:t>
    </dgm:pt>
    <dgm:pt modelId="{E91AB70B-C50E-4FE7-ABEB-24D9309722FD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2E17B99D-75D9-49E5-B541-F941D908B16F}" type="parTrans" cxnId="{B65A6523-19A8-45DD-9710-D3D9AF8440B6}">
      <dgm:prSet/>
      <dgm:spPr/>
      <dgm:t>
        <a:bodyPr/>
        <a:lstStyle/>
        <a:p>
          <a:endParaRPr lang="en-US"/>
        </a:p>
      </dgm:t>
    </dgm:pt>
    <dgm:pt modelId="{0431DDBC-C65F-4369-BE6B-08529879B72F}" type="sibTrans" cxnId="{B65A6523-19A8-45DD-9710-D3D9AF8440B6}">
      <dgm:prSet/>
      <dgm:spPr/>
      <dgm:t>
        <a:bodyPr/>
        <a:lstStyle/>
        <a:p>
          <a:endParaRPr lang="en-US"/>
        </a:p>
      </dgm:t>
    </dgm:pt>
    <dgm:pt modelId="{FD4C5594-980F-4071-AF5E-2A7009AF9C80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51D4A4C-55B5-4127-9833-BF6612DFFB3F}" type="parTrans" cxnId="{47D00043-560D-4F6B-BC9D-5613B29BFFAB}">
      <dgm:prSet/>
      <dgm:spPr/>
      <dgm:t>
        <a:bodyPr/>
        <a:lstStyle/>
        <a:p>
          <a:endParaRPr lang="en-US"/>
        </a:p>
      </dgm:t>
    </dgm:pt>
    <dgm:pt modelId="{E290C2FD-91DD-4EC2-978B-0CDAFF777B1D}" type="sibTrans" cxnId="{47D00043-560D-4F6B-BC9D-5613B29BFFAB}">
      <dgm:prSet/>
      <dgm:spPr/>
      <dgm:t>
        <a:bodyPr/>
        <a:lstStyle/>
        <a:p>
          <a:endParaRPr lang="en-US"/>
        </a:p>
      </dgm:t>
    </dgm:pt>
    <dgm:pt modelId="{05B55217-AE08-473C-BD53-FCF2EBAA6390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7278CC2F-E103-43C3-8E03-9235C17295A0}" type="parTrans" cxnId="{5FC3FDB9-6ED3-4D16-8DCE-28FB88D6713B}">
      <dgm:prSet/>
      <dgm:spPr/>
      <dgm:t>
        <a:bodyPr/>
        <a:lstStyle/>
        <a:p>
          <a:endParaRPr lang="en-US"/>
        </a:p>
      </dgm:t>
    </dgm:pt>
    <dgm:pt modelId="{F5538967-7831-4C65-BB8A-1A63289979D9}" type="sibTrans" cxnId="{5FC3FDB9-6ED3-4D16-8DCE-28FB88D6713B}">
      <dgm:prSet/>
      <dgm:spPr/>
      <dgm:t>
        <a:bodyPr/>
        <a:lstStyle/>
        <a:p>
          <a:endParaRPr lang="en-US"/>
        </a:p>
      </dgm:t>
    </dgm:pt>
    <dgm:pt modelId="{A50E58C3-EC6A-408B-A513-0491A665316F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84C66E9-66E6-46F0-9342-3061D41F46F1}" type="parTrans" cxnId="{0E53152D-92F6-4A8D-86BF-D51B4A2517EC}">
      <dgm:prSet/>
      <dgm:spPr/>
      <dgm:t>
        <a:bodyPr/>
        <a:lstStyle/>
        <a:p>
          <a:endParaRPr lang="en-US"/>
        </a:p>
      </dgm:t>
    </dgm:pt>
    <dgm:pt modelId="{C6B13DB4-A17C-42EE-A763-B47DE1D2F0A1}" type="sibTrans" cxnId="{0E53152D-92F6-4A8D-86BF-D51B4A2517EC}">
      <dgm:prSet/>
      <dgm:spPr/>
      <dgm:t>
        <a:bodyPr/>
        <a:lstStyle/>
        <a:p>
          <a:endParaRPr lang="en-US"/>
        </a:p>
      </dgm:t>
    </dgm:pt>
    <dgm:pt modelId="{373A6750-1ACF-4D73-BB10-D8B4A6C889F0}" type="pres">
      <dgm:prSet presAssocID="{18672A64-31B1-4184-8DC6-D6BFBA989D7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6A52CF-EE01-4D46-9C37-7939B18378A2}" type="pres">
      <dgm:prSet presAssocID="{18672A64-31B1-4184-8DC6-D6BFBA989D70}" presName="comp1" presStyleCnt="0"/>
      <dgm:spPr/>
    </dgm:pt>
    <dgm:pt modelId="{FB04A1F1-F512-4DD7-996D-4187615B4A5D}" type="pres">
      <dgm:prSet presAssocID="{18672A64-31B1-4184-8DC6-D6BFBA989D70}" presName="circle1" presStyleLbl="node1" presStyleIdx="0" presStyleCnt="7" custScaleX="132550" custScaleY="100000"/>
      <dgm:spPr/>
      <dgm:t>
        <a:bodyPr/>
        <a:lstStyle/>
        <a:p>
          <a:endParaRPr lang="en-US"/>
        </a:p>
      </dgm:t>
    </dgm:pt>
    <dgm:pt modelId="{B2AAEB61-6C9F-4CE1-8647-D0F8E252EE88}" type="pres">
      <dgm:prSet presAssocID="{18672A64-31B1-4184-8DC6-D6BFBA989D70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A7FAF-4AAF-46E8-A512-D19701AD750C}" type="pres">
      <dgm:prSet presAssocID="{18672A64-31B1-4184-8DC6-D6BFBA989D70}" presName="comp2" presStyleCnt="0"/>
      <dgm:spPr/>
    </dgm:pt>
    <dgm:pt modelId="{49A6889C-EF17-4383-861D-3FB626A54270}" type="pres">
      <dgm:prSet presAssocID="{18672A64-31B1-4184-8DC6-D6BFBA989D70}" presName="circle2" presStyleLbl="node1" presStyleIdx="1" presStyleCnt="7" custScaleX="131610" custScaleY="117647"/>
      <dgm:spPr/>
      <dgm:t>
        <a:bodyPr/>
        <a:lstStyle/>
        <a:p>
          <a:endParaRPr lang="en-US"/>
        </a:p>
      </dgm:t>
    </dgm:pt>
    <dgm:pt modelId="{DF8DC3DD-0429-4205-95FE-EA515BF760FB}" type="pres">
      <dgm:prSet presAssocID="{18672A64-31B1-4184-8DC6-D6BFBA989D70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4B3B9-A03A-4A2A-BC35-7C495D8C755A}" type="pres">
      <dgm:prSet presAssocID="{18672A64-31B1-4184-8DC6-D6BFBA989D70}" presName="comp3" presStyleCnt="0"/>
      <dgm:spPr/>
    </dgm:pt>
    <dgm:pt modelId="{DF754349-F88A-416F-BAEC-FBD26EC6D82F}" type="pres">
      <dgm:prSet presAssocID="{18672A64-31B1-4184-8DC6-D6BFBA989D70}" presName="circle3" presStyleLbl="node1" presStyleIdx="2" presStyleCnt="7" custScaleX="131610" custScaleY="126045"/>
      <dgm:spPr/>
      <dgm:t>
        <a:bodyPr/>
        <a:lstStyle/>
        <a:p>
          <a:endParaRPr lang="en-US"/>
        </a:p>
      </dgm:t>
    </dgm:pt>
    <dgm:pt modelId="{51ECF884-0632-4450-891C-F7D740318A23}" type="pres">
      <dgm:prSet presAssocID="{18672A64-31B1-4184-8DC6-D6BFBA989D70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F1283-9C63-4CB7-A21C-4197360A7861}" type="pres">
      <dgm:prSet presAssocID="{18672A64-31B1-4184-8DC6-D6BFBA989D70}" presName="comp4" presStyleCnt="0"/>
      <dgm:spPr/>
    </dgm:pt>
    <dgm:pt modelId="{F5C4E339-7C50-4AF2-B4C9-E4460FE06008}" type="pres">
      <dgm:prSet presAssocID="{18672A64-31B1-4184-8DC6-D6BFBA989D70}" presName="circle4" presStyleLbl="node1" presStyleIdx="3" presStyleCnt="7" custScaleX="131610" custScaleY="126045" custLinFactNeighborY="-1040"/>
      <dgm:spPr/>
      <dgm:t>
        <a:bodyPr/>
        <a:lstStyle/>
        <a:p>
          <a:endParaRPr lang="en-US"/>
        </a:p>
      </dgm:t>
    </dgm:pt>
    <dgm:pt modelId="{7603EC38-6C37-498F-BA80-17727B971527}" type="pres">
      <dgm:prSet presAssocID="{18672A64-31B1-4184-8DC6-D6BFBA989D70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55386-D1C5-4554-875B-317935F79CD1}" type="pres">
      <dgm:prSet presAssocID="{18672A64-31B1-4184-8DC6-D6BFBA989D70}" presName="comp5" presStyleCnt="0"/>
      <dgm:spPr/>
    </dgm:pt>
    <dgm:pt modelId="{EEAAC98A-9EB9-4EE4-88BB-2E6FFB38CA49}" type="pres">
      <dgm:prSet presAssocID="{18672A64-31B1-4184-8DC6-D6BFBA989D70}" presName="circle5" presStyleLbl="node1" presStyleIdx="4" presStyleCnt="7" custScaleX="131610" custScaleY="126045"/>
      <dgm:spPr/>
      <dgm:t>
        <a:bodyPr/>
        <a:lstStyle/>
        <a:p>
          <a:endParaRPr lang="en-US"/>
        </a:p>
      </dgm:t>
    </dgm:pt>
    <dgm:pt modelId="{EE556F44-B6E6-41AA-98AA-48062407C9EC}" type="pres">
      <dgm:prSet presAssocID="{18672A64-31B1-4184-8DC6-D6BFBA989D70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D8A08-E297-4195-99EF-56D655D8EB4C}" type="pres">
      <dgm:prSet presAssocID="{18672A64-31B1-4184-8DC6-D6BFBA989D70}" presName="comp6" presStyleCnt="0"/>
      <dgm:spPr/>
    </dgm:pt>
    <dgm:pt modelId="{6BB46829-AF13-4FF4-B1CB-BDE7424E3AB5}" type="pres">
      <dgm:prSet presAssocID="{18672A64-31B1-4184-8DC6-D6BFBA989D70}" presName="circle6" presStyleLbl="node1" presStyleIdx="5" presStyleCnt="7" custScaleX="131610" custScaleY="126045"/>
      <dgm:spPr/>
      <dgm:t>
        <a:bodyPr/>
        <a:lstStyle/>
        <a:p>
          <a:endParaRPr lang="en-US"/>
        </a:p>
      </dgm:t>
    </dgm:pt>
    <dgm:pt modelId="{05F4B5BC-95E7-4817-AAFF-B1320791A075}" type="pres">
      <dgm:prSet presAssocID="{18672A64-31B1-4184-8DC6-D6BFBA989D70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3E854-C5AF-4494-A4DD-0867F2627469}" type="pres">
      <dgm:prSet presAssocID="{18672A64-31B1-4184-8DC6-D6BFBA989D70}" presName="comp7" presStyleCnt="0"/>
      <dgm:spPr/>
    </dgm:pt>
    <dgm:pt modelId="{B2874F1F-73ED-455D-A223-ED670B68EC63}" type="pres">
      <dgm:prSet presAssocID="{18672A64-31B1-4184-8DC6-D6BFBA989D70}" presName="circle7" presStyleLbl="node1" presStyleIdx="6" presStyleCnt="7" custScaleX="131610" custScaleY="126045"/>
      <dgm:spPr/>
      <dgm:t>
        <a:bodyPr/>
        <a:lstStyle/>
        <a:p>
          <a:endParaRPr lang="en-US"/>
        </a:p>
      </dgm:t>
    </dgm:pt>
    <dgm:pt modelId="{1B96B419-1483-40F5-A63E-D2D3032709D9}" type="pres">
      <dgm:prSet presAssocID="{18672A64-31B1-4184-8DC6-D6BFBA989D70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C3FDB9-6ED3-4D16-8DCE-28FB88D6713B}" srcId="{18672A64-31B1-4184-8DC6-D6BFBA989D70}" destId="{05B55217-AE08-473C-BD53-FCF2EBAA6390}" srcOrd="3" destOrd="0" parTransId="{7278CC2F-E103-43C3-8E03-9235C17295A0}" sibTransId="{F5538967-7831-4C65-BB8A-1A63289979D9}"/>
    <dgm:cxn modelId="{AC0025F9-A840-4D27-849F-38E51948E3A5}" type="presOf" srcId="{F3B68599-00F8-4201-933D-83565A8A0E1B}" destId="{FB04A1F1-F512-4DD7-996D-4187615B4A5D}" srcOrd="0" destOrd="0" presId="urn:microsoft.com/office/officeart/2005/8/layout/venn2"/>
    <dgm:cxn modelId="{139731A8-AC44-4FF2-BFFE-602B8B7CF699}" type="presOf" srcId="{FD4C5594-980F-4071-AF5E-2A7009AF9C80}" destId="{DF8DC3DD-0429-4205-95FE-EA515BF760FB}" srcOrd="1" destOrd="0" presId="urn:microsoft.com/office/officeart/2005/8/layout/venn2"/>
    <dgm:cxn modelId="{CBB769A3-7A20-4951-8030-961B20D3038F}" type="presOf" srcId="{F3B68599-00F8-4201-933D-83565A8A0E1B}" destId="{B2AAEB61-6C9F-4CE1-8647-D0F8E252EE88}" srcOrd="1" destOrd="0" presId="urn:microsoft.com/office/officeart/2005/8/layout/venn2"/>
    <dgm:cxn modelId="{0E53152D-92F6-4A8D-86BF-D51B4A2517EC}" srcId="{18672A64-31B1-4184-8DC6-D6BFBA989D70}" destId="{A50E58C3-EC6A-408B-A513-0491A665316F}" srcOrd="2" destOrd="0" parTransId="{384C66E9-66E6-46F0-9342-3061D41F46F1}" sibTransId="{C6B13DB4-A17C-42EE-A763-B47DE1D2F0A1}"/>
    <dgm:cxn modelId="{FDC14CFE-E295-44A4-91A9-533A9D79888B}" type="presOf" srcId="{18672A64-31B1-4184-8DC6-D6BFBA989D70}" destId="{373A6750-1ACF-4D73-BB10-D8B4A6C889F0}" srcOrd="0" destOrd="0" presId="urn:microsoft.com/office/officeart/2005/8/layout/venn2"/>
    <dgm:cxn modelId="{7B438C40-2A76-480C-AB00-57AA622991E9}" type="presOf" srcId="{B18C03B8-0C44-4979-8A50-B3BDE31AEA05}" destId="{05F4B5BC-95E7-4817-AAFF-B1320791A075}" srcOrd="1" destOrd="0" presId="urn:microsoft.com/office/officeart/2005/8/layout/venn2"/>
    <dgm:cxn modelId="{4CB5DE80-87BE-4842-98AA-4714E4E44BD4}" type="presOf" srcId="{A50E58C3-EC6A-408B-A513-0491A665316F}" destId="{DF754349-F88A-416F-BAEC-FBD26EC6D82F}" srcOrd="0" destOrd="0" presId="urn:microsoft.com/office/officeart/2005/8/layout/venn2"/>
    <dgm:cxn modelId="{4B66FF1F-B1CB-4758-9DF9-04613E0D752B}" type="presOf" srcId="{4E4484AB-5B29-4751-9F92-EB7FE382A279}" destId="{EEAAC98A-9EB9-4EE4-88BB-2E6FFB38CA49}" srcOrd="0" destOrd="0" presId="urn:microsoft.com/office/officeart/2005/8/layout/venn2"/>
    <dgm:cxn modelId="{8EADEA1E-4D2D-4874-9DF9-BBD174866FCB}" type="presOf" srcId="{FD4C5594-980F-4071-AF5E-2A7009AF9C80}" destId="{49A6889C-EF17-4383-861D-3FB626A54270}" srcOrd="0" destOrd="0" presId="urn:microsoft.com/office/officeart/2005/8/layout/venn2"/>
    <dgm:cxn modelId="{EDBB54E0-DCC9-4451-82EC-D7F0FC342534}" type="presOf" srcId="{B18C03B8-0C44-4979-8A50-B3BDE31AEA05}" destId="{6BB46829-AF13-4FF4-B1CB-BDE7424E3AB5}" srcOrd="0" destOrd="0" presId="urn:microsoft.com/office/officeart/2005/8/layout/venn2"/>
    <dgm:cxn modelId="{3923639A-6586-4470-BDFB-5D8607EC4A4E}" type="presOf" srcId="{E91AB70B-C50E-4FE7-ABEB-24D9309722FD}" destId="{1B96B419-1483-40F5-A63E-D2D3032709D9}" srcOrd="1" destOrd="0" presId="urn:microsoft.com/office/officeart/2005/8/layout/venn2"/>
    <dgm:cxn modelId="{B65A6523-19A8-45DD-9710-D3D9AF8440B6}" srcId="{18672A64-31B1-4184-8DC6-D6BFBA989D70}" destId="{E91AB70B-C50E-4FE7-ABEB-24D9309722FD}" srcOrd="6" destOrd="0" parTransId="{2E17B99D-75D9-49E5-B541-F941D908B16F}" sibTransId="{0431DDBC-C65F-4369-BE6B-08529879B72F}"/>
    <dgm:cxn modelId="{3034A3BC-2071-40C0-A958-B1CD0DC0FF99}" srcId="{18672A64-31B1-4184-8DC6-D6BFBA989D70}" destId="{F3B68599-00F8-4201-933D-83565A8A0E1B}" srcOrd="0" destOrd="0" parTransId="{79A2EDB8-D8A5-45BD-A7A4-EF561B2EC2E1}" sibTransId="{E2A724FC-61BA-409E-A26F-EE867EC82880}"/>
    <dgm:cxn modelId="{47D00043-560D-4F6B-BC9D-5613B29BFFAB}" srcId="{18672A64-31B1-4184-8DC6-D6BFBA989D70}" destId="{FD4C5594-980F-4071-AF5E-2A7009AF9C80}" srcOrd="1" destOrd="0" parTransId="{951D4A4C-55B5-4127-9833-BF6612DFFB3F}" sibTransId="{E290C2FD-91DD-4EC2-978B-0CDAFF777B1D}"/>
    <dgm:cxn modelId="{13129BA4-3AAF-4D53-8E2C-BEF6FFC2AFBD}" type="presOf" srcId="{A50E58C3-EC6A-408B-A513-0491A665316F}" destId="{51ECF884-0632-4450-891C-F7D740318A23}" srcOrd="1" destOrd="0" presId="urn:microsoft.com/office/officeart/2005/8/layout/venn2"/>
    <dgm:cxn modelId="{D6D86507-501C-4455-A916-C5434AA11295}" srcId="{18672A64-31B1-4184-8DC6-D6BFBA989D70}" destId="{4E4484AB-5B29-4751-9F92-EB7FE382A279}" srcOrd="4" destOrd="0" parTransId="{64B4F581-4F7A-435C-9ECE-B1E7E117605C}" sibTransId="{CAB20E9D-5F54-4009-AF61-777CC40FA48C}"/>
    <dgm:cxn modelId="{D86AAFE2-4D6B-45AE-A079-DD841BD24A64}" type="presOf" srcId="{4E4484AB-5B29-4751-9F92-EB7FE382A279}" destId="{EE556F44-B6E6-41AA-98AA-48062407C9EC}" srcOrd="1" destOrd="0" presId="urn:microsoft.com/office/officeart/2005/8/layout/venn2"/>
    <dgm:cxn modelId="{56E8CF7B-36E3-44CA-8956-CA84B4F483CD}" type="presOf" srcId="{05B55217-AE08-473C-BD53-FCF2EBAA6390}" destId="{F5C4E339-7C50-4AF2-B4C9-E4460FE06008}" srcOrd="0" destOrd="0" presId="urn:microsoft.com/office/officeart/2005/8/layout/venn2"/>
    <dgm:cxn modelId="{253CBE29-DB92-4DE5-8AD0-A0F533D7D296}" type="presOf" srcId="{05B55217-AE08-473C-BD53-FCF2EBAA6390}" destId="{7603EC38-6C37-498F-BA80-17727B971527}" srcOrd="1" destOrd="0" presId="urn:microsoft.com/office/officeart/2005/8/layout/venn2"/>
    <dgm:cxn modelId="{34F9F8D8-909A-4907-85CC-1374AA0B2B4E}" type="presOf" srcId="{E91AB70B-C50E-4FE7-ABEB-24D9309722FD}" destId="{B2874F1F-73ED-455D-A223-ED670B68EC63}" srcOrd="0" destOrd="0" presId="urn:microsoft.com/office/officeart/2005/8/layout/venn2"/>
    <dgm:cxn modelId="{8490E44B-0659-4A8B-860B-B288D09D9265}" srcId="{18672A64-31B1-4184-8DC6-D6BFBA989D70}" destId="{B18C03B8-0C44-4979-8A50-B3BDE31AEA05}" srcOrd="5" destOrd="0" parTransId="{8DC3996A-777A-4185-96FD-52C8E0CF0BCD}" sibTransId="{C7BE7B2A-A23B-4798-B84C-88010871BCEF}"/>
    <dgm:cxn modelId="{42B845C0-1791-469F-B6A1-7A493D6E9425}" type="presParOf" srcId="{373A6750-1ACF-4D73-BB10-D8B4A6C889F0}" destId="{FE6A52CF-EE01-4D46-9C37-7939B18378A2}" srcOrd="0" destOrd="0" presId="urn:microsoft.com/office/officeart/2005/8/layout/venn2"/>
    <dgm:cxn modelId="{3E6FDCB3-0ECC-4FBA-9F48-B6B2BC4DC041}" type="presParOf" srcId="{FE6A52CF-EE01-4D46-9C37-7939B18378A2}" destId="{FB04A1F1-F512-4DD7-996D-4187615B4A5D}" srcOrd="0" destOrd="0" presId="urn:microsoft.com/office/officeart/2005/8/layout/venn2"/>
    <dgm:cxn modelId="{BFCB8393-13B0-4CF2-860A-D981B19BC061}" type="presParOf" srcId="{FE6A52CF-EE01-4D46-9C37-7939B18378A2}" destId="{B2AAEB61-6C9F-4CE1-8647-D0F8E252EE88}" srcOrd="1" destOrd="0" presId="urn:microsoft.com/office/officeart/2005/8/layout/venn2"/>
    <dgm:cxn modelId="{6240F867-E804-4F38-B9BF-AE0BA4096033}" type="presParOf" srcId="{373A6750-1ACF-4D73-BB10-D8B4A6C889F0}" destId="{689A7FAF-4AAF-46E8-A512-D19701AD750C}" srcOrd="1" destOrd="0" presId="urn:microsoft.com/office/officeart/2005/8/layout/venn2"/>
    <dgm:cxn modelId="{A3624A1E-F544-4E4E-B5AA-24BE87A49074}" type="presParOf" srcId="{689A7FAF-4AAF-46E8-A512-D19701AD750C}" destId="{49A6889C-EF17-4383-861D-3FB626A54270}" srcOrd="0" destOrd="0" presId="urn:microsoft.com/office/officeart/2005/8/layout/venn2"/>
    <dgm:cxn modelId="{781C2F57-CEBC-481B-A748-4A79ACE669B2}" type="presParOf" srcId="{689A7FAF-4AAF-46E8-A512-D19701AD750C}" destId="{DF8DC3DD-0429-4205-95FE-EA515BF760FB}" srcOrd="1" destOrd="0" presId="urn:microsoft.com/office/officeart/2005/8/layout/venn2"/>
    <dgm:cxn modelId="{6DB2D35E-EC27-4295-9405-9FEE37B66DA2}" type="presParOf" srcId="{373A6750-1ACF-4D73-BB10-D8B4A6C889F0}" destId="{8E34B3B9-A03A-4A2A-BC35-7C495D8C755A}" srcOrd="2" destOrd="0" presId="urn:microsoft.com/office/officeart/2005/8/layout/venn2"/>
    <dgm:cxn modelId="{AFA7A3CC-BCBE-441D-B5D4-2ECD14BB7788}" type="presParOf" srcId="{8E34B3B9-A03A-4A2A-BC35-7C495D8C755A}" destId="{DF754349-F88A-416F-BAEC-FBD26EC6D82F}" srcOrd="0" destOrd="0" presId="urn:microsoft.com/office/officeart/2005/8/layout/venn2"/>
    <dgm:cxn modelId="{CBCC5570-81E4-450F-A75E-EC778FBA0F73}" type="presParOf" srcId="{8E34B3B9-A03A-4A2A-BC35-7C495D8C755A}" destId="{51ECF884-0632-4450-891C-F7D740318A23}" srcOrd="1" destOrd="0" presId="urn:microsoft.com/office/officeart/2005/8/layout/venn2"/>
    <dgm:cxn modelId="{6633B48D-DE9A-47C7-A201-A99AE6E485E0}" type="presParOf" srcId="{373A6750-1ACF-4D73-BB10-D8B4A6C889F0}" destId="{B32F1283-9C63-4CB7-A21C-4197360A7861}" srcOrd="3" destOrd="0" presId="urn:microsoft.com/office/officeart/2005/8/layout/venn2"/>
    <dgm:cxn modelId="{34A253D1-5452-4C9B-8EC4-BB55C321FB49}" type="presParOf" srcId="{B32F1283-9C63-4CB7-A21C-4197360A7861}" destId="{F5C4E339-7C50-4AF2-B4C9-E4460FE06008}" srcOrd="0" destOrd="0" presId="urn:microsoft.com/office/officeart/2005/8/layout/venn2"/>
    <dgm:cxn modelId="{69383B0C-354B-416D-B86C-5D13AEC42ED5}" type="presParOf" srcId="{B32F1283-9C63-4CB7-A21C-4197360A7861}" destId="{7603EC38-6C37-498F-BA80-17727B971527}" srcOrd="1" destOrd="0" presId="urn:microsoft.com/office/officeart/2005/8/layout/venn2"/>
    <dgm:cxn modelId="{DBD2DC2C-8671-45AC-B02E-A50810928242}" type="presParOf" srcId="{373A6750-1ACF-4D73-BB10-D8B4A6C889F0}" destId="{51555386-D1C5-4554-875B-317935F79CD1}" srcOrd="4" destOrd="0" presId="urn:microsoft.com/office/officeart/2005/8/layout/venn2"/>
    <dgm:cxn modelId="{535599A6-F3E2-427B-861F-79F7EF53DDDC}" type="presParOf" srcId="{51555386-D1C5-4554-875B-317935F79CD1}" destId="{EEAAC98A-9EB9-4EE4-88BB-2E6FFB38CA49}" srcOrd="0" destOrd="0" presId="urn:microsoft.com/office/officeart/2005/8/layout/venn2"/>
    <dgm:cxn modelId="{B7713AD4-D09D-442B-B5E1-BDC678B02A2F}" type="presParOf" srcId="{51555386-D1C5-4554-875B-317935F79CD1}" destId="{EE556F44-B6E6-41AA-98AA-48062407C9EC}" srcOrd="1" destOrd="0" presId="urn:microsoft.com/office/officeart/2005/8/layout/venn2"/>
    <dgm:cxn modelId="{FDFFB01D-57FC-40B2-A8CD-921FFE7CEDBD}" type="presParOf" srcId="{373A6750-1ACF-4D73-BB10-D8B4A6C889F0}" destId="{19DD8A08-E297-4195-99EF-56D655D8EB4C}" srcOrd="5" destOrd="0" presId="urn:microsoft.com/office/officeart/2005/8/layout/venn2"/>
    <dgm:cxn modelId="{5EE38352-161A-4297-8B5B-D9B9A3BE0FA6}" type="presParOf" srcId="{19DD8A08-E297-4195-99EF-56D655D8EB4C}" destId="{6BB46829-AF13-4FF4-B1CB-BDE7424E3AB5}" srcOrd="0" destOrd="0" presId="urn:microsoft.com/office/officeart/2005/8/layout/venn2"/>
    <dgm:cxn modelId="{06D1F1CC-464F-43F6-A47B-FC3567E6A26D}" type="presParOf" srcId="{19DD8A08-E297-4195-99EF-56D655D8EB4C}" destId="{05F4B5BC-95E7-4817-AAFF-B1320791A075}" srcOrd="1" destOrd="0" presId="urn:microsoft.com/office/officeart/2005/8/layout/venn2"/>
    <dgm:cxn modelId="{F90155B0-BCA6-494E-95F7-A97CE20DF809}" type="presParOf" srcId="{373A6750-1ACF-4D73-BB10-D8B4A6C889F0}" destId="{75E3E854-C5AF-4494-A4DD-0867F2627469}" srcOrd="6" destOrd="0" presId="urn:microsoft.com/office/officeart/2005/8/layout/venn2"/>
    <dgm:cxn modelId="{04F66F25-B1EA-4C31-8A37-A8756F9986F9}" type="presParOf" srcId="{75E3E854-C5AF-4494-A4DD-0867F2627469}" destId="{B2874F1F-73ED-455D-A223-ED670B68EC63}" srcOrd="0" destOrd="0" presId="urn:microsoft.com/office/officeart/2005/8/layout/venn2"/>
    <dgm:cxn modelId="{EF38A085-FAF1-4799-81AB-D88569C5850F}" type="presParOf" srcId="{75E3E854-C5AF-4494-A4DD-0867F2627469}" destId="{1B96B419-1483-40F5-A63E-D2D3032709D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4A1F1-F512-4DD7-996D-4187615B4A5D}">
      <dsp:nvSpPr>
        <dsp:cNvPr id="0" name=""/>
        <dsp:cNvSpPr/>
      </dsp:nvSpPr>
      <dsp:spPr>
        <a:xfrm>
          <a:off x="284120" y="-211039"/>
          <a:ext cx="6137359" cy="4630222"/>
        </a:xfrm>
        <a:prstGeom prst="ellipse">
          <a:avLst/>
        </a:prstGeom>
        <a:gradFill rotWithShape="1">
          <a:gsLst>
            <a:gs pos="0">
              <a:schemeClr val="accent4">
                <a:tint val="97000"/>
                <a:satMod val="100000"/>
                <a:lumMod val="110000"/>
              </a:schemeClr>
            </a:gs>
            <a:gs pos="100000">
              <a:schemeClr val="accent4">
                <a:shade val="85000"/>
                <a:lumMod val="8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202045" y="20471"/>
        <a:ext cx="2301509" cy="463022"/>
      </dsp:txXfrm>
    </dsp:sp>
    <dsp:sp modelId="{49A6889C-EF17-4383-861D-3FB626A54270}">
      <dsp:nvSpPr>
        <dsp:cNvPr id="0" name=""/>
        <dsp:cNvSpPr/>
      </dsp:nvSpPr>
      <dsp:spPr>
        <a:xfrm>
          <a:off x="762920" y="136228"/>
          <a:ext cx="5179759" cy="4630219"/>
        </a:xfrm>
        <a:prstGeom prst="ellipse">
          <a:avLst/>
        </a:prstGeom>
        <a:gradFill rotWithShape="1">
          <a:gsLst>
            <a:gs pos="0">
              <a:schemeClr val="accent3">
                <a:tint val="97000"/>
                <a:satMod val="100000"/>
                <a:lumMod val="110000"/>
              </a:schemeClr>
            </a:gs>
            <a:gs pos="100000">
              <a:schemeClr val="accent3"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235914" y="402465"/>
        <a:ext cx="2233771" cy="532475"/>
      </dsp:txXfrm>
    </dsp:sp>
    <dsp:sp modelId="{DF754349-F88A-416F-BAEC-FBD26EC6D82F}">
      <dsp:nvSpPr>
        <dsp:cNvPr id="0" name=""/>
        <dsp:cNvSpPr/>
      </dsp:nvSpPr>
      <dsp:spPr>
        <a:xfrm>
          <a:off x="1219957" y="755947"/>
          <a:ext cx="4265684" cy="4085314"/>
        </a:xfrm>
        <a:prstGeom prst="ellipse">
          <a:avLst/>
        </a:prstGeom>
        <a:solidFill>
          <a:schemeClr val="accent3"/>
        </a:solidFill>
        <a:ln w="19050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249054" y="1037834"/>
        <a:ext cx="2207491" cy="563773"/>
      </dsp:txXfrm>
    </dsp:sp>
    <dsp:sp modelId="{F5C4E339-7C50-4AF2-B4C9-E4460FE06008}">
      <dsp:nvSpPr>
        <dsp:cNvPr id="0" name=""/>
        <dsp:cNvSpPr/>
      </dsp:nvSpPr>
      <dsp:spPr>
        <a:xfrm>
          <a:off x="1676995" y="1514441"/>
          <a:ext cx="3351609" cy="3209889"/>
        </a:xfrm>
        <a:prstGeom prst="ellipse">
          <a:avLst/>
        </a:prstGeom>
        <a:gradFill rotWithShape="1">
          <a:gsLst>
            <a:gs pos="0">
              <a:schemeClr val="accent3">
                <a:tint val="97000"/>
                <a:satMod val="100000"/>
                <a:lumMod val="110000"/>
              </a:schemeClr>
            </a:gs>
            <a:gs pos="100000">
              <a:schemeClr val="accent3">
                <a:shade val="85000"/>
                <a:lumMod val="8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447865" y="1803331"/>
        <a:ext cx="1809869" cy="577780"/>
      </dsp:txXfrm>
    </dsp:sp>
    <dsp:sp modelId="{EEAAC98A-9EB9-4EE4-88BB-2E6FFB38CA49}">
      <dsp:nvSpPr>
        <dsp:cNvPr id="0" name=""/>
        <dsp:cNvSpPr/>
      </dsp:nvSpPr>
      <dsp:spPr>
        <a:xfrm>
          <a:off x="2134032" y="2325905"/>
          <a:ext cx="2437534" cy="2334465"/>
        </a:xfrm>
        <a:prstGeom prst="ellipse">
          <a:avLst/>
        </a:prstGeom>
        <a:solidFill>
          <a:schemeClr val="accent3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560601" y="2617713"/>
        <a:ext cx="1584397" cy="583616"/>
      </dsp:txXfrm>
    </dsp:sp>
    <dsp:sp modelId="{6BB46829-AF13-4FF4-B1CB-BDE7424E3AB5}">
      <dsp:nvSpPr>
        <dsp:cNvPr id="0" name=""/>
        <dsp:cNvSpPr/>
      </dsp:nvSpPr>
      <dsp:spPr>
        <a:xfrm>
          <a:off x="2591070" y="3110884"/>
          <a:ext cx="1523458" cy="1459040"/>
        </a:xfrm>
        <a:prstGeom prst="ellipse">
          <a:avLst/>
        </a:prstGeom>
        <a:gradFill rotWithShape="1">
          <a:gsLst>
            <a:gs pos="0">
              <a:schemeClr val="dk1">
                <a:tint val="70000"/>
                <a:lumMod val="110000"/>
              </a:schemeClr>
            </a:gs>
            <a:gs pos="100000">
              <a:schemeClr val="dk1">
                <a:tint val="100000"/>
                <a:shade val="85000"/>
                <a:lumMod val="80000"/>
              </a:schemeClr>
            </a:gs>
          </a:gsLst>
          <a:lin ang="5400000" scaled="1"/>
        </a:gradFill>
        <a:ln w="12700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834824" y="3329010"/>
        <a:ext cx="1035951" cy="351628"/>
      </dsp:txXfrm>
    </dsp:sp>
    <dsp:sp modelId="{B2874F1F-73ED-455D-A223-ED670B68EC63}">
      <dsp:nvSpPr>
        <dsp:cNvPr id="0" name=""/>
        <dsp:cNvSpPr/>
      </dsp:nvSpPr>
      <dsp:spPr>
        <a:xfrm>
          <a:off x="2895762" y="3634203"/>
          <a:ext cx="914075" cy="875424"/>
        </a:xfrm>
        <a:prstGeom prst="ellipse">
          <a:avLst/>
        </a:prstGeom>
        <a:gradFill rotWithShape="1">
          <a:gsLst>
            <a:gs pos="0">
              <a:schemeClr val="dk1">
                <a:tint val="70000"/>
                <a:lumMod val="110000"/>
              </a:schemeClr>
            </a:gs>
            <a:gs pos="100000">
              <a:schemeClr val="dk1">
                <a:tint val="100000"/>
                <a:shade val="85000"/>
                <a:lumMod val="80000"/>
              </a:schemeClr>
            </a:gs>
          </a:gsLst>
          <a:lin ang="5400000" scaled="1"/>
        </a:gradFill>
        <a:ln w="12700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029625" y="3853059"/>
        <a:ext cx="646348" cy="437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D04D1-2446-45AB-885A-BE7B9C7F40E5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6BA9-3D89-4CFE-BB7D-B6CA04CED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77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6542-DE7C-4C2B-8363-99C1DC46D9D6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B308-9BF1-491C-9C77-4BC75EE6B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6542-DE7C-4C2B-8363-99C1DC46D9D6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B308-9BF1-491C-9C77-4BC75EE6B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6542-DE7C-4C2B-8363-99C1DC46D9D6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B308-9BF1-491C-9C77-4BC75EE6B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6542-DE7C-4C2B-8363-99C1DC46D9D6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B308-9BF1-491C-9C77-4BC75EE6B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6542-DE7C-4C2B-8363-99C1DC46D9D6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B308-9BF1-491C-9C77-4BC75EE6B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6542-DE7C-4C2B-8363-99C1DC46D9D6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B308-9BF1-491C-9C77-4BC75EE6B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6542-DE7C-4C2B-8363-99C1DC46D9D6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B308-9BF1-491C-9C77-4BC75EE6B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6542-DE7C-4C2B-8363-99C1DC46D9D6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B308-9BF1-491C-9C77-4BC75EE6B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6542-DE7C-4C2B-8363-99C1DC46D9D6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B308-9BF1-491C-9C77-4BC75EE6B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6542-DE7C-4C2B-8363-99C1DC46D9D6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B308-9BF1-491C-9C77-4BC75EE6B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6542-DE7C-4C2B-8363-99C1DC46D9D6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B308-9BF1-491C-9C77-4BC75EE6B8B0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BA6542-DE7C-4C2B-8363-99C1DC46D9D6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AEBB308-9BF1-491C-9C77-4BC75EE6B8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musicgenreslist.com/music-childrens-music/" TargetMode="External"/><Relationship Id="rId3" Type="http://schemas.openxmlformats.org/officeDocument/2006/relationships/hyperlink" Target="http://musicgenreslist.com/music-dance/" TargetMode="External"/><Relationship Id="rId7" Type="http://schemas.openxmlformats.org/officeDocument/2006/relationships/hyperlink" Target="http://musicgenreslist.com/music-blues/" TargetMode="External"/><Relationship Id="rId2" Type="http://schemas.openxmlformats.org/officeDocument/2006/relationships/hyperlink" Target="http://musicgenreslist.com/music-count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icgenreslist.com/music-alternative/" TargetMode="External"/><Relationship Id="rId5" Type="http://schemas.openxmlformats.org/officeDocument/2006/relationships/hyperlink" Target="http://musicgenreslist.com/music-easy-listening/" TargetMode="External"/><Relationship Id="rId4" Type="http://schemas.openxmlformats.org/officeDocument/2006/relationships/hyperlink" Target="http://musicgenreslist.com/music-disney/" TargetMode="External"/><Relationship Id="rId9" Type="http://schemas.openxmlformats.org/officeDocument/2006/relationships/hyperlink" Target="http://musicgenreslist.com/music-classica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this Tune!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1607403"/>
            <a:ext cx="212231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Rock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Classical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Country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Rap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R&amp;B/ Pop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buildingabrandonline.com/wp-content/uploads/2010/08/music-not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25113" cy="92447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Classification Order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u="sng" dirty="0"/>
              <a:t>D</a:t>
            </a:r>
            <a:r>
              <a:rPr lang="en-US" sz="2800" dirty="0"/>
              <a:t>omain</a:t>
            </a:r>
          </a:p>
          <a:p>
            <a:r>
              <a:rPr lang="en-US" sz="2800" b="1" u="sng" dirty="0"/>
              <a:t>K</a:t>
            </a:r>
            <a:r>
              <a:rPr lang="en-US" sz="2800" dirty="0"/>
              <a:t>ingdom</a:t>
            </a:r>
          </a:p>
          <a:p>
            <a:r>
              <a:rPr lang="en-US" sz="2800" b="1" u="sng" dirty="0"/>
              <a:t>P</a:t>
            </a:r>
            <a:r>
              <a:rPr lang="en-US" sz="2800" dirty="0"/>
              <a:t>hylum</a:t>
            </a:r>
          </a:p>
          <a:p>
            <a:r>
              <a:rPr lang="en-US" sz="2800" b="1" u="sng" dirty="0"/>
              <a:t>C</a:t>
            </a:r>
            <a:r>
              <a:rPr lang="en-US" sz="2800" dirty="0"/>
              <a:t>lass</a:t>
            </a:r>
          </a:p>
          <a:p>
            <a:r>
              <a:rPr lang="en-US" sz="2800" b="1" u="sng" dirty="0"/>
              <a:t>O</a:t>
            </a:r>
            <a:r>
              <a:rPr lang="en-US" sz="2800" dirty="0"/>
              <a:t>rder</a:t>
            </a:r>
          </a:p>
          <a:p>
            <a:r>
              <a:rPr lang="en-US" sz="2800" b="1" u="sng" dirty="0"/>
              <a:t>F</a:t>
            </a:r>
            <a:r>
              <a:rPr lang="en-US" sz="2800" dirty="0"/>
              <a:t>amily</a:t>
            </a:r>
          </a:p>
          <a:p>
            <a:r>
              <a:rPr lang="en-US" sz="2800" b="1" u="sng" dirty="0"/>
              <a:t>G</a:t>
            </a:r>
            <a:r>
              <a:rPr lang="en-US" sz="2800" dirty="0"/>
              <a:t>enus </a:t>
            </a:r>
          </a:p>
          <a:p>
            <a:r>
              <a:rPr lang="en-US" sz="2800" b="1" u="sng" dirty="0"/>
              <a:t>S</a:t>
            </a:r>
            <a:r>
              <a:rPr lang="en-US" sz="2800" dirty="0"/>
              <a:t>pecies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1600200"/>
            <a:ext cx="2209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D</a:t>
            </a:r>
            <a:r>
              <a:rPr lang="en-US" sz="3200" dirty="0" smtClean="0"/>
              <a:t>ashing</a:t>
            </a:r>
          </a:p>
          <a:p>
            <a:r>
              <a:rPr lang="en-US" sz="3200" b="1" u="sng" dirty="0" smtClean="0"/>
              <a:t>K</a:t>
            </a:r>
            <a:r>
              <a:rPr lang="en-US" sz="3200" dirty="0" smtClean="0"/>
              <a:t>ing</a:t>
            </a:r>
          </a:p>
          <a:p>
            <a:r>
              <a:rPr lang="en-US" sz="3200" b="1" u="sng" dirty="0" smtClean="0"/>
              <a:t>P</a:t>
            </a:r>
            <a:r>
              <a:rPr lang="en-US" sz="3200" dirty="0" smtClean="0"/>
              <a:t>hillip</a:t>
            </a:r>
          </a:p>
          <a:p>
            <a:r>
              <a:rPr lang="en-US" sz="3200" b="1" u="sng" dirty="0" smtClean="0"/>
              <a:t>C</a:t>
            </a:r>
            <a:r>
              <a:rPr lang="en-US" sz="3200" dirty="0" smtClean="0"/>
              <a:t>ame</a:t>
            </a:r>
          </a:p>
          <a:p>
            <a:r>
              <a:rPr lang="en-US" sz="3200" b="1" u="sng" dirty="0" smtClean="0"/>
              <a:t>O</a:t>
            </a:r>
            <a:r>
              <a:rPr lang="en-US" sz="3200" dirty="0" smtClean="0"/>
              <a:t>ver</a:t>
            </a:r>
          </a:p>
          <a:p>
            <a:r>
              <a:rPr lang="en-US" sz="3200" b="1" u="sng" dirty="0" smtClean="0"/>
              <a:t>F</a:t>
            </a:r>
            <a:r>
              <a:rPr lang="en-US" sz="3200" dirty="0" smtClean="0"/>
              <a:t>or</a:t>
            </a:r>
          </a:p>
          <a:p>
            <a:r>
              <a:rPr lang="en-US" sz="3200" b="1" u="sng" dirty="0" smtClean="0"/>
              <a:t>G</a:t>
            </a:r>
            <a:r>
              <a:rPr lang="en-US" sz="3200" dirty="0" smtClean="0"/>
              <a:t>reat</a:t>
            </a:r>
          </a:p>
          <a:p>
            <a:r>
              <a:rPr lang="en-US" sz="3200" b="1" u="sng" dirty="0" smtClean="0"/>
              <a:t>S</a:t>
            </a:r>
            <a:r>
              <a:rPr lang="en-US" sz="3200" dirty="0" smtClean="0"/>
              <a:t>paghetti</a:t>
            </a:r>
            <a:endParaRPr lang="en-US" sz="3200" dirty="0"/>
          </a:p>
        </p:txBody>
      </p:sp>
      <p:pic>
        <p:nvPicPr>
          <p:cNvPr id="5126" name="Picture 6" descr="http://images.costumeideas.com/deluxe-burger-king-costume-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45152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125113" cy="92447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Classification Groups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3962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Domain: Contains Kingdoms</a:t>
            </a:r>
          </a:p>
          <a:p>
            <a:pPr lvl="1"/>
            <a:r>
              <a:rPr lang="en-US" dirty="0" err="1" smtClean="0"/>
              <a:t>Archaea</a:t>
            </a:r>
            <a:endParaRPr lang="en-US" dirty="0" smtClean="0"/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err="1" smtClean="0"/>
              <a:t>Eukarya</a:t>
            </a:r>
            <a:endParaRPr lang="en-US" dirty="0" smtClean="0"/>
          </a:p>
          <a:p>
            <a:r>
              <a:rPr lang="en-US" dirty="0" smtClean="0"/>
              <a:t>Kingdom: Contains Phylum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8194" name="Picture 2" descr="https://encrypted-tbn3.gstatic.com/images?q=tbn:ANd9GcQikG7jiznm-vp4WZJi6gBkdLsT9EoGFjXbUs5h8YCvWVt-EKv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81" y="3962400"/>
            <a:ext cx="3048000" cy="22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cience.lotsoflessons.com/six_kingdom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83024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Human’s Classification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125112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Domain:  </a:t>
            </a:r>
            <a:r>
              <a:rPr lang="en-US" sz="2400" dirty="0" err="1"/>
              <a:t>Eukarya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Kingdom:  </a:t>
            </a:r>
            <a:r>
              <a:rPr lang="en-US" sz="2400" dirty="0" err="1"/>
              <a:t>Animalia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Phylum:  </a:t>
            </a:r>
            <a:r>
              <a:rPr lang="en-US" sz="2400" dirty="0" err="1"/>
              <a:t>Chordata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Class:  Mammalia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Order:  Primates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Family:  </a:t>
            </a:r>
            <a:r>
              <a:rPr lang="en-US" sz="2400" dirty="0" err="1"/>
              <a:t>Hominidae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Genus:  </a:t>
            </a:r>
            <a:r>
              <a:rPr lang="en-US" sz="2400" i="1" dirty="0"/>
              <a:t>Homo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Species:  </a:t>
            </a:r>
            <a:r>
              <a:rPr lang="en-US" sz="2400" i="1" dirty="0"/>
              <a:t>sapiens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11268" name="Picture 4" descr="http://www.gambassa.com/GambassaFiles/Images/images/mihirpandya/nhan_alyssa_homosapiens_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82908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80" y="228600"/>
            <a:ext cx="7125113" cy="92447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Dichotomous Key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125112" cy="129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tool that allows the user to determine the identity of items in the natural world, such as trees, wildflowers, mammals, reptiles, rocks, and fish. Keys consist of a series of choices that lead the user to the correct name of a given item. "Dichotomous" means "divided into two parts". Therefore, dichotomous keys always give two choices in each step. </a:t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 descr="http://ashscience7.wikispaces.com/file/view/Picture_1.png/32037897/Pictur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692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Basis for Classification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3943557" cy="22312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Structural similarities</a:t>
            </a:r>
          </a:p>
          <a:p>
            <a:r>
              <a:rPr lang="en-US" sz="2400" dirty="0" smtClean="0"/>
              <a:t>Chemical Composition</a:t>
            </a:r>
          </a:p>
          <a:p>
            <a:r>
              <a:rPr lang="en-US" sz="2400" dirty="0" smtClean="0"/>
              <a:t>Genetics</a:t>
            </a:r>
            <a:endParaRPr lang="en-US" sz="2400" dirty="0"/>
          </a:p>
        </p:txBody>
      </p:sp>
      <p:pic>
        <p:nvPicPr>
          <p:cNvPr id="9218" name="Picture 2" descr="http://ars.els-cdn.com/content/image/1-s2.0-S0378111906005361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93209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is a Species?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Biological species</a:t>
            </a:r>
          </a:p>
          <a:p>
            <a:pPr lvl="1"/>
            <a:r>
              <a:rPr lang="en-US" sz="2000" dirty="0"/>
              <a:t>Group of interbreeding, or possibly interbreeding, natural populations</a:t>
            </a:r>
          </a:p>
          <a:p>
            <a:pPr lvl="1"/>
            <a:r>
              <a:rPr lang="en-US" sz="2000" dirty="0"/>
              <a:t>Must produce fertile offspring</a:t>
            </a:r>
          </a:p>
          <a:p>
            <a:pPr lvl="1"/>
            <a:r>
              <a:rPr lang="en-US" sz="2000" dirty="0"/>
              <a:t>Hybrids can result if 2 populations are genetically similar (fertile)</a:t>
            </a:r>
          </a:p>
          <a:p>
            <a:pPr lvl="2"/>
            <a:r>
              <a:rPr lang="en-US" sz="1800" dirty="0"/>
              <a:t>Example:</a:t>
            </a:r>
          </a:p>
          <a:p>
            <a:pPr lvl="3"/>
            <a:r>
              <a:rPr lang="en-US" sz="1600" dirty="0"/>
              <a:t>Wolf and dog = hybrid</a:t>
            </a:r>
          </a:p>
          <a:p>
            <a:pPr lvl="3"/>
            <a:r>
              <a:rPr lang="en-US" sz="1600" dirty="0"/>
              <a:t>Wheat and rye = triticale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Hybrids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Horse and donkey</a:t>
            </a:r>
          </a:p>
          <a:p>
            <a:pPr lvl="1"/>
            <a:r>
              <a:rPr lang="en-US" dirty="0"/>
              <a:t>Hybrid = mule</a:t>
            </a:r>
          </a:p>
          <a:p>
            <a:pPr lvl="1"/>
            <a:r>
              <a:rPr lang="en-US" dirty="0"/>
              <a:t>Sterile</a:t>
            </a:r>
          </a:p>
          <a:p>
            <a:pPr lvl="1"/>
            <a:r>
              <a:rPr lang="en-US" dirty="0"/>
              <a:t>New species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New species are being discovered everyday!  </a:t>
            </a:r>
          </a:p>
          <a:p>
            <a:endParaRPr lang="en-US" dirty="0"/>
          </a:p>
        </p:txBody>
      </p:sp>
      <p:pic>
        <p:nvPicPr>
          <p:cNvPr id="12290" name="Picture 2" descr="http://cdn.crushable.com/files/2010/10/zonkey1-490x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4667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098"/>
            <a:ext cx="2649266" cy="4328769"/>
          </a:xfrm>
        </p:spPr>
        <p:txBody>
          <a:bodyPr>
            <a:noAutofit/>
          </a:bodyPr>
          <a:lstStyle/>
          <a:p>
            <a:r>
              <a:rPr lang="en-US" sz="1600" dirty="0" smtClean="0"/>
              <a:t>Metal</a:t>
            </a:r>
          </a:p>
          <a:p>
            <a:r>
              <a:rPr lang="en-US" dirty="0" smtClean="0"/>
              <a:t>Classic</a:t>
            </a:r>
          </a:p>
          <a:p>
            <a:r>
              <a:rPr lang="en-US" sz="2000" dirty="0" smtClean="0"/>
              <a:t>Christian</a:t>
            </a:r>
            <a:endParaRPr lang="en-US" dirty="0" smtClean="0"/>
          </a:p>
          <a:p>
            <a:r>
              <a:rPr lang="en-US" dirty="0" smtClean="0"/>
              <a:t>Punk</a:t>
            </a:r>
          </a:p>
          <a:p>
            <a:r>
              <a:rPr lang="en-US" dirty="0" smtClean="0"/>
              <a:t>Grunge</a:t>
            </a:r>
          </a:p>
          <a:p>
            <a:r>
              <a:rPr lang="en-US" dirty="0" smtClean="0"/>
              <a:t>Indie</a:t>
            </a:r>
          </a:p>
          <a:p>
            <a:r>
              <a:rPr lang="en-US" dirty="0" smtClean="0"/>
              <a:t>Hard</a:t>
            </a:r>
            <a:endParaRPr lang="en-US" sz="2400" dirty="0" smtClean="0"/>
          </a:p>
          <a:p>
            <a:r>
              <a:rPr lang="en-US" sz="2400" dirty="0" smtClean="0"/>
              <a:t>New Wave</a:t>
            </a:r>
          </a:p>
          <a:p>
            <a:r>
              <a:rPr lang="en-US" sz="2400" dirty="0" smtClean="0"/>
              <a:t>Post</a:t>
            </a:r>
          </a:p>
          <a:p>
            <a:r>
              <a:rPr lang="en-US" sz="2400" dirty="0" err="1" smtClean="0"/>
              <a:t>Screamo</a:t>
            </a:r>
            <a:endParaRPr lang="en-US" sz="2400" dirty="0" smtClean="0"/>
          </a:p>
          <a:p>
            <a:r>
              <a:rPr lang="en-US" sz="2400" dirty="0" smtClean="0"/>
              <a:t>2 tone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9404" y="533400"/>
            <a:ext cx="18662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1990s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1980s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1970s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1960s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6554" y="3045817"/>
            <a:ext cx="112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Lyrics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08034" y="3733800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Instruments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06554" y="4495800"/>
            <a:ext cx="137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Rhythm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160412"/>
            <a:ext cx="266700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" action="ppaction://hlinkfile" tooltip="Country - Music Genre"/>
              </a:rPr>
              <a:t>Country</a:t>
            </a:r>
            <a:endParaRPr lang="en-US" sz="1400" dirty="0" smtClean="0"/>
          </a:p>
          <a:p>
            <a:pPr lvl="1"/>
            <a:r>
              <a:rPr lang="en-US" sz="1400" dirty="0" smtClean="0"/>
              <a:t>Alternative Country</a:t>
            </a:r>
          </a:p>
          <a:p>
            <a:pPr lvl="1"/>
            <a:r>
              <a:rPr lang="en-US" sz="1400" dirty="0" smtClean="0"/>
              <a:t>Americana</a:t>
            </a:r>
          </a:p>
          <a:p>
            <a:pPr lvl="1"/>
            <a:r>
              <a:rPr lang="en-US" sz="1400" dirty="0" smtClean="0"/>
              <a:t>Bluegrass</a:t>
            </a:r>
          </a:p>
          <a:p>
            <a:pPr lvl="1"/>
            <a:r>
              <a:rPr lang="en-US" sz="1400" dirty="0" smtClean="0"/>
              <a:t>Contemporary Bluegrass</a:t>
            </a:r>
          </a:p>
          <a:p>
            <a:pPr lvl="1"/>
            <a:r>
              <a:rPr lang="en-US" sz="1400" dirty="0" smtClean="0"/>
              <a:t>Contemporary Country</a:t>
            </a:r>
          </a:p>
          <a:p>
            <a:pPr lvl="1"/>
            <a:r>
              <a:rPr lang="en-US" sz="1400" dirty="0" smtClean="0"/>
              <a:t>Country Gospel</a:t>
            </a:r>
          </a:p>
          <a:p>
            <a:pPr lvl="1"/>
            <a:r>
              <a:rPr lang="en-US" sz="1400" dirty="0" smtClean="0"/>
              <a:t>Honky </a:t>
            </a:r>
            <a:r>
              <a:rPr lang="en-US" sz="1400" dirty="0" err="1" smtClean="0"/>
              <a:t>Tonk</a:t>
            </a:r>
            <a:endParaRPr lang="en-US" sz="1400" dirty="0" smtClean="0"/>
          </a:p>
          <a:p>
            <a:pPr lvl="1"/>
            <a:r>
              <a:rPr lang="en-US" sz="1400" dirty="0" smtClean="0"/>
              <a:t>Outlaw Country</a:t>
            </a:r>
          </a:p>
          <a:p>
            <a:pPr lvl="1"/>
            <a:r>
              <a:rPr lang="en-US" sz="1400" dirty="0" smtClean="0"/>
              <a:t>Traditional Bluegrass</a:t>
            </a:r>
          </a:p>
          <a:p>
            <a:pPr lvl="1"/>
            <a:r>
              <a:rPr lang="en-US" sz="1400" dirty="0" smtClean="0"/>
              <a:t>Traditional Country</a:t>
            </a:r>
          </a:p>
          <a:p>
            <a:pPr lvl="1"/>
            <a:r>
              <a:rPr lang="en-US" sz="1400" dirty="0" smtClean="0"/>
              <a:t>Urban Cowboy</a:t>
            </a:r>
          </a:p>
          <a:p>
            <a:r>
              <a:rPr lang="en-US" sz="1400" dirty="0" smtClean="0">
                <a:hlinkClick r:id="rId3" action="ppaction://hlinkfile" tooltip="Dance - Music Genre"/>
              </a:rPr>
              <a:t>Dance</a:t>
            </a:r>
            <a:endParaRPr lang="en-US" sz="1400" dirty="0" smtClean="0"/>
          </a:p>
          <a:p>
            <a:pPr lvl="1"/>
            <a:r>
              <a:rPr lang="en-US" sz="1400" dirty="0" err="1" smtClean="0"/>
              <a:t>Breakbeat</a:t>
            </a:r>
            <a:endParaRPr lang="en-US" sz="1400" dirty="0" smtClean="0"/>
          </a:p>
          <a:p>
            <a:pPr lvl="1"/>
            <a:r>
              <a:rPr lang="en-US" sz="1400" dirty="0" err="1" smtClean="0"/>
              <a:t>Dubstep</a:t>
            </a:r>
            <a:endParaRPr lang="en-US" sz="1400" dirty="0" smtClean="0"/>
          </a:p>
          <a:p>
            <a:pPr lvl="1"/>
            <a:r>
              <a:rPr lang="en-US" sz="1400" dirty="0" smtClean="0"/>
              <a:t>Exercise</a:t>
            </a:r>
          </a:p>
          <a:p>
            <a:pPr lvl="1"/>
            <a:r>
              <a:rPr lang="en-US" sz="1400" dirty="0" smtClean="0"/>
              <a:t>Garage</a:t>
            </a:r>
          </a:p>
          <a:p>
            <a:pPr lvl="1"/>
            <a:r>
              <a:rPr lang="en-US" sz="1400" dirty="0" smtClean="0"/>
              <a:t>Hardcore</a:t>
            </a:r>
          </a:p>
          <a:p>
            <a:pPr lvl="1"/>
            <a:r>
              <a:rPr lang="en-US" sz="1400" dirty="0" smtClean="0"/>
              <a:t>House</a:t>
            </a:r>
          </a:p>
          <a:p>
            <a:pPr lvl="1"/>
            <a:r>
              <a:rPr lang="en-US" sz="1400" dirty="0" smtClean="0"/>
              <a:t>Jungle/</a:t>
            </a:r>
            <a:r>
              <a:rPr lang="en-US" sz="1400" dirty="0" err="1" smtClean="0"/>
              <a:t>Drum'n'bass</a:t>
            </a:r>
            <a:endParaRPr lang="en-US" sz="1400" dirty="0" smtClean="0"/>
          </a:p>
          <a:p>
            <a:pPr lvl="1"/>
            <a:r>
              <a:rPr lang="en-US" sz="1400" dirty="0" smtClean="0"/>
              <a:t>Techno</a:t>
            </a:r>
          </a:p>
          <a:p>
            <a:pPr lvl="1"/>
            <a:r>
              <a:rPr lang="en-US" sz="1400" dirty="0" smtClean="0"/>
              <a:t>Trance</a:t>
            </a:r>
          </a:p>
          <a:p>
            <a:r>
              <a:rPr lang="en-US" sz="1400" dirty="0" smtClean="0">
                <a:hlinkClick r:id="rId4" action="ppaction://hlinkfile" tooltip="Disney - Music Genre"/>
              </a:rPr>
              <a:t>Disney</a:t>
            </a:r>
            <a:endParaRPr lang="en-US" sz="1400" dirty="0" smtClean="0"/>
          </a:p>
          <a:p>
            <a:r>
              <a:rPr lang="en-US" sz="1400" dirty="0" smtClean="0">
                <a:hlinkClick r:id="rId5" action="ppaction://hlinkfile" tooltip="Easy Listening - Music Genre"/>
              </a:rPr>
              <a:t>Easy Listening</a:t>
            </a:r>
            <a:endParaRPr lang="en-US" sz="1400" dirty="0" smtClean="0"/>
          </a:p>
          <a:p>
            <a:pPr lvl="1"/>
            <a:r>
              <a:rPr lang="en-US" sz="1400" dirty="0" smtClean="0"/>
              <a:t>Bop</a:t>
            </a:r>
          </a:p>
          <a:p>
            <a:pPr lvl="1"/>
            <a:r>
              <a:rPr lang="en-US" sz="1400" dirty="0" smtClean="0"/>
              <a:t>Lounge</a:t>
            </a:r>
          </a:p>
          <a:p>
            <a:pPr lvl="1"/>
            <a:r>
              <a:rPr lang="en-US" sz="1400" dirty="0" smtClean="0"/>
              <a:t>Swing</a:t>
            </a:r>
          </a:p>
          <a:p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152400"/>
            <a:ext cx="2097049" cy="7709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6" action="ppaction://hlinkfile" tooltip="Alternative - Music Genre"/>
              </a:rPr>
              <a:t>Alternative</a:t>
            </a:r>
            <a:endParaRPr lang="en-US" sz="1200" dirty="0" smtClean="0"/>
          </a:p>
          <a:p>
            <a:pPr lvl="1"/>
            <a:r>
              <a:rPr lang="en-US" sz="1100" dirty="0" smtClean="0"/>
              <a:t>College Rock</a:t>
            </a:r>
          </a:p>
          <a:p>
            <a:pPr lvl="1"/>
            <a:r>
              <a:rPr lang="en-US" sz="1100" dirty="0" smtClean="0"/>
              <a:t>Goth Rock</a:t>
            </a:r>
          </a:p>
          <a:p>
            <a:pPr lvl="1"/>
            <a:r>
              <a:rPr lang="en-US" sz="1100" dirty="0" smtClean="0"/>
              <a:t>Grunge</a:t>
            </a:r>
          </a:p>
          <a:p>
            <a:pPr lvl="1"/>
            <a:r>
              <a:rPr lang="en-US" sz="1100" dirty="0" smtClean="0"/>
              <a:t>Indie Rock</a:t>
            </a:r>
          </a:p>
          <a:p>
            <a:pPr lvl="1"/>
            <a:r>
              <a:rPr lang="en-US" sz="1100" dirty="0" smtClean="0"/>
              <a:t>New Wave</a:t>
            </a:r>
          </a:p>
          <a:p>
            <a:pPr lvl="1"/>
            <a:r>
              <a:rPr lang="en-US" sz="1100" dirty="0" smtClean="0"/>
              <a:t>Punk</a:t>
            </a:r>
          </a:p>
          <a:p>
            <a:r>
              <a:rPr lang="en-US" sz="1200" dirty="0" smtClean="0">
                <a:hlinkClick r:id="rId7" action="ppaction://hlinkfile" tooltip="Blues - Music Genre"/>
              </a:rPr>
              <a:t>Blues</a:t>
            </a:r>
            <a:endParaRPr lang="en-US" sz="1200" dirty="0" smtClean="0"/>
          </a:p>
          <a:p>
            <a:pPr lvl="1"/>
            <a:r>
              <a:rPr lang="en-US" sz="1100" dirty="0" smtClean="0"/>
              <a:t>Acoustic Blues</a:t>
            </a:r>
          </a:p>
          <a:p>
            <a:pPr lvl="1"/>
            <a:r>
              <a:rPr lang="en-US" sz="1100" dirty="0" smtClean="0"/>
              <a:t>Chicago Blues</a:t>
            </a:r>
          </a:p>
          <a:p>
            <a:pPr lvl="1"/>
            <a:r>
              <a:rPr lang="en-US" sz="1100" dirty="0" smtClean="0"/>
              <a:t>Classic Blues</a:t>
            </a:r>
          </a:p>
          <a:p>
            <a:pPr lvl="1"/>
            <a:r>
              <a:rPr lang="en-US" sz="1100" dirty="0" smtClean="0"/>
              <a:t>Contemporary Blues</a:t>
            </a:r>
          </a:p>
          <a:p>
            <a:pPr lvl="1"/>
            <a:r>
              <a:rPr lang="en-US" sz="1100" dirty="0" smtClean="0"/>
              <a:t>Country Blues</a:t>
            </a:r>
          </a:p>
          <a:p>
            <a:pPr lvl="1"/>
            <a:r>
              <a:rPr lang="en-US" sz="1100" dirty="0" smtClean="0"/>
              <a:t>Delta Blues</a:t>
            </a:r>
          </a:p>
          <a:p>
            <a:pPr lvl="1"/>
            <a:r>
              <a:rPr lang="en-US" sz="1100" dirty="0" smtClean="0"/>
              <a:t>Electric Blues</a:t>
            </a:r>
          </a:p>
          <a:p>
            <a:r>
              <a:rPr lang="en-US" sz="1200" dirty="0" smtClean="0">
                <a:hlinkClick r:id="rId8" action="ppaction://hlinkfile" tooltip="Children's Music - Music Genre"/>
              </a:rPr>
              <a:t>Children's Music</a:t>
            </a:r>
            <a:endParaRPr lang="en-US" sz="1200" dirty="0" smtClean="0"/>
          </a:p>
          <a:p>
            <a:pPr lvl="1"/>
            <a:r>
              <a:rPr lang="en-US" sz="1100" dirty="0" smtClean="0"/>
              <a:t>Lullabies</a:t>
            </a:r>
          </a:p>
          <a:p>
            <a:pPr lvl="1"/>
            <a:r>
              <a:rPr lang="en-US" sz="1100" dirty="0" smtClean="0"/>
              <a:t>Sing-Along</a:t>
            </a:r>
          </a:p>
          <a:p>
            <a:pPr lvl="1"/>
            <a:r>
              <a:rPr lang="en-US" sz="1100" dirty="0" smtClean="0"/>
              <a:t>Stories</a:t>
            </a:r>
          </a:p>
          <a:p>
            <a:r>
              <a:rPr lang="en-US" sz="1200" dirty="0" smtClean="0">
                <a:hlinkClick r:id="rId9" action="ppaction://hlinkfile" tooltip="Classical - Music Genre"/>
              </a:rPr>
              <a:t>Classical</a:t>
            </a:r>
            <a:endParaRPr lang="en-US" sz="1200" dirty="0" smtClean="0"/>
          </a:p>
          <a:p>
            <a:pPr lvl="1"/>
            <a:r>
              <a:rPr lang="en-US" sz="1100" dirty="0" smtClean="0"/>
              <a:t>Avant-Garde</a:t>
            </a:r>
          </a:p>
          <a:p>
            <a:pPr lvl="1"/>
            <a:r>
              <a:rPr lang="en-US" sz="1100" dirty="0" smtClean="0"/>
              <a:t>Baroque</a:t>
            </a:r>
          </a:p>
          <a:p>
            <a:pPr lvl="1"/>
            <a:r>
              <a:rPr lang="en-US" sz="1100" dirty="0" smtClean="0"/>
              <a:t>Chamber Music</a:t>
            </a:r>
          </a:p>
          <a:p>
            <a:pPr lvl="1"/>
            <a:r>
              <a:rPr lang="en-US" sz="1100" dirty="0" smtClean="0"/>
              <a:t>Chant</a:t>
            </a:r>
          </a:p>
          <a:p>
            <a:pPr lvl="1"/>
            <a:r>
              <a:rPr lang="en-US" sz="1100" dirty="0" smtClean="0"/>
              <a:t>Choral</a:t>
            </a:r>
          </a:p>
          <a:p>
            <a:pPr lvl="1"/>
            <a:r>
              <a:rPr lang="en-US" sz="1100" dirty="0" smtClean="0"/>
              <a:t>Classical Crossover</a:t>
            </a:r>
          </a:p>
          <a:p>
            <a:pPr lvl="1"/>
            <a:r>
              <a:rPr lang="en-US" sz="1100" dirty="0" smtClean="0"/>
              <a:t>Early Music</a:t>
            </a:r>
          </a:p>
          <a:p>
            <a:pPr lvl="1"/>
            <a:r>
              <a:rPr lang="en-US" sz="1100" dirty="0" smtClean="0"/>
              <a:t>High Classical</a:t>
            </a:r>
          </a:p>
          <a:p>
            <a:pPr lvl="1"/>
            <a:r>
              <a:rPr lang="en-US" sz="1100" dirty="0" smtClean="0"/>
              <a:t>Impressionist</a:t>
            </a:r>
          </a:p>
          <a:p>
            <a:pPr lvl="1"/>
            <a:r>
              <a:rPr lang="en-US" sz="1100" dirty="0" smtClean="0"/>
              <a:t>Medieval</a:t>
            </a:r>
          </a:p>
          <a:p>
            <a:pPr lvl="1"/>
            <a:r>
              <a:rPr lang="en-US" sz="1100" dirty="0" smtClean="0"/>
              <a:t>Minimalism</a:t>
            </a:r>
          </a:p>
          <a:p>
            <a:pPr lvl="1"/>
            <a:r>
              <a:rPr lang="en-US" sz="1100" dirty="0" smtClean="0"/>
              <a:t>Modern Composition</a:t>
            </a:r>
          </a:p>
          <a:p>
            <a:pPr lvl="1"/>
            <a:r>
              <a:rPr lang="en-US" sz="1050" dirty="0" smtClean="0"/>
              <a:t>Opera</a:t>
            </a:r>
          </a:p>
          <a:p>
            <a:pPr lvl="1"/>
            <a:r>
              <a:rPr lang="en-US" sz="1050" dirty="0" smtClean="0"/>
              <a:t>Orchestral</a:t>
            </a:r>
          </a:p>
          <a:p>
            <a:pPr lvl="1"/>
            <a:r>
              <a:rPr lang="en-US" sz="1050" dirty="0" smtClean="0"/>
              <a:t>Renaissance</a:t>
            </a:r>
          </a:p>
          <a:p>
            <a:pPr lvl="1"/>
            <a:r>
              <a:rPr lang="en-US" sz="1050" dirty="0" smtClean="0"/>
              <a:t>Romantic</a:t>
            </a:r>
          </a:p>
          <a:p>
            <a:pPr lvl="1"/>
            <a:r>
              <a:rPr lang="en-US" sz="1050" dirty="0" smtClean="0"/>
              <a:t>Wedding Music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733800"/>
            <a:ext cx="7117180" cy="1470025"/>
          </a:xfrm>
        </p:spPr>
        <p:txBody>
          <a:bodyPr/>
          <a:lstStyle/>
          <a:p>
            <a:r>
              <a:rPr lang="en-US" sz="4800" dirty="0" smtClean="0"/>
              <a:t>Taxonomy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5203825"/>
            <a:ext cx="7117180" cy="861420"/>
          </a:xfrm>
        </p:spPr>
        <p:txBody>
          <a:bodyPr/>
          <a:lstStyle/>
          <a:p>
            <a:r>
              <a:rPr lang="en-US" dirty="0" smtClean="0"/>
              <a:t>The science of naming and classifying organisms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199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Taxonomy is described sometimes as a science and sometimes as an</a:t>
            </a:r>
          </a:p>
          <a:p>
            <a:pPr algn="ctr"/>
            <a:r>
              <a:rPr lang="en-US" i="1" dirty="0" smtClean="0"/>
              <a:t> art, but really it’s a battleground.” </a:t>
            </a:r>
            <a:br>
              <a:rPr lang="en-US" i="1" dirty="0" smtClean="0"/>
            </a:br>
            <a:r>
              <a:rPr lang="en-US" i="1" dirty="0" smtClean="0"/>
              <a:t>~Bill Bryson</a:t>
            </a:r>
            <a:endParaRPr lang="en-US" i="1" dirty="0"/>
          </a:p>
        </p:txBody>
      </p:sp>
      <p:pic>
        <p:nvPicPr>
          <p:cNvPr id="1031" name="Picture 7" descr="http://www.cartoonstock.com/newscartoons/cartoonists/tob/lowres/tobn14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715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934709"/>
            <a:ext cx="774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Why is having a classification system important?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History of Taxonomy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125112" cy="2819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Aristotle: 2,000 years ago grouped all living things into two groups</a:t>
            </a:r>
          </a:p>
          <a:p>
            <a:pPr lvl="1"/>
            <a:r>
              <a:rPr lang="en-US" sz="2400" dirty="0" smtClean="0"/>
              <a:t>Plants and Animals</a:t>
            </a:r>
          </a:p>
          <a:p>
            <a:pPr marL="457200" lvl="1" indent="0">
              <a:buNone/>
            </a:pPr>
            <a:r>
              <a:rPr lang="en-US" sz="2400" dirty="0" smtClean="0"/>
              <a:t>1700’s Polynomials: biologists added descriptive phrases to the genus name of the species. Biologists created different names for each species.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 descr="http://www.duke.edu/web/nicholas/bio217/mg53/images/bombus_terrest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5600700"/>
            <a:ext cx="4357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Apis</a:t>
            </a:r>
            <a:r>
              <a:rPr lang="en-US" i="1" dirty="0" smtClean="0"/>
              <a:t> </a:t>
            </a:r>
            <a:r>
              <a:rPr lang="en-US" i="1" dirty="0" err="1" smtClean="0"/>
              <a:t>pubescens</a:t>
            </a:r>
            <a:r>
              <a:rPr lang="en-US" i="1" dirty="0" smtClean="0"/>
              <a:t>, </a:t>
            </a:r>
            <a:r>
              <a:rPr lang="en-US" i="1" dirty="0" err="1" smtClean="0"/>
              <a:t>thorace</a:t>
            </a:r>
            <a:r>
              <a:rPr lang="en-US" i="1" dirty="0"/>
              <a:t> </a:t>
            </a:r>
            <a:r>
              <a:rPr lang="en-US" i="1" dirty="0" err="1" smtClean="0"/>
              <a:t>subgriseo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Abdomine</a:t>
            </a:r>
            <a:r>
              <a:rPr lang="en-US" i="1" dirty="0" smtClean="0"/>
              <a:t> </a:t>
            </a:r>
            <a:r>
              <a:rPr lang="en-US" i="1" dirty="0" err="1" smtClean="0"/>
              <a:t>fusco</a:t>
            </a:r>
            <a:r>
              <a:rPr lang="en-US" i="1" dirty="0" smtClean="0"/>
              <a:t>, </a:t>
            </a:r>
            <a:r>
              <a:rPr lang="en-US" i="1" dirty="0" err="1" smtClean="0"/>
              <a:t>pedibus</a:t>
            </a:r>
            <a:r>
              <a:rPr lang="en-US" i="1" dirty="0" smtClean="0"/>
              <a:t> </a:t>
            </a:r>
            <a:r>
              <a:rPr lang="en-US" i="1" dirty="0" err="1" smtClean="0"/>
              <a:t>posticis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i="1" dirty="0" err="1" smtClean="0"/>
              <a:t>Glabis</a:t>
            </a:r>
            <a:r>
              <a:rPr lang="en-US" i="1" dirty="0" smtClean="0"/>
              <a:t>, </a:t>
            </a:r>
            <a:r>
              <a:rPr lang="en-US" i="1" dirty="0" err="1" smtClean="0"/>
              <a:t>untrinque</a:t>
            </a:r>
            <a:r>
              <a:rPr lang="en-US" i="1" dirty="0" smtClean="0"/>
              <a:t> </a:t>
            </a:r>
            <a:r>
              <a:rPr lang="en-US" i="1" dirty="0" err="1" smtClean="0"/>
              <a:t>margine</a:t>
            </a:r>
            <a:r>
              <a:rPr lang="en-US" i="1" dirty="0" smtClean="0"/>
              <a:t> </a:t>
            </a:r>
            <a:r>
              <a:rPr lang="en-US" i="1" dirty="0" err="1" smtClean="0"/>
              <a:t>ciliatus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8196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177"/>
            <a:ext cx="7125113" cy="92447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History of Taxonomy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5924757" cy="4051437"/>
          </a:xfrm>
        </p:spPr>
        <p:txBody>
          <a:bodyPr/>
          <a:lstStyle/>
          <a:p>
            <a:r>
              <a:rPr lang="en-US" sz="2000" dirty="0" smtClean="0"/>
              <a:t>1750’s Swedish biologist Carl Linnaeus created a simple system for naming organisms</a:t>
            </a:r>
          </a:p>
          <a:p>
            <a:pPr lvl="1"/>
            <a:r>
              <a:rPr lang="en-US" sz="2000" dirty="0" smtClean="0"/>
              <a:t>Binomial nomenclature: two-word Latin naming system for each species</a:t>
            </a:r>
          </a:p>
          <a:p>
            <a:pPr lvl="1"/>
            <a:r>
              <a:rPr lang="en-US" sz="2000" dirty="0" smtClean="0"/>
              <a:t>Universally adopted, most species Linnaeus named still have the same two-part name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://upload.wikimedia.org/wikipedia/commons/thumb/6/68/Carl_von_Linn%C3%A9.jpg/240px-Carl_von_Linn%C3%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24" y="76200"/>
            <a:ext cx="2133600" cy="25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uke.edu/web/nicholas/bio217/mg53/images/bombus_terrest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6096000"/>
            <a:ext cx="175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Apis</a:t>
            </a:r>
            <a:r>
              <a:rPr lang="en-US" i="1" dirty="0" smtClean="0"/>
              <a:t> </a:t>
            </a:r>
            <a:r>
              <a:rPr lang="en-US" i="1" dirty="0" err="1" smtClean="0"/>
              <a:t>mellifera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256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125113" cy="924475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Scientific Names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75" y="1524000"/>
            <a:ext cx="7125112" cy="5082210"/>
          </a:xfrm>
        </p:spPr>
        <p:txBody>
          <a:bodyPr/>
          <a:lstStyle/>
          <a:p>
            <a:r>
              <a:rPr lang="en-US" sz="3200" dirty="0" smtClean="0"/>
              <a:t>Latin</a:t>
            </a:r>
          </a:p>
          <a:p>
            <a:pPr lvl="1"/>
            <a:r>
              <a:rPr lang="en-US" sz="2800" dirty="0" smtClean="0"/>
              <a:t>2 part name</a:t>
            </a:r>
          </a:p>
          <a:p>
            <a:pPr lvl="1"/>
            <a:r>
              <a:rPr lang="en-US" sz="2800" dirty="0" smtClean="0"/>
              <a:t>Binomial nomenclature</a:t>
            </a:r>
          </a:p>
          <a:p>
            <a:pPr lvl="2"/>
            <a:r>
              <a:rPr lang="en-US" sz="2400" dirty="0" smtClean="0"/>
              <a:t>First name</a:t>
            </a:r>
          </a:p>
          <a:p>
            <a:pPr lvl="3"/>
            <a:r>
              <a:rPr lang="en-US" sz="2000" dirty="0" smtClean="0"/>
              <a:t>Genus: taxonomic category </a:t>
            </a:r>
          </a:p>
          <a:p>
            <a:pPr marL="1371600" lvl="3" indent="0">
              <a:buNone/>
            </a:pPr>
            <a:r>
              <a:rPr lang="en-US" sz="2000" dirty="0" smtClean="0"/>
              <a:t>containing similar species</a:t>
            </a:r>
            <a:endParaRPr lang="en-US" sz="2000" dirty="0"/>
          </a:p>
          <a:p>
            <a:pPr lvl="2"/>
            <a:r>
              <a:rPr lang="en-US" sz="2400" dirty="0" smtClean="0"/>
              <a:t>Second name</a:t>
            </a:r>
          </a:p>
          <a:p>
            <a:pPr lvl="3"/>
            <a:r>
              <a:rPr lang="en-US" sz="2000" dirty="0" smtClean="0"/>
              <a:t>Species</a:t>
            </a:r>
          </a:p>
          <a:p>
            <a:pPr marL="1371600" lvl="3" indent="0">
              <a:buNone/>
            </a:pPr>
            <a:endParaRPr lang="en-US" dirty="0" smtClean="0"/>
          </a:p>
        </p:txBody>
      </p:sp>
      <p:pic>
        <p:nvPicPr>
          <p:cNvPr id="4100" name="Picture 4" descr="https://encrypted-tbn2.gstatic.com/images?q=tbn:ANd9GcQ3Z-0Nn8nFECnCr1jicG_G83o5nzloKbXZ7AOQM7FFbHCZYik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357">
            <a:off x="6134100" y="3246000"/>
            <a:ext cx="2771775" cy="210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20994247">
            <a:off x="5838299" y="5627205"/>
            <a:ext cx="2543175" cy="76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Carcharodon</a:t>
            </a:r>
            <a:r>
              <a:rPr lang="en-US" i="1" dirty="0"/>
              <a:t> </a:t>
            </a:r>
            <a:r>
              <a:rPr lang="en-US" i="1" dirty="0" err="1"/>
              <a:t>carcharias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125113" cy="92447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Guidelines: Scientific names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125112" cy="4051437"/>
          </a:xfrm>
        </p:spPr>
        <p:txBody>
          <a:bodyPr>
            <a:normAutofit/>
          </a:bodyPr>
          <a:lstStyle/>
          <a:p>
            <a:r>
              <a:rPr lang="en-US" sz="2400" dirty="0"/>
              <a:t>First letter of first name is capitalized</a:t>
            </a:r>
          </a:p>
          <a:p>
            <a:pPr lvl="1"/>
            <a:r>
              <a:rPr lang="en-US" sz="2000" dirty="0"/>
              <a:t>Can abbreviate using first letter of genus name</a:t>
            </a:r>
          </a:p>
          <a:p>
            <a:pPr lvl="1"/>
            <a:r>
              <a:rPr lang="en-US" sz="2000" dirty="0"/>
              <a:t>Underlined or italicized</a:t>
            </a:r>
          </a:p>
          <a:p>
            <a:r>
              <a:rPr lang="en-US" sz="2400" dirty="0"/>
              <a:t>Second word of name is lowercase</a:t>
            </a:r>
          </a:p>
          <a:p>
            <a:pPr lvl="1"/>
            <a:r>
              <a:rPr lang="en-US" sz="2000" dirty="0"/>
              <a:t>Underlined or italicized</a:t>
            </a:r>
          </a:p>
          <a:p>
            <a:r>
              <a:rPr lang="en-US" sz="2400" dirty="0"/>
              <a:t>Every organism has its own unique name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845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Importance of Scientific Names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125112" cy="2764639"/>
          </a:xfrm>
        </p:spPr>
        <p:txBody>
          <a:bodyPr/>
          <a:lstStyle/>
          <a:p>
            <a:r>
              <a:rPr lang="en-US" dirty="0" smtClean="0"/>
              <a:t>Gives biologists a common way of communicating, regardless of their native language</a:t>
            </a:r>
          </a:p>
          <a:p>
            <a:r>
              <a:rPr lang="en-US" dirty="0" smtClean="0"/>
              <a:t>Common Names</a:t>
            </a:r>
          </a:p>
          <a:p>
            <a:pPr lvl="1"/>
            <a:r>
              <a:rPr lang="en-US" dirty="0" smtClean="0"/>
              <a:t>Are fine, but scientists need a more exact method </a:t>
            </a:r>
          </a:p>
          <a:p>
            <a:pPr lvl="1"/>
            <a:r>
              <a:rPr lang="en-US" dirty="0" smtClean="0"/>
              <a:t>Some common names consists of many species</a:t>
            </a:r>
            <a:endParaRPr lang="en-US" dirty="0"/>
          </a:p>
        </p:txBody>
      </p:sp>
      <p:pic>
        <p:nvPicPr>
          <p:cNvPr id="4" name="Picture 4" descr="MCAN04330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1430338" cy="138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Cj010958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01250"/>
            <a:ext cx="1651685" cy="185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Cj010958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8887" y="3739939"/>
            <a:ext cx="1905513" cy="179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571144" y="5568622"/>
            <a:ext cx="196325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European robin</a:t>
            </a:r>
          </a:p>
          <a:p>
            <a:pPr>
              <a:spcBef>
                <a:spcPct val="50000"/>
              </a:spcBef>
            </a:pPr>
            <a:r>
              <a:rPr lang="en-US" i="1" dirty="0" err="1"/>
              <a:t>Erithacus</a:t>
            </a:r>
            <a:r>
              <a:rPr lang="en-US" i="1" dirty="0"/>
              <a:t> </a:t>
            </a:r>
            <a:r>
              <a:rPr lang="en-US" i="1" dirty="0" err="1"/>
              <a:t>rubicula</a:t>
            </a:r>
            <a:endParaRPr lang="en-US" i="1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429000" y="5656237"/>
            <a:ext cx="207637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American robin</a:t>
            </a:r>
          </a:p>
          <a:p>
            <a:pPr>
              <a:spcBef>
                <a:spcPct val="50000"/>
              </a:spcBef>
            </a:pPr>
            <a:r>
              <a:rPr lang="en-US" i="1" dirty="0" err="1"/>
              <a:t>Turdus</a:t>
            </a:r>
            <a:r>
              <a:rPr lang="en-US" i="1" dirty="0"/>
              <a:t> </a:t>
            </a:r>
            <a:r>
              <a:rPr lang="en-US" i="1" dirty="0" err="1"/>
              <a:t>migratorius</a:t>
            </a:r>
            <a:endParaRPr lang="en-US" i="1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20400" y="5263822"/>
            <a:ext cx="1341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Skunk</a:t>
            </a:r>
          </a:p>
          <a:p>
            <a:pPr>
              <a:spcBef>
                <a:spcPct val="50000"/>
              </a:spcBef>
            </a:pPr>
            <a:r>
              <a:rPr lang="en-US" dirty="0"/>
              <a:t>Pole cat</a:t>
            </a:r>
          </a:p>
        </p:txBody>
      </p:sp>
    </p:spTree>
    <p:extLst>
      <p:ext uri="{BB962C8B-B14F-4D97-AF65-F5344CB8AC3E}">
        <p14:creationId xmlns:p14="http://schemas.microsoft.com/office/powerpoint/2010/main" val="18180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64" y="142325"/>
            <a:ext cx="7125113" cy="92447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Classification Order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804334"/>
              </p:ext>
            </p:extLst>
          </p:nvPr>
        </p:nvGraphicFramePr>
        <p:xfrm>
          <a:off x="152400" y="2121932"/>
          <a:ext cx="6705600" cy="4630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8116" y="311355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8116" y="5992880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Species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4834" y="5366266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Genus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3920" y="4680466"/>
            <a:ext cx="93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Family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1740" y="3893313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6831" y="186106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Kingdom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2814" y="2394466"/>
            <a:ext cx="103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Phylum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http://www.onion-router.net/Images/oni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-214368"/>
            <a:ext cx="24479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34405" y="1066800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Domain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33479" y="1684876"/>
            <a:ext cx="1431524" cy="436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2" name="Picture 4" descr="http://www.liftingrevolution.com/wp-content/uploads/2012/08/ogr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45" y="3893313"/>
            <a:ext cx="3815355" cy="29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377</TotalTime>
  <Words>581</Words>
  <Application>Microsoft Office PowerPoint</Application>
  <PresentationFormat>On-screen Show (4:3)</PresentationFormat>
  <Paragraphs>208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Spring</vt:lpstr>
      <vt:lpstr>Classify this Tune!</vt:lpstr>
      <vt:lpstr>PowerPoint Presentation</vt:lpstr>
      <vt:lpstr>Taxonomy</vt:lpstr>
      <vt:lpstr>History of Taxonomy </vt:lpstr>
      <vt:lpstr>History of Taxonomy </vt:lpstr>
      <vt:lpstr>Scientific Names</vt:lpstr>
      <vt:lpstr>Guidelines: Scientific names</vt:lpstr>
      <vt:lpstr>Importance of Scientific Names</vt:lpstr>
      <vt:lpstr>Classification Order</vt:lpstr>
      <vt:lpstr>Classification Order</vt:lpstr>
      <vt:lpstr>Classification Groups</vt:lpstr>
      <vt:lpstr>Human’s Classification</vt:lpstr>
      <vt:lpstr>Dichotomous Key</vt:lpstr>
      <vt:lpstr>Basis for Classification</vt:lpstr>
      <vt:lpstr>What is a Species?</vt:lpstr>
      <vt:lpstr>Hybrids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Andrew Polashuk</cp:lastModifiedBy>
  <cp:revision>25</cp:revision>
  <cp:lastPrinted>2012-09-24T11:07:35Z</cp:lastPrinted>
  <dcterms:created xsi:type="dcterms:W3CDTF">2012-09-24T00:19:08Z</dcterms:created>
  <dcterms:modified xsi:type="dcterms:W3CDTF">2012-09-24T13:40:58Z</dcterms:modified>
</cp:coreProperties>
</file>